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256" r:id="rId3"/>
    <p:sldId id="259" r:id="rId4"/>
    <p:sldId id="284" r:id="rId5"/>
    <p:sldId id="286" r:id="rId6"/>
    <p:sldId id="288" r:id="rId7"/>
    <p:sldId id="260" r:id="rId8"/>
    <p:sldId id="261" r:id="rId9"/>
    <p:sldId id="262" r:id="rId10"/>
    <p:sldId id="264" r:id="rId11"/>
    <p:sldId id="265" r:id="rId12"/>
    <p:sldId id="266" r:id="rId13"/>
    <p:sldId id="267" r:id="rId14"/>
    <p:sldId id="268" r:id="rId15"/>
    <p:sldId id="269" r:id="rId16"/>
    <p:sldId id="289" r:id="rId17"/>
    <p:sldId id="290" r:id="rId18"/>
    <p:sldId id="291" r:id="rId19"/>
    <p:sldId id="292" r:id="rId20"/>
    <p:sldId id="293" r:id="rId21"/>
    <p:sldId id="294" r:id="rId22"/>
    <p:sldId id="295" r:id="rId23"/>
    <p:sldId id="296" r:id="rId24"/>
    <p:sldId id="29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0"/>
    <p:restoredTop sz="87085" autoAdjust="0"/>
  </p:normalViewPr>
  <p:slideViewPr>
    <p:cSldViewPr snapToGrid="0" snapToObjects="1">
      <p:cViewPr varScale="1">
        <p:scale>
          <a:sx n="80" d="100"/>
          <a:sy n="80" d="100"/>
        </p:scale>
        <p:origin x="-936" y="-10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D4E4A-6688-4DFD-9ED7-D35F554D061C}" type="datetimeFigureOut">
              <a:rPr lang="en-US" smtClean="0"/>
              <a:t>5/29/18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781F2-9288-4702-860D-409C5AEAE96B}" type="slidenum">
              <a:rPr lang="en-US" smtClean="0"/>
              <a:t>‹#›</a:t>
            </a:fld>
            <a:endParaRPr lang="en-US"/>
          </a:p>
        </p:txBody>
      </p:sp>
    </p:spTree>
    <p:extLst>
      <p:ext uri="{BB962C8B-B14F-4D97-AF65-F5344CB8AC3E}">
        <p14:creationId xmlns:p14="http://schemas.microsoft.com/office/powerpoint/2010/main" val="71014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year we’ll focus on how the tool has landed, a couple of key learnings and how we are using the tool now to change how Sales build their plans.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for today I’ll give you an overview of the project and an update to where we are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I’ll then talk about how we are getting to grips with the new system and the way we are working with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12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Its early days but we have some successes against our business case.</a:t>
            </a:r>
          </a:p>
          <a:p>
            <a:r>
              <a:rPr lang="en-GB" sz="1200" kern="1200" dirty="0">
                <a:solidFill>
                  <a:schemeClr val="tx1"/>
                </a:solidFill>
                <a:effectLst/>
                <a:latin typeface="+mn-lt"/>
                <a:ea typeface="+mn-ea"/>
                <a:cs typeface="+mn-cs"/>
              </a:rPr>
              <a:t>Sales team are spending much less time forecasting, but we still need to refine our process</a:t>
            </a:r>
          </a:p>
          <a:p>
            <a:r>
              <a:rPr lang="en-GB" sz="1200" kern="1200" dirty="0">
                <a:solidFill>
                  <a:schemeClr val="tx1"/>
                </a:solidFill>
                <a:effectLst/>
                <a:latin typeface="+mn-lt"/>
                <a:ea typeface="+mn-ea"/>
                <a:cs typeface="+mn-cs"/>
              </a:rPr>
              <a:t>Accrual errors have dropped massively year on year, and getting it to zero is a real possibility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7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here’s the key message; these types of projects and implementations will not change your world overnight but it will give you a platform, and therefore an opportunity, to make your business better.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2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17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So your UAT and cutover goes well and you’re now live. We thought “job done” but we couldn’t have been more wrong!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Of course you must embed the tool but with 130 users across 3 sites it’s not been easy. Users are still making basic mistakes or not understanding how the system works so is it best to get them to log a call with IT helpdesk? We decided not to, so we still have our experts about daily to help users during early life support. We of course produced user manuals and training. We also sent out top tips and videos but people will not retain the information and will seek out experts to help.</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Stability is also key. We have had several stability issues over the last 4 months and for every 10 of them, 9 have been our own fault. We’ve had the company antivirus interrupt our overnight run and crash the system, we’ve had many bad data issues and a lack of communication around masterdata has been a key driver, we’ve had a massive restatement of actuals going back months cause a huge recalculation of the database that reset our outputs.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short, you have to give yourself a period of time to get stable. The length of this time is directly proportional to the complexity and customisations you’ve put into the system.</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We’ve also found we’ve had to build trust by proving the numbers coming out are robust. This involves on-going work to fix the inputs into the system; rubbish in, rubbish out is extremely true when looking at TPM/TPO solutions.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have our pricing and promotion team reviewing baselines as post-evaluation has already shown some big variances that changes our understanding of promotional effectiveness.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877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getting close to walking. It’s important at this point to say this should focus on how we are using the system and how it’s being integrated into the S&amp;OP cycle.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other words; focus on people and process. There is no point spending time on the system as that has been the focus for the past 18 months.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are now actively looking at improving some of our processes around forecasting; we have joint KPIs across teams and refining our S&amp;OP process to maximise the opportunity we have.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system has given us new data sets and new tools to view them in. We have built several reports to help our understanding and we are getting more and more information out.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are able to see all aspects of how a promotion performed, including our assumptions around cannibalisation and post-dip impacts.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There is so much data we are now getting to grips with the important elements so we can improve our go-to-market plan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54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Now I’ve shared that we are learning to walk at the moment, but we have had a couple of instances where we were able to stretch the legs of the system a little and this is around JBPs and a current merger in the market.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not fully trained the scenario planning capability yet but we have used a couple of real test cases to build our own understanding.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of these was in a top 6 retailer where we were able to model a new promotional plan and look at the impact of changing our investment from one portfolio to another.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prep work from Sales took a couple of hours; identifying which promotions and pricing to change.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took a copy of the current live plan for 2018 and made the changes. This took around an hour and a half. By lunchtime we had a side-by-side view of the impact to our P&amp;L and the Retailer P&amp;L for 2018. This could be broken down to a day level, </a:t>
            </a:r>
            <a:r>
              <a:rPr lang="en-GB" sz="1200" kern="1200" dirty="0" err="1">
                <a:solidFill>
                  <a:schemeClr val="tx1"/>
                </a:solidFill>
                <a:effectLst/>
                <a:latin typeface="+mn-lt"/>
                <a:ea typeface="+mn-ea"/>
                <a:cs typeface="+mn-cs"/>
              </a:rPr>
              <a:t>sku</a:t>
            </a:r>
            <a:r>
              <a:rPr lang="en-GB" sz="1200" kern="1200" dirty="0">
                <a:solidFill>
                  <a:schemeClr val="tx1"/>
                </a:solidFill>
                <a:effectLst/>
                <a:latin typeface="+mn-lt"/>
                <a:ea typeface="+mn-ea"/>
                <a:cs typeface="+mn-cs"/>
              </a:rPr>
              <a:t> level view with all lines of the P&amp;L included.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account team then presented this to the Sales Director for sign off.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within half a day we had a different commercial plan and the ability to build the materials to take to the account. We believe this will improve our margin delivery by a couple of percent, whilst maintaining the margin delivery in the JBP.</a:t>
            </a:r>
            <a:br>
              <a:rPr lang="en-GB"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will measure our delivery against the new plan and that directly forms part of the payback to the business. The trick is how to get the business to use this capability to its fullest extent. Whilst we are still learning the system we wanted to wait before launching headlong into this area.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95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0210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35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16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2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11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8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647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6F8E7-D3B6-41DA-933E-B1102F9A678A}" type="slidenum">
              <a:rPr kumimoji="0" lang="en-GB"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9884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86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80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I thought I’d start with our last slide from last year.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These projects are not easy. They are complex, involve multiple stakeholders and agendas.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will involve compromise and changing the way the business works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I boil it down to its core, I would say this… on the road to success there are no shortcuts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1B76F5-1407-3A4A-9D50-47D5E741951C}"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1706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1B76F5-1407-3A4A-9D50-47D5E741951C}"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9377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kern="1200" dirty="0">
                <a:solidFill>
                  <a:schemeClr val="tx1"/>
                </a:solidFill>
                <a:effectLst/>
                <a:latin typeface="+mn-lt"/>
                <a:ea typeface="+mn-ea"/>
                <a:cs typeface="+mn-cs"/>
              </a:rPr>
              <a:t>So where did it all start...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Well this is the only slide we used when getting our board to sign off the capex for the project and gives a brief summary.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why is there a need to improve the way we manage promotions internally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We currently spend £240m of trade investment across 5,300 individual promotional activities,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The system we use to plan these activities and manage this spend was designed in the 1980s and is no longer fit for purpose</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Despite a huge amount of effort our promotional forecast accuracy is just 55% which drives a £16m negative TGC swing between what we plan for our promotions to deliver and what actually happens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spend £8m each year on overhead for a market leading sales team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Yet on average each member of this team only spends 15% of their time on customer facing activities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This is because a eye watering 90 days / week is spend by the sales team reconciling numbers from multiple systems, completing manual tasks that should be automated and generally compensating for the tools we currently give them to do their jobs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clearly there was a problem to solve......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great news is that the business has committed a significant investment in a market leading promotional management system which will benchmark us against the best in our industry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implementation of this is no small task and there has been a full time project team working tirelessly on this for over 18 months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we are now beginning to track payback for the project investment which we believe will take a little over a year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30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effectLst/>
                <a:latin typeface="+mn-lt"/>
                <a:ea typeface="+mn-ea"/>
                <a:cs typeface="+mn-cs"/>
              </a:rPr>
              <a:t>To touch on our key learnings I have 3 of them:</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Learn from others and plan accordingly… then make mistakes of your own!</a:t>
            </a:r>
          </a:p>
          <a:p>
            <a:r>
              <a:rPr lang="en-GB" sz="1200" kern="1200" dirty="0">
                <a:solidFill>
                  <a:schemeClr val="tx1"/>
                </a:solidFill>
                <a:effectLst/>
                <a:latin typeface="+mn-lt"/>
                <a:ea typeface="+mn-ea"/>
                <a:cs typeface="+mn-cs"/>
              </a:rPr>
              <a:t>We spent a lot of time right at the beginning speaking with other businesses who had done similar projects. Some were successful and some were not.</a:t>
            </a:r>
          </a:p>
          <a:p>
            <a:r>
              <a:rPr lang="en-GB" sz="1200" kern="1200" dirty="0">
                <a:solidFill>
                  <a:schemeClr val="tx1"/>
                </a:solidFill>
                <a:effectLst/>
                <a:latin typeface="+mn-lt"/>
                <a:ea typeface="+mn-ea"/>
                <a:cs typeface="+mn-cs"/>
              </a:rPr>
              <a:t>We took all their learning and put the key ones into our project plan</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Data is not a dirty word</a:t>
            </a:r>
          </a:p>
          <a:p>
            <a:r>
              <a:rPr lang="en-GB" sz="1200" kern="1200" dirty="0">
                <a:solidFill>
                  <a:schemeClr val="tx1"/>
                </a:solidFill>
                <a:effectLst/>
                <a:latin typeface="+mn-lt"/>
                <a:ea typeface="+mn-ea"/>
                <a:cs typeface="+mn-cs"/>
              </a:rPr>
              <a:t>All throughout Exceedra were warning us about our data and, as a business functional guy I took it for read that our technical guys would sort that.</a:t>
            </a:r>
          </a:p>
          <a:p>
            <a:r>
              <a:rPr lang="en-GB" sz="1200" kern="1200" dirty="0">
                <a:solidFill>
                  <a:schemeClr val="tx1"/>
                </a:solidFill>
                <a:effectLst/>
                <a:latin typeface="+mn-lt"/>
                <a:ea typeface="+mn-ea"/>
                <a:cs typeface="+mn-cs"/>
              </a:rPr>
              <a:t>How wrong could I have been</a:t>
            </a:r>
          </a:p>
          <a:p>
            <a:r>
              <a:rPr lang="en-GB" sz="1200" kern="1200" dirty="0">
                <a:solidFill>
                  <a:schemeClr val="tx1"/>
                </a:solidFill>
                <a:effectLst/>
                <a:latin typeface="+mn-lt"/>
                <a:ea typeface="+mn-ea"/>
                <a:cs typeface="+mn-cs"/>
              </a:rPr>
              <a:t>You must take the time to understand the data you are sending into the system as we caused 90% of all the issues we’ve had ourselves.</a:t>
            </a:r>
          </a:p>
          <a:p>
            <a:r>
              <a:rPr lang="en-GB" sz="1200" kern="1200" dirty="0">
                <a:solidFill>
                  <a:schemeClr val="tx1"/>
                </a:solidFill>
                <a:effectLst/>
                <a:latin typeface="+mn-lt"/>
                <a:ea typeface="+mn-ea"/>
                <a:cs typeface="+mn-cs"/>
              </a:rPr>
              <a:t>Understand what the masterdata is, who owns it and how it comes across to the system</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Customisations most certainly is!</a:t>
            </a:r>
          </a:p>
          <a:p>
            <a:r>
              <a:rPr lang="en-GB" sz="1200" kern="1200" dirty="0">
                <a:solidFill>
                  <a:schemeClr val="tx1"/>
                </a:solidFill>
                <a:effectLst/>
                <a:latin typeface="+mn-lt"/>
                <a:ea typeface="+mn-ea"/>
                <a:cs typeface="+mn-cs"/>
              </a:rPr>
              <a:t>We ended up being 5 months late due to customisations and the issues they gave us.</a:t>
            </a:r>
          </a:p>
          <a:p>
            <a:r>
              <a:rPr lang="en-GB" sz="1200" kern="1200" dirty="0">
                <a:solidFill>
                  <a:schemeClr val="tx1"/>
                </a:solidFill>
                <a:effectLst/>
                <a:latin typeface="+mn-lt"/>
                <a:ea typeface="+mn-ea"/>
                <a:cs typeface="+mn-cs"/>
              </a:rPr>
              <a:t>We ended up playing whack-a-mole with them as the knock on impacts caused many complications</a:t>
            </a:r>
          </a:p>
          <a:p>
            <a:r>
              <a:rPr lang="en-GB" sz="1200" kern="1200" dirty="0">
                <a:solidFill>
                  <a:schemeClr val="tx1"/>
                </a:solidFill>
                <a:effectLst/>
                <a:latin typeface="+mn-lt"/>
                <a:ea typeface="+mn-ea"/>
                <a:cs typeface="+mn-cs"/>
              </a:rPr>
              <a:t>Software companies do not want to say no and they love a challenge. However, more customisations means more time, resources and cost.</a:t>
            </a:r>
          </a:p>
          <a:p>
            <a:r>
              <a:rPr lang="en-GB" sz="1200" kern="1200" dirty="0">
                <a:solidFill>
                  <a:schemeClr val="tx1"/>
                </a:solidFill>
                <a:effectLst/>
                <a:latin typeface="+mn-lt"/>
                <a:ea typeface="+mn-ea"/>
                <a:cs typeface="+mn-cs"/>
              </a:rPr>
              <a:t>Right now, we are considering ripping out several of these customisations already. We should have been more challenging of ourselves.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29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update on our project is that we are now live, and went live on 16</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November</a:t>
            </a:r>
          </a:p>
          <a:p>
            <a:r>
              <a:rPr lang="en-GB" sz="1200" kern="1200" dirty="0">
                <a:solidFill>
                  <a:schemeClr val="tx1"/>
                </a:solidFill>
                <a:effectLst/>
                <a:latin typeface="+mn-lt"/>
                <a:ea typeface="+mn-ea"/>
                <a:cs typeface="+mn-cs"/>
              </a:rPr>
              <a:t>We have high adoption rates with 130 users, of which 116 entered the system last week. We have 56 users who are in the system daily. This is great but also brings high levels of scrutiny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project team are now all fully reintegrated into the business so the expertise remains. This was one of our key learnings from others.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we are beginning to understand the power of the tool… we are at the very beginning of our understanding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C6E59-CDDF-B24C-BF6B-E742647760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79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71CDF6-760B-CA47-857C-64270CB2F0D3}"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71CDF6-760B-CA47-857C-64270CB2F0D3}"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71CDF6-760B-CA47-857C-64270CB2F0D3}"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2275" y="1727200"/>
            <a:ext cx="5292000" cy="1368000"/>
          </a:xfrm>
        </p:spPr>
        <p:txBody>
          <a:bodyPr anchor="b" anchorCtr="0"/>
          <a:lstStyle>
            <a:lvl1pPr>
              <a:defRPr sz="4400">
                <a:solidFill>
                  <a:schemeClr val="bg1"/>
                </a:solidFill>
              </a:defRPr>
            </a:lvl1pPr>
          </a:lstStyle>
          <a:p>
            <a:r>
              <a:rPr lang="tr-TR" noProof="0"/>
              <a:t>Asıl başlık stili için tıklatın</a:t>
            </a:r>
            <a:endParaRPr lang="en-GB" noProof="0" dirty="0"/>
          </a:p>
        </p:txBody>
      </p:sp>
      <p:sp>
        <p:nvSpPr>
          <p:cNvPr id="3" name="Subtitle 2"/>
          <p:cNvSpPr>
            <a:spLocks noGrp="1"/>
          </p:cNvSpPr>
          <p:nvPr>
            <p:ph type="subTitle" idx="1"/>
          </p:nvPr>
        </p:nvSpPr>
        <p:spPr bwMode="gray">
          <a:xfrm>
            <a:off x="422275" y="3172146"/>
            <a:ext cx="5292000" cy="720000"/>
          </a:xfrm>
        </p:spPr>
        <p:txBody>
          <a:bodyPr/>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noProof="0"/>
              <a:t>Asıl alt başlık stilini düzenlemek için tıklatın</a:t>
            </a:r>
            <a:endParaRPr lang="en-GB" noProof="0" dirty="0"/>
          </a:p>
        </p:txBody>
      </p:sp>
      <p:sp>
        <p:nvSpPr>
          <p:cNvPr id="4" name="Date Placeholder 3"/>
          <p:cNvSpPr>
            <a:spLocks noGrp="1"/>
          </p:cNvSpPr>
          <p:nvPr>
            <p:ph type="dt" sz="half" idx="10"/>
          </p:nvPr>
        </p:nvSpPr>
        <p:spPr bwMode="gray">
          <a:xfrm>
            <a:off x="422275" y="3969092"/>
            <a:ext cx="5292000" cy="288000"/>
          </a:xfrm>
        </p:spPr>
        <p:txBody>
          <a:bodyPr anchor="t" anchorCtr="0">
            <a:spAutoFit/>
          </a:bodyPr>
          <a:lstStyle>
            <a:lvl1pPr algn="l">
              <a:defRPr sz="1800">
                <a:solidFill>
                  <a:schemeClr val="bg1"/>
                </a:solidFill>
              </a:defRPr>
            </a:lvl1pPr>
          </a:lstStyle>
          <a:p>
            <a:fld id="{4DBC408A-6EA4-432A-A780-E073C645FBB0}" type="datetime1">
              <a:rPr lang="en-GB" noProof="0" smtClean="0"/>
              <a:pPr/>
              <a:t>5/29/18</a:t>
            </a:fld>
            <a:endParaRPr lang="en-GB" noProof="0" dirty="0"/>
          </a:p>
        </p:txBody>
      </p:sp>
      <p:sp>
        <p:nvSpPr>
          <p:cNvPr id="10" name="Freeform 6"/>
          <p:cNvSpPr>
            <a:spLocks noChangeAspect="1" noEditPoints="1"/>
          </p:cNvSpPr>
          <p:nvPr userDrawn="1"/>
        </p:nvSpPr>
        <p:spPr bwMode="gray">
          <a:xfrm>
            <a:off x="6984663" y="5962649"/>
            <a:ext cx="1872000" cy="632141"/>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dirty="0"/>
          </a:p>
        </p:txBody>
      </p:sp>
      <p:grpSp>
        <p:nvGrpSpPr>
          <p:cNvPr id="5" name="Group 4"/>
          <p:cNvGrpSpPr/>
          <p:nvPr userDrawn="1"/>
        </p:nvGrpSpPr>
        <p:grpSpPr bwMode="gray">
          <a:xfrm>
            <a:off x="-3096852" y="714190"/>
            <a:ext cx="2880000" cy="5429621"/>
            <a:chOff x="-3096852" y="15602"/>
            <a:chExt cx="2880000" cy="5429621"/>
          </a:xfrm>
        </p:grpSpPr>
        <p:sp>
          <p:nvSpPr>
            <p:cNvPr id="8" name="Rectangle 7"/>
            <p:cNvSpPr/>
            <p:nvPr userDrawn="1"/>
          </p:nvSpPr>
          <p:spPr bwMode="gray">
            <a:xfrm>
              <a:off x="-3096852" y="15602"/>
              <a:ext cx="2880000" cy="542962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noAutofit/>
            </a:bodyPr>
            <a:lstStyle>
              <a:defPPr>
                <a:defRPr lang="fr-FR"/>
              </a:defPPr>
              <a:lvl1pPr marL="0" indent="0" algn="l" defTabSz="1007943" rtl="0" eaLnBrk="1" latinLnBrk="0" hangingPunct="1">
                <a:spcBef>
                  <a:spcPts val="0"/>
                </a:spcBef>
                <a:buFont typeface="Arial" panose="020B0604020202020204" pitchFamily="34" charset="0"/>
                <a:buNone/>
                <a:defRPr sz="1200" kern="1200" baseline="0">
                  <a:solidFill>
                    <a:schemeClr val="lt1"/>
                  </a:solidFill>
                  <a:latin typeface="+mn-lt"/>
                  <a:ea typeface="+mn-ea"/>
                  <a:cs typeface="+mn-cs"/>
                </a:defRPr>
              </a:lvl1pPr>
              <a:lvl2pPr marL="1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2pPr>
              <a:lvl3pPr marL="3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3pPr>
              <a:lvl4pPr marL="5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4pPr>
              <a:lvl5pPr marL="720000" indent="-180000" algn="l" defTabSz="1007943" rtl="0" eaLnBrk="1" latinLnBrk="0" hangingPunct="1">
                <a:spcBef>
                  <a:spcPts val="0"/>
                </a:spcBef>
                <a:buFont typeface="Arial" panose="020B0604020202020204" pitchFamily="34" charset="0"/>
                <a:buChar char="•"/>
                <a:tabLst/>
                <a:defRPr sz="1200" kern="1200">
                  <a:solidFill>
                    <a:schemeClr val="lt1"/>
                  </a:solidFill>
                  <a:latin typeface="+mn-lt"/>
                  <a:ea typeface="+mn-ea"/>
                  <a:cs typeface="+mn-cs"/>
                </a:defRPr>
              </a:lvl5pPr>
              <a:lvl6pPr marL="900000" indent="-180000" algn="l" defTabSz="1007943" rtl="0" eaLnBrk="1" latinLnBrk="0" hangingPunct="1">
                <a:spcBef>
                  <a:spcPts val="0"/>
                </a:spcBef>
                <a:buFont typeface="Arial" panose="020B0604020202020204" pitchFamily="34" charset="0"/>
                <a:buChar char="•"/>
                <a:defRPr sz="1200" kern="1200">
                  <a:solidFill>
                    <a:schemeClr val="lt1"/>
                  </a:solidFill>
                  <a:latin typeface="+mn-lt"/>
                  <a:ea typeface="+mn-ea"/>
                  <a:cs typeface="+mn-cs"/>
                </a:defRPr>
              </a:lvl6pPr>
              <a:lvl7pPr marL="10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7pPr>
              <a:lvl8pPr marL="12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8pPr>
              <a:lvl9pPr marL="14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9pPr>
            </a:lstStyle>
            <a:p>
              <a:pPr algn="l">
                <a:spcBef>
                  <a:spcPts val="600"/>
                </a:spcBef>
              </a:pPr>
              <a:r>
                <a:rPr lang="en-GB" sz="1200" b="1" dirty="0">
                  <a:solidFill>
                    <a:schemeClr val="accent1"/>
                  </a:solidFill>
                </a:rPr>
                <a:t>TO CHANGE BACKGROUND</a:t>
              </a:r>
              <a:r>
                <a:rPr lang="en-GB" sz="1200" b="1" baseline="0" dirty="0">
                  <a:solidFill>
                    <a:schemeClr val="accent1"/>
                  </a:solidFill>
                </a:rPr>
                <a:t> COLOUR</a:t>
              </a:r>
              <a:r>
                <a:rPr lang="en-GB" sz="1200" b="1" dirty="0">
                  <a:solidFill>
                    <a:schemeClr val="accent1"/>
                  </a:solidFill>
                </a:rPr>
                <a:t>:</a:t>
              </a:r>
            </a:p>
            <a:p>
              <a:pPr marL="180975" indent="-180975" algn="l">
                <a:spcBef>
                  <a:spcPts val="600"/>
                </a:spcBef>
                <a:buFont typeface="+mj-lt"/>
                <a:buAutoNum type="arabicPeriod"/>
              </a:pPr>
              <a:r>
                <a:rPr lang="en-GB" sz="1200" dirty="0">
                  <a:solidFill>
                    <a:schemeClr val="tx2"/>
                  </a:solidFill>
                </a:rPr>
                <a:t>Right</a:t>
              </a:r>
              <a:r>
                <a:rPr lang="en-GB" sz="1200" baseline="0" dirty="0">
                  <a:solidFill>
                    <a:schemeClr val="tx2"/>
                  </a:solidFill>
                </a:rPr>
                <a:t> click on the slide</a:t>
              </a:r>
              <a:endParaRPr lang="en-GB" sz="1200" dirty="0">
                <a:solidFill>
                  <a:schemeClr val="tx2"/>
                </a:solidFill>
              </a:endParaRPr>
            </a:p>
            <a:p>
              <a:pPr marL="180975" indent="-180975" algn="l">
                <a:spcBef>
                  <a:spcPts val="600"/>
                </a:spcBef>
                <a:buFont typeface="+mj-lt"/>
                <a:buAutoNum type="arabicPeriod"/>
              </a:pPr>
              <a:r>
                <a:rPr lang="en-GB" sz="1200" dirty="0">
                  <a:solidFill>
                    <a:schemeClr val="tx2"/>
                  </a:solidFill>
                </a:rPr>
                <a:t>Select Format Background</a:t>
              </a: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r>
                <a:rPr lang="en-GB" sz="1200" dirty="0">
                  <a:solidFill>
                    <a:schemeClr val="tx2"/>
                  </a:solidFill>
                </a:rPr>
                <a:t>Chose the new</a:t>
              </a:r>
              <a:r>
                <a:rPr lang="en-GB" sz="1200" baseline="0" dirty="0">
                  <a:solidFill>
                    <a:schemeClr val="tx2"/>
                  </a:solidFill>
                </a:rPr>
                <a:t> colour</a:t>
              </a: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r>
                <a:rPr lang="en-GB" sz="1200" b="0" baseline="0" dirty="0">
                  <a:solidFill>
                    <a:schemeClr val="tx2"/>
                  </a:solidFill>
                </a:rPr>
                <a:t>Select Close</a:t>
              </a:r>
            </a:p>
            <a:p>
              <a:pPr marL="0" indent="0" algn="l">
                <a:spcBef>
                  <a:spcPts val="600"/>
                </a:spcBef>
                <a:buFont typeface="+mj-lt"/>
                <a:buNone/>
              </a:pPr>
              <a:r>
                <a:rPr lang="en-GB" sz="1200" b="1" baseline="0" dirty="0">
                  <a:solidFill>
                    <a:schemeClr val="tx2"/>
                  </a:solidFill>
                </a:rPr>
                <a:t>NOTE: DO NOT CLICK </a:t>
              </a:r>
              <a:br>
                <a:rPr lang="en-GB" sz="1200" b="1" baseline="0" dirty="0">
                  <a:solidFill>
                    <a:schemeClr val="tx2"/>
                  </a:solidFill>
                </a:rPr>
              </a:br>
              <a:r>
                <a:rPr lang="en-GB" sz="1200" b="1" baseline="0" dirty="0">
                  <a:solidFill>
                    <a:schemeClr val="tx2"/>
                  </a:solidFill>
                </a:rPr>
                <a:t>APPLY TO ALL</a:t>
              </a:r>
              <a:endParaRPr lang="en-GB" sz="1200" b="1" dirty="0">
                <a:solidFill>
                  <a:schemeClr val="tx2"/>
                </a:solidFill>
              </a:endParaRPr>
            </a:p>
          </p:txBody>
        </p:sp>
        <p:pic>
          <p:nvPicPr>
            <p:cNvPr id="9"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 r="1805"/>
            <a:stretch/>
          </p:blipFill>
          <p:spPr bwMode="gray">
            <a:xfrm>
              <a:off x="-2457001" y="1021513"/>
              <a:ext cx="1092546" cy="125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gray">
            <a:xfrm>
              <a:off x="-2772816" y="2636912"/>
              <a:ext cx="1929268" cy="185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55665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0" y="0"/>
            <a:ext cx="9144000" cy="6858000"/>
          </a:xfrm>
          <a:prstGeom prst="rect">
            <a:avLst/>
          </a:prstGeom>
        </p:spPr>
      </p:pic>
      <p:sp>
        <p:nvSpPr>
          <p:cNvPr id="2" name="Title 1"/>
          <p:cNvSpPr>
            <a:spLocks noGrp="1"/>
          </p:cNvSpPr>
          <p:nvPr>
            <p:ph type="ctrTitle"/>
          </p:nvPr>
        </p:nvSpPr>
        <p:spPr bwMode="gray">
          <a:xfrm>
            <a:off x="422275" y="1727200"/>
            <a:ext cx="5292000" cy="1368000"/>
          </a:xfrm>
        </p:spPr>
        <p:txBody>
          <a:bodyPr anchor="b" anchorCtr="0"/>
          <a:lstStyle>
            <a:lvl1pPr>
              <a:defRPr sz="4400">
                <a:solidFill>
                  <a:schemeClr val="bg1"/>
                </a:solidFill>
              </a:defRPr>
            </a:lvl1pPr>
          </a:lstStyle>
          <a:p>
            <a:r>
              <a:rPr lang="tr-TR" noProof="0"/>
              <a:t>Asıl başlık stili için tıklatın</a:t>
            </a:r>
            <a:endParaRPr lang="en-GB" noProof="0" dirty="0"/>
          </a:p>
        </p:txBody>
      </p:sp>
      <p:sp>
        <p:nvSpPr>
          <p:cNvPr id="3" name="Subtitle 2"/>
          <p:cNvSpPr>
            <a:spLocks noGrp="1"/>
          </p:cNvSpPr>
          <p:nvPr>
            <p:ph type="subTitle" idx="1"/>
          </p:nvPr>
        </p:nvSpPr>
        <p:spPr bwMode="gray">
          <a:xfrm>
            <a:off x="422275" y="3172146"/>
            <a:ext cx="5292000" cy="720000"/>
          </a:xfrm>
        </p:spPr>
        <p:txBody>
          <a:bodyPr/>
          <a:lstStyle>
            <a:lvl1pPr marL="0" indent="0" algn="l">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noProof="0"/>
              <a:t>Asıl alt başlık stilini düzenlemek için tıklatın</a:t>
            </a:r>
            <a:endParaRPr lang="en-GB" noProof="0" dirty="0"/>
          </a:p>
        </p:txBody>
      </p:sp>
      <p:sp>
        <p:nvSpPr>
          <p:cNvPr id="4" name="Date Placeholder 3"/>
          <p:cNvSpPr>
            <a:spLocks noGrp="1"/>
          </p:cNvSpPr>
          <p:nvPr>
            <p:ph type="dt" sz="half" idx="10"/>
          </p:nvPr>
        </p:nvSpPr>
        <p:spPr bwMode="gray">
          <a:xfrm>
            <a:off x="422275" y="3969092"/>
            <a:ext cx="5292000" cy="288000"/>
          </a:xfrm>
        </p:spPr>
        <p:txBody>
          <a:bodyPr anchor="t" anchorCtr="0">
            <a:spAutoFit/>
          </a:bodyPr>
          <a:lstStyle>
            <a:lvl1pPr algn="l">
              <a:defRPr sz="1800">
                <a:solidFill>
                  <a:schemeClr val="bg1"/>
                </a:solidFill>
              </a:defRPr>
            </a:lvl1pPr>
          </a:lstStyle>
          <a:p>
            <a:fld id="{4DBC408A-6EA4-432A-A780-E073C645FBB0}" type="datetime1">
              <a:rPr lang="en-GB" noProof="0" smtClean="0"/>
              <a:pPr/>
              <a:t>5/29/18</a:t>
            </a:fld>
            <a:endParaRPr lang="en-GB" noProof="0" dirty="0"/>
          </a:p>
        </p:txBody>
      </p:sp>
      <p:sp>
        <p:nvSpPr>
          <p:cNvPr id="10" name="Freeform 6"/>
          <p:cNvSpPr>
            <a:spLocks noChangeAspect="1" noEditPoints="1"/>
          </p:cNvSpPr>
          <p:nvPr userDrawn="1"/>
        </p:nvSpPr>
        <p:spPr bwMode="gray">
          <a:xfrm>
            <a:off x="6984663" y="5962649"/>
            <a:ext cx="1872000" cy="632141"/>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dirty="0"/>
          </a:p>
        </p:txBody>
      </p:sp>
    </p:spTree>
    <p:extLst>
      <p:ext uri="{BB962C8B-B14F-4D97-AF65-F5344CB8AC3E}">
        <p14:creationId xmlns:p14="http://schemas.microsoft.com/office/powerpoint/2010/main" val="175273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tr-TR" noProof="0"/>
              <a:t>Asıl başlık stili için tıklatın</a:t>
            </a:r>
            <a:endParaRPr lang="en-GB" noProof="0" dirty="0"/>
          </a:p>
        </p:txBody>
      </p:sp>
      <p:sp>
        <p:nvSpPr>
          <p:cNvPr id="3" name="Content Placeholder 2"/>
          <p:cNvSpPr>
            <a:spLocks noGrp="1"/>
          </p:cNvSpPr>
          <p:nvPr>
            <p:ph idx="1"/>
          </p:nvPr>
        </p:nvSpPr>
        <p:spPr bwMode="gray"/>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
        <p:nvSpPr>
          <p:cNvPr id="4" name="Date Placeholder 3"/>
          <p:cNvSpPr>
            <a:spLocks noGrp="1"/>
          </p:cNvSpPr>
          <p:nvPr>
            <p:ph type="dt" sz="half" idx="10"/>
          </p:nvPr>
        </p:nvSpPr>
        <p:spPr bwMode="gray"/>
        <p:txBody>
          <a:bodyPr/>
          <a:lstStyle/>
          <a:p>
            <a:fld id="{89DD8C20-0F33-4327-B8D9-5B1332C38C51}" type="datetime1">
              <a:rPr lang="en-GB" noProof="0" smtClean="0"/>
              <a:pPr/>
              <a:t>5/29/18</a:t>
            </a:fld>
            <a:endParaRPr lang="en-GB" noProof="0" dirty="0"/>
          </a:p>
        </p:txBody>
      </p:sp>
      <p:sp>
        <p:nvSpPr>
          <p:cNvPr id="5" name="Footer Placeholder 4"/>
          <p:cNvSpPr>
            <a:spLocks noGrp="1"/>
          </p:cNvSpPr>
          <p:nvPr>
            <p:ph type="ftr" sz="quarter" idx="11"/>
          </p:nvPr>
        </p:nvSpPr>
        <p:spPr bwMode="gray"/>
        <p:txBody>
          <a:bodyPr/>
          <a:lstStyle/>
          <a:p>
            <a:endParaRPr lang="en-GB" noProof="0" dirty="0"/>
          </a:p>
        </p:txBody>
      </p:sp>
      <p:sp>
        <p:nvSpPr>
          <p:cNvPr id="6" name="Slide Number Placeholder 5"/>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spTree>
    <p:extLst>
      <p:ext uri="{BB962C8B-B14F-4D97-AF65-F5344CB8AC3E}">
        <p14:creationId xmlns:p14="http://schemas.microsoft.com/office/powerpoint/2010/main" val="22248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with Graphic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9100" y="400075"/>
            <a:ext cx="5760000" cy="792000"/>
          </a:xfrm>
        </p:spPr>
        <p:txBody>
          <a:bodyPr/>
          <a:lstStyle/>
          <a:p>
            <a:r>
              <a:rPr lang="tr-TR" noProof="0"/>
              <a:t>Asıl başlık stili için tıklatın</a:t>
            </a:r>
            <a:endParaRPr lang="en-GB" noProof="0" dirty="0"/>
          </a:p>
        </p:txBody>
      </p:sp>
      <p:sp>
        <p:nvSpPr>
          <p:cNvPr id="3" name="Content Placeholder 2"/>
          <p:cNvSpPr>
            <a:spLocks noGrp="1"/>
          </p:cNvSpPr>
          <p:nvPr>
            <p:ph idx="1"/>
          </p:nvPr>
        </p:nvSpPr>
        <p:spPr bwMode="gray"/>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
        <p:nvSpPr>
          <p:cNvPr id="4" name="Date Placeholder 3"/>
          <p:cNvSpPr>
            <a:spLocks noGrp="1"/>
          </p:cNvSpPr>
          <p:nvPr>
            <p:ph type="dt" sz="half" idx="10"/>
          </p:nvPr>
        </p:nvSpPr>
        <p:spPr bwMode="gray"/>
        <p:txBody>
          <a:bodyPr/>
          <a:lstStyle/>
          <a:p>
            <a:fld id="{89DD8C20-0F33-4327-B8D9-5B1332C38C51}" type="datetime1">
              <a:rPr lang="en-GB" noProof="0" smtClean="0"/>
              <a:pPr/>
              <a:t>5/29/18</a:t>
            </a:fld>
            <a:endParaRPr lang="en-GB" noProof="0" dirty="0"/>
          </a:p>
        </p:txBody>
      </p:sp>
      <p:sp>
        <p:nvSpPr>
          <p:cNvPr id="5" name="Footer Placeholder 4"/>
          <p:cNvSpPr>
            <a:spLocks noGrp="1"/>
          </p:cNvSpPr>
          <p:nvPr>
            <p:ph type="ftr" sz="quarter" idx="11"/>
          </p:nvPr>
        </p:nvSpPr>
        <p:spPr bwMode="gray"/>
        <p:txBody>
          <a:bodyPr/>
          <a:lstStyle/>
          <a:p>
            <a:endParaRPr lang="en-GB" noProof="0" dirty="0"/>
          </a:p>
        </p:txBody>
      </p:sp>
      <p:sp>
        <p:nvSpPr>
          <p:cNvPr id="6" name="Slide Number Placeholder 5"/>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pic>
        <p:nvPicPr>
          <p:cNvPr id="102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446" t="87220" r="54550" b="1726"/>
          <a:stretch/>
        </p:blipFill>
        <p:spPr bwMode="gray">
          <a:xfrm>
            <a:off x="5912990" y="1971"/>
            <a:ext cx="29019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67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21200" y="1727999"/>
            <a:ext cx="4896000" cy="1368000"/>
          </a:xfrm>
        </p:spPr>
        <p:txBody>
          <a:bodyPr anchor="b" anchorCtr="0"/>
          <a:lstStyle>
            <a:lvl1pPr algn="l">
              <a:defRPr sz="4000" b="1" cap="none" baseline="0">
                <a:solidFill>
                  <a:schemeClr val="bg1"/>
                </a:solidFill>
              </a:defRPr>
            </a:lvl1pPr>
          </a:lstStyle>
          <a:p>
            <a:r>
              <a:rPr lang="en-GB" noProof="0" dirty="0"/>
              <a:t>Click to edit master title style</a:t>
            </a:r>
          </a:p>
        </p:txBody>
      </p:sp>
      <p:sp>
        <p:nvSpPr>
          <p:cNvPr id="3" name="Text Placeholder 2"/>
          <p:cNvSpPr>
            <a:spLocks noGrp="1"/>
          </p:cNvSpPr>
          <p:nvPr>
            <p:ph type="body" idx="1"/>
          </p:nvPr>
        </p:nvSpPr>
        <p:spPr bwMode="gray">
          <a:xfrm>
            <a:off x="421200" y="3171600"/>
            <a:ext cx="4500000" cy="720000"/>
          </a:xfrm>
        </p:spPr>
        <p:txBody>
          <a:bodyPr anchor="t" anchorCtr="0"/>
          <a:lstStyle>
            <a:lvl1pPr marL="0" indent="0">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noProof="0"/>
              <a:t>Asıl metin stillerini düzenlemek için tıklatın</a:t>
            </a:r>
          </a:p>
        </p:txBody>
      </p:sp>
      <p:sp>
        <p:nvSpPr>
          <p:cNvPr id="8" name="Freeform 6"/>
          <p:cNvSpPr>
            <a:spLocks noChangeAspect="1" noEditPoints="1"/>
          </p:cNvSpPr>
          <p:nvPr userDrawn="1"/>
        </p:nvSpPr>
        <p:spPr bwMode="gray">
          <a:xfrm>
            <a:off x="8056959" y="6318847"/>
            <a:ext cx="799570" cy="270000"/>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dirty="0"/>
          </a:p>
        </p:txBody>
      </p:sp>
      <p:grpSp>
        <p:nvGrpSpPr>
          <p:cNvPr id="11" name="Group 10"/>
          <p:cNvGrpSpPr/>
          <p:nvPr userDrawn="1"/>
        </p:nvGrpSpPr>
        <p:grpSpPr bwMode="gray">
          <a:xfrm>
            <a:off x="-3096852" y="714190"/>
            <a:ext cx="2880000" cy="5429621"/>
            <a:chOff x="-3096852" y="15602"/>
            <a:chExt cx="2880000" cy="5429621"/>
          </a:xfrm>
        </p:grpSpPr>
        <p:sp>
          <p:nvSpPr>
            <p:cNvPr id="12" name="Rectangle 11"/>
            <p:cNvSpPr/>
            <p:nvPr userDrawn="1"/>
          </p:nvSpPr>
          <p:spPr bwMode="gray">
            <a:xfrm>
              <a:off x="-3096852" y="15602"/>
              <a:ext cx="2880000" cy="542962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noAutofit/>
            </a:bodyPr>
            <a:lstStyle>
              <a:defPPr>
                <a:defRPr lang="fr-FR"/>
              </a:defPPr>
              <a:lvl1pPr marL="0" indent="0" algn="l" defTabSz="1007943" rtl="0" eaLnBrk="1" latinLnBrk="0" hangingPunct="1">
                <a:spcBef>
                  <a:spcPts val="0"/>
                </a:spcBef>
                <a:buFont typeface="Arial" panose="020B0604020202020204" pitchFamily="34" charset="0"/>
                <a:buNone/>
                <a:defRPr sz="1200" kern="1200" baseline="0">
                  <a:solidFill>
                    <a:schemeClr val="lt1"/>
                  </a:solidFill>
                  <a:latin typeface="+mn-lt"/>
                  <a:ea typeface="+mn-ea"/>
                  <a:cs typeface="+mn-cs"/>
                </a:defRPr>
              </a:lvl1pPr>
              <a:lvl2pPr marL="1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2pPr>
              <a:lvl3pPr marL="3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3pPr>
              <a:lvl4pPr marL="5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4pPr>
              <a:lvl5pPr marL="720000" indent="-180000" algn="l" defTabSz="1007943" rtl="0" eaLnBrk="1" latinLnBrk="0" hangingPunct="1">
                <a:spcBef>
                  <a:spcPts val="0"/>
                </a:spcBef>
                <a:buFont typeface="Arial" panose="020B0604020202020204" pitchFamily="34" charset="0"/>
                <a:buChar char="•"/>
                <a:tabLst/>
                <a:defRPr sz="1200" kern="1200">
                  <a:solidFill>
                    <a:schemeClr val="lt1"/>
                  </a:solidFill>
                  <a:latin typeface="+mn-lt"/>
                  <a:ea typeface="+mn-ea"/>
                  <a:cs typeface="+mn-cs"/>
                </a:defRPr>
              </a:lvl5pPr>
              <a:lvl6pPr marL="900000" indent="-180000" algn="l" defTabSz="1007943" rtl="0" eaLnBrk="1" latinLnBrk="0" hangingPunct="1">
                <a:spcBef>
                  <a:spcPts val="0"/>
                </a:spcBef>
                <a:buFont typeface="Arial" panose="020B0604020202020204" pitchFamily="34" charset="0"/>
                <a:buChar char="•"/>
                <a:defRPr sz="1200" kern="1200">
                  <a:solidFill>
                    <a:schemeClr val="lt1"/>
                  </a:solidFill>
                  <a:latin typeface="+mn-lt"/>
                  <a:ea typeface="+mn-ea"/>
                  <a:cs typeface="+mn-cs"/>
                </a:defRPr>
              </a:lvl6pPr>
              <a:lvl7pPr marL="10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7pPr>
              <a:lvl8pPr marL="12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8pPr>
              <a:lvl9pPr marL="14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9pPr>
            </a:lstStyle>
            <a:p>
              <a:pPr algn="l">
                <a:spcBef>
                  <a:spcPts val="600"/>
                </a:spcBef>
              </a:pPr>
              <a:r>
                <a:rPr lang="en-GB" sz="1200" b="1" dirty="0">
                  <a:solidFill>
                    <a:schemeClr val="accent1"/>
                  </a:solidFill>
                </a:rPr>
                <a:t>TO CHANGE BACKGROUND</a:t>
              </a:r>
              <a:r>
                <a:rPr lang="en-GB" sz="1200" b="1" baseline="0" dirty="0">
                  <a:solidFill>
                    <a:schemeClr val="accent1"/>
                  </a:solidFill>
                </a:rPr>
                <a:t> COLOUR</a:t>
              </a:r>
              <a:r>
                <a:rPr lang="en-GB" sz="1200" b="1" dirty="0">
                  <a:solidFill>
                    <a:schemeClr val="accent1"/>
                  </a:solidFill>
                </a:rPr>
                <a:t>:</a:t>
              </a:r>
            </a:p>
            <a:p>
              <a:pPr marL="180975" indent="-180975" algn="l">
                <a:spcBef>
                  <a:spcPts val="600"/>
                </a:spcBef>
                <a:buFont typeface="+mj-lt"/>
                <a:buAutoNum type="arabicPeriod"/>
              </a:pPr>
              <a:r>
                <a:rPr lang="en-GB" sz="1200" dirty="0">
                  <a:solidFill>
                    <a:schemeClr val="tx2"/>
                  </a:solidFill>
                </a:rPr>
                <a:t>Right</a:t>
              </a:r>
              <a:r>
                <a:rPr lang="en-GB" sz="1200" baseline="0" dirty="0">
                  <a:solidFill>
                    <a:schemeClr val="tx2"/>
                  </a:solidFill>
                </a:rPr>
                <a:t> click on the slide</a:t>
              </a:r>
              <a:endParaRPr lang="en-GB" sz="1200" dirty="0">
                <a:solidFill>
                  <a:schemeClr val="tx2"/>
                </a:solidFill>
              </a:endParaRPr>
            </a:p>
            <a:p>
              <a:pPr marL="180975" indent="-180975" algn="l">
                <a:spcBef>
                  <a:spcPts val="600"/>
                </a:spcBef>
                <a:buFont typeface="+mj-lt"/>
                <a:buAutoNum type="arabicPeriod"/>
              </a:pPr>
              <a:r>
                <a:rPr lang="en-GB" sz="1200" dirty="0">
                  <a:solidFill>
                    <a:schemeClr val="tx2"/>
                  </a:solidFill>
                </a:rPr>
                <a:t>Select Format Background</a:t>
              </a: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endParaRPr lang="en-GB" sz="1200" dirty="0">
                <a:solidFill>
                  <a:schemeClr val="tx2"/>
                </a:solidFill>
              </a:endParaRPr>
            </a:p>
            <a:p>
              <a:pPr marL="180975" indent="-180975" algn="l">
                <a:spcBef>
                  <a:spcPts val="600"/>
                </a:spcBef>
                <a:buFont typeface="+mj-lt"/>
                <a:buAutoNum type="arabicPeriod"/>
              </a:pPr>
              <a:r>
                <a:rPr lang="en-GB" sz="1200" dirty="0">
                  <a:solidFill>
                    <a:schemeClr val="tx2"/>
                  </a:solidFill>
                </a:rPr>
                <a:t>Chose the new</a:t>
              </a:r>
              <a:r>
                <a:rPr lang="en-GB" sz="1200" baseline="0" dirty="0">
                  <a:solidFill>
                    <a:schemeClr val="tx2"/>
                  </a:solidFill>
                </a:rPr>
                <a:t> colour</a:t>
              </a: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endParaRPr lang="en-GB" sz="1200" b="1" baseline="0" dirty="0">
                <a:solidFill>
                  <a:schemeClr val="tx2"/>
                </a:solidFill>
              </a:endParaRPr>
            </a:p>
            <a:p>
              <a:pPr marL="180975" indent="-180975" algn="l">
                <a:spcBef>
                  <a:spcPts val="600"/>
                </a:spcBef>
                <a:buFont typeface="+mj-lt"/>
                <a:buAutoNum type="arabicPeriod"/>
              </a:pPr>
              <a:r>
                <a:rPr lang="en-GB" sz="1200" b="0" baseline="0" dirty="0">
                  <a:solidFill>
                    <a:schemeClr val="tx2"/>
                  </a:solidFill>
                </a:rPr>
                <a:t>Select Close</a:t>
              </a:r>
            </a:p>
            <a:p>
              <a:pPr marL="0" indent="0" algn="l">
                <a:spcBef>
                  <a:spcPts val="600"/>
                </a:spcBef>
                <a:buFont typeface="+mj-lt"/>
                <a:buNone/>
              </a:pPr>
              <a:r>
                <a:rPr lang="en-GB" sz="1200" b="1" baseline="0" dirty="0">
                  <a:solidFill>
                    <a:schemeClr val="tx2"/>
                  </a:solidFill>
                </a:rPr>
                <a:t>NOTE: DO NOT CLICK </a:t>
              </a:r>
              <a:br>
                <a:rPr lang="en-GB" sz="1200" b="1" baseline="0" dirty="0">
                  <a:solidFill>
                    <a:schemeClr val="tx2"/>
                  </a:solidFill>
                </a:rPr>
              </a:br>
              <a:r>
                <a:rPr lang="en-GB" sz="1200" b="1" baseline="0" dirty="0">
                  <a:solidFill>
                    <a:schemeClr val="tx2"/>
                  </a:solidFill>
                </a:rPr>
                <a:t>APPLY TO ALL</a:t>
              </a:r>
              <a:endParaRPr lang="en-GB" sz="1200" b="1" dirty="0">
                <a:solidFill>
                  <a:schemeClr val="tx2"/>
                </a:solidFill>
              </a:endParaRPr>
            </a:p>
          </p:txBody>
        </p:sp>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 r="1805"/>
            <a:stretch/>
          </p:blipFill>
          <p:spPr bwMode="gray">
            <a:xfrm>
              <a:off x="-2457001" y="1021513"/>
              <a:ext cx="1092546" cy="125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gray">
            <a:xfrm>
              <a:off x="-2772816" y="2636912"/>
              <a:ext cx="1929268" cy="185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6222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ictur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0" y="0"/>
            <a:ext cx="9144000" cy="6858000"/>
          </a:xfrm>
          <a:prstGeom prst="rect">
            <a:avLst/>
          </a:prstGeom>
        </p:spPr>
      </p:pic>
      <p:sp>
        <p:nvSpPr>
          <p:cNvPr id="2" name="Title 1"/>
          <p:cNvSpPr>
            <a:spLocks noGrp="1"/>
          </p:cNvSpPr>
          <p:nvPr>
            <p:ph type="title" hasCustomPrompt="1"/>
          </p:nvPr>
        </p:nvSpPr>
        <p:spPr bwMode="gray">
          <a:xfrm>
            <a:off x="421200" y="1727999"/>
            <a:ext cx="4896000" cy="1368000"/>
          </a:xfrm>
        </p:spPr>
        <p:txBody>
          <a:bodyPr anchor="b" anchorCtr="0"/>
          <a:lstStyle>
            <a:lvl1pPr algn="l">
              <a:defRPr sz="4000" b="1" cap="none" baseline="0">
                <a:solidFill>
                  <a:schemeClr val="bg1"/>
                </a:solidFill>
              </a:defRPr>
            </a:lvl1pPr>
          </a:lstStyle>
          <a:p>
            <a:r>
              <a:rPr lang="en-GB" noProof="0" dirty="0"/>
              <a:t>Click to edit master title style</a:t>
            </a:r>
          </a:p>
        </p:txBody>
      </p:sp>
      <p:sp>
        <p:nvSpPr>
          <p:cNvPr id="3" name="Text Placeholder 2"/>
          <p:cNvSpPr>
            <a:spLocks noGrp="1"/>
          </p:cNvSpPr>
          <p:nvPr>
            <p:ph type="body" idx="1"/>
          </p:nvPr>
        </p:nvSpPr>
        <p:spPr bwMode="gray">
          <a:xfrm>
            <a:off x="421200" y="3171600"/>
            <a:ext cx="4500000" cy="720000"/>
          </a:xfrm>
        </p:spPr>
        <p:txBody>
          <a:bodyPr anchor="t" anchorCtr="0"/>
          <a:lstStyle>
            <a:lvl1pPr marL="0" indent="0">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noProof="0"/>
              <a:t>Asıl metin stillerini düzenlemek için tıklatın</a:t>
            </a:r>
          </a:p>
        </p:txBody>
      </p:sp>
      <p:sp>
        <p:nvSpPr>
          <p:cNvPr id="11" name="Rectangle 10"/>
          <p:cNvSpPr/>
          <p:nvPr userDrawn="1"/>
        </p:nvSpPr>
        <p:spPr bwMode="gray">
          <a:xfrm>
            <a:off x="-3096852" y="2037765"/>
            <a:ext cx="2880000" cy="278247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spAutoFit/>
          </a:bodyPr>
          <a:lstStyle>
            <a:defPPr>
              <a:defRPr lang="fr-FR"/>
            </a:defPPr>
            <a:lvl1pPr marL="0" indent="0" algn="l" defTabSz="1007943" rtl="0" eaLnBrk="1" latinLnBrk="0" hangingPunct="1">
              <a:spcBef>
                <a:spcPts val="0"/>
              </a:spcBef>
              <a:buFont typeface="Arial" panose="020B0604020202020204" pitchFamily="34" charset="0"/>
              <a:buNone/>
              <a:defRPr sz="1200" kern="1200" baseline="0">
                <a:solidFill>
                  <a:schemeClr val="lt1"/>
                </a:solidFill>
                <a:latin typeface="+mn-lt"/>
                <a:ea typeface="+mn-ea"/>
                <a:cs typeface="+mn-cs"/>
              </a:defRPr>
            </a:lvl1pPr>
            <a:lvl2pPr marL="1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2pPr>
            <a:lvl3pPr marL="3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3pPr>
            <a:lvl4pPr marL="5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4pPr>
            <a:lvl5pPr marL="720000" indent="-180000" algn="l" defTabSz="1007943" rtl="0" eaLnBrk="1" latinLnBrk="0" hangingPunct="1">
              <a:spcBef>
                <a:spcPts val="0"/>
              </a:spcBef>
              <a:buFont typeface="Arial" panose="020B0604020202020204" pitchFamily="34" charset="0"/>
              <a:buChar char="•"/>
              <a:tabLst/>
              <a:defRPr sz="1200" kern="1200">
                <a:solidFill>
                  <a:schemeClr val="lt1"/>
                </a:solidFill>
                <a:latin typeface="+mn-lt"/>
                <a:ea typeface="+mn-ea"/>
                <a:cs typeface="+mn-cs"/>
              </a:defRPr>
            </a:lvl5pPr>
            <a:lvl6pPr marL="900000" indent="-180000" algn="l" defTabSz="1007943" rtl="0" eaLnBrk="1" latinLnBrk="0" hangingPunct="1">
              <a:spcBef>
                <a:spcPts val="0"/>
              </a:spcBef>
              <a:buFont typeface="Arial" panose="020B0604020202020204" pitchFamily="34" charset="0"/>
              <a:buChar char="•"/>
              <a:defRPr sz="1200" kern="1200">
                <a:solidFill>
                  <a:schemeClr val="lt1"/>
                </a:solidFill>
                <a:latin typeface="+mn-lt"/>
                <a:ea typeface="+mn-ea"/>
                <a:cs typeface="+mn-cs"/>
              </a:defRPr>
            </a:lvl6pPr>
            <a:lvl7pPr marL="10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7pPr>
            <a:lvl8pPr marL="12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8pPr>
            <a:lvl9pPr marL="14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9pPr>
          </a:lstStyle>
          <a:p>
            <a:pPr algn="l">
              <a:spcBef>
                <a:spcPts val="600"/>
              </a:spcBef>
            </a:pPr>
            <a:r>
              <a:rPr lang="en-GB" sz="1200" b="1" dirty="0">
                <a:solidFill>
                  <a:schemeClr val="accent1"/>
                </a:solidFill>
              </a:rPr>
              <a:t>TO CHANGE PICTURE:</a:t>
            </a:r>
          </a:p>
          <a:p>
            <a:pPr marL="180975" indent="-180975" algn="l">
              <a:spcBef>
                <a:spcPts val="600"/>
              </a:spcBef>
              <a:buFont typeface="+mj-lt"/>
              <a:buAutoNum type="arabicPeriod"/>
            </a:pPr>
            <a:r>
              <a:rPr lang="en-GB" sz="1200" dirty="0">
                <a:solidFill>
                  <a:schemeClr val="tx2"/>
                </a:solidFill>
              </a:rPr>
              <a:t>Go to specific slide layout by clicking on View </a:t>
            </a:r>
            <a:r>
              <a:rPr lang="en-GB" sz="1200" dirty="0">
                <a:solidFill>
                  <a:schemeClr val="tx2"/>
                </a:solidFill>
                <a:sym typeface="Symbol"/>
              </a:rPr>
              <a:t> </a:t>
            </a:r>
            <a:r>
              <a:rPr lang="en-GB" sz="1200" dirty="0">
                <a:solidFill>
                  <a:schemeClr val="tx2"/>
                </a:solidFill>
              </a:rPr>
              <a:t>Slide Master</a:t>
            </a:r>
          </a:p>
          <a:p>
            <a:pPr marL="180975" indent="-180975" algn="l">
              <a:spcBef>
                <a:spcPts val="600"/>
              </a:spcBef>
              <a:buFont typeface="+mj-lt"/>
              <a:buAutoNum type="arabicPeriod"/>
            </a:pPr>
            <a:r>
              <a:rPr lang="en-GB" sz="1200" dirty="0">
                <a:solidFill>
                  <a:schemeClr val="tx2"/>
                </a:solidFill>
              </a:rPr>
              <a:t>Click to select the picture</a:t>
            </a:r>
          </a:p>
          <a:p>
            <a:pPr marL="180975" indent="-180975" algn="l">
              <a:spcBef>
                <a:spcPts val="600"/>
              </a:spcBef>
              <a:buFont typeface="+mj-lt"/>
              <a:buAutoNum type="arabicPeriod"/>
            </a:pPr>
            <a:r>
              <a:rPr lang="en-GB" sz="1200" dirty="0">
                <a:solidFill>
                  <a:schemeClr val="tx2"/>
                </a:solidFill>
              </a:rPr>
              <a:t>Right click and select change picture</a:t>
            </a:r>
          </a:p>
          <a:p>
            <a:pPr marL="180975" indent="-180975" algn="l">
              <a:spcBef>
                <a:spcPts val="600"/>
              </a:spcBef>
              <a:buFont typeface="+mj-lt"/>
              <a:buAutoNum type="arabicPeriod"/>
            </a:pPr>
            <a:r>
              <a:rPr lang="en-GB" sz="1200" dirty="0">
                <a:solidFill>
                  <a:schemeClr val="tx2"/>
                </a:solidFill>
              </a:rPr>
              <a:t>Browse to the folder and select the desired image.</a:t>
            </a:r>
          </a:p>
          <a:p>
            <a:pPr algn="l">
              <a:spcBef>
                <a:spcPts val="600"/>
              </a:spcBef>
            </a:pPr>
            <a:r>
              <a:rPr lang="en-GB" sz="1200" b="1" dirty="0">
                <a:solidFill>
                  <a:schemeClr val="tx2"/>
                </a:solidFill>
              </a:rPr>
              <a:t>Note: The cover picture should be the same size/ratio (25.4cm *</a:t>
            </a:r>
            <a:r>
              <a:rPr lang="en-GB" sz="1200" b="1" baseline="0" dirty="0">
                <a:solidFill>
                  <a:schemeClr val="tx2"/>
                </a:solidFill>
              </a:rPr>
              <a:t> 19.05 cm) </a:t>
            </a:r>
            <a:r>
              <a:rPr lang="en-GB" sz="1200" b="1" dirty="0">
                <a:solidFill>
                  <a:schemeClr val="tx2"/>
                </a:solidFill>
              </a:rPr>
              <a:t>to fit correctly on the slide.</a:t>
            </a:r>
          </a:p>
        </p:txBody>
      </p:sp>
      <p:sp>
        <p:nvSpPr>
          <p:cNvPr id="10" name="Freeform 6"/>
          <p:cNvSpPr>
            <a:spLocks noChangeAspect="1" noEditPoints="1"/>
          </p:cNvSpPr>
          <p:nvPr userDrawn="1"/>
        </p:nvSpPr>
        <p:spPr bwMode="gray">
          <a:xfrm>
            <a:off x="8056602" y="6318847"/>
            <a:ext cx="799568" cy="270000"/>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noProof="0" dirty="0"/>
          </a:p>
        </p:txBody>
      </p:sp>
    </p:spTree>
    <p:extLst>
      <p:ext uri="{BB962C8B-B14F-4D97-AF65-F5344CB8AC3E}">
        <p14:creationId xmlns:p14="http://schemas.microsoft.com/office/powerpoint/2010/main" val="2592142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9100" y="400075"/>
            <a:ext cx="7416000" cy="792000"/>
          </a:xfrm>
        </p:spPr>
        <p:txBody>
          <a:bodyPr/>
          <a:lstStyle/>
          <a:p>
            <a:r>
              <a:rPr lang="tr-TR" noProof="0"/>
              <a:t>Asıl başlık stili için tıklatın</a:t>
            </a:r>
            <a:endParaRPr lang="en-GB" noProof="0" dirty="0"/>
          </a:p>
        </p:txBody>
      </p:sp>
      <p:sp>
        <p:nvSpPr>
          <p:cNvPr id="5" name="Date Placeholder 4"/>
          <p:cNvSpPr>
            <a:spLocks noGrp="1"/>
          </p:cNvSpPr>
          <p:nvPr>
            <p:ph type="dt" sz="half" idx="10"/>
          </p:nvPr>
        </p:nvSpPr>
        <p:spPr bwMode="gray"/>
        <p:txBody>
          <a:bodyPr/>
          <a:lstStyle/>
          <a:p>
            <a:fld id="{CDE01A6B-EC00-43D3-913F-5130345FEAA1}" type="datetime1">
              <a:rPr lang="en-GB" noProof="0" smtClean="0"/>
              <a:pPr/>
              <a:t>5/29/18</a:t>
            </a:fld>
            <a:endParaRPr lang="en-GB" noProof="0" dirty="0"/>
          </a:p>
        </p:txBody>
      </p:sp>
      <p:sp>
        <p:nvSpPr>
          <p:cNvPr id="6" name="Footer Placeholder 5"/>
          <p:cNvSpPr>
            <a:spLocks noGrp="1"/>
          </p:cNvSpPr>
          <p:nvPr>
            <p:ph type="ftr" sz="quarter" idx="11"/>
          </p:nvPr>
        </p:nvSpPr>
        <p:spPr bwMode="gray"/>
        <p:txBody>
          <a:bodyPr/>
          <a:lstStyle/>
          <a:p>
            <a:endParaRPr lang="en-GB" noProof="0" dirty="0"/>
          </a:p>
        </p:txBody>
      </p:sp>
      <p:sp>
        <p:nvSpPr>
          <p:cNvPr id="7" name="Slide Number Placeholder 6"/>
          <p:cNvSpPr>
            <a:spLocks noGrp="1"/>
          </p:cNvSpPr>
          <p:nvPr>
            <p:ph type="sldNum" sz="quarter" idx="12"/>
          </p:nvPr>
        </p:nvSpPr>
        <p:spPr bwMode="gray">
          <a:xfrm>
            <a:off x="8307004" y="400075"/>
            <a:ext cx="540000" cy="180000"/>
          </a:xfrm>
        </p:spPr>
        <p:txBody>
          <a:bodyPr/>
          <a:lstStyle/>
          <a:p>
            <a:fld id="{63B7F0B4-A250-4AD7-B417-DDD068C91B3E}" type="slidenum">
              <a:rPr lang="en-GB" noProof="0" smtClean="0"/>
              <a:pPr/>
              <a:t>‹#›</a:t>
            </a:fld>
            <a:endParaRPr lang="en-GB" noProof="0" dirty="0"/>
          </a:p>
        </p:txBody>
      </p:sp>
      <p:sp>
        <p:nvSpPr>
          <p:cNvPr id="8" name="Content Placeholder 2"/>
          <p:cNvSpPr>
            <a:spLocks noGrp="1"/>
          </p:cNvSpPr>
          <p:nvPr>
            <p:ph idx="1"/>
          </p:nvPr>
        </p:nvSpPr>
        <p:spPr bwMode="gray">
          <a:xfrm>
            <a:off x="419100" y="1725191"/>
            <a:ext cx="4068000" cy="4140000"/>
          </a:xfrm>
        </p:spPr>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
        <p:nvSpPr>
          <p:cNvPr id="4" name="Content Placeholder 3"/>
          <p:cNvSpPr>
            <a:spLocks noGrp="1"/>
          </p:cNvSpPr>
          <p:nvPr>
            <p:ph sz="quarter" idx="13"/>
          </p:nvPr>
        </p:nvSpPr>
        <p:spPr bwMode="gray">
          <a:xfrm>
            <a:off x="4778375" y="1725191"/>
            <a:ext cx="4068763" cy="4140200"/>
          </a:xfrm>
        </p:spPr>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Tree>
    <p:extLst>
      <p:ext uri="{BB962C8B-B14F-4D97-AF65-F5344CB8AC3E}">
        <p14:creationId xmlns:p14="http://schemas.microsoft.com/office/powerpoint/2010/main" val="2218751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ith Graphic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9100" y="400075"/>
            <a:ext cx="5760000" cy="792000"/>
          </a:xfrm>
        </p:spPr>
        <p:txBody>
          <a:bodyPr/>
          <a:lstStyle/>
          <a:p>
            <a:r>
              <a:rPr lang="tr-TR" noProof="0"/>
              <a:t>Asıl başlık stili için tıklatın</a:t>
            </a:r>
            <a:endParaRPr lang="en-GB" noProof="0" dirty="0"/>
          </a:p>
        </p:txBody>
      </p:sp>
      <p:sp>
        <p:nvSpPr>
          <p:cNvPr id="5" name="Date Placeholder 4"/>
          <p:cNvSpPr>
            <a:spLocks noGrp="1"/>
          </p:cNvSpPr>
          <p:nvPr>
            <p:ph type="dt" sz="half" idx="10"/>
          </p:nvPr>
        </p:nvSpPr>
        <p:spPr bwMode="gray"/>
        <p:txBody>
          <a:bodyPr/>
          <a:lstStyle/>
          <a:p>
            <a:fld id="{CDE01A6B-EC00-43D3-913F-5130345FEAA1}" type="datetime1">
              <a:rPr lang="en-GB" noProof="0" smtClean="0"/>
              <a:pPr/>
              <a:t>5/29/18</a:t>
            </a:fld>
            <a:endParaRPr lang="en-GB" noProof="0" dirty="0"/>
          </a:p>
        </p:txBody>
      </p:sp>
      <p:sp>
        <p:nvSpPr>
          <p:cNvPr id="6" name="Footer Placeholder 5"/>
          <p:cNvSpPr>
            <a:spLocks noGrp="1"/>
          </p:cNvSpPr>
          <p:nvPr>
            <p:ph type="ftr" sz="quarter" idx="11"/>
          </p:nvPr>
        </p:nvSpPr>
        <p:spPr bwMode="gray"/>
        <p:txBody>
          <a:bodyPr/>
          <a:lstStyle/>
          <a:p>
            <a:endParaRPr lang="en-GB" noProof="0" dirty="0"/>
          </a:p>
        </p:txBody>
      </p:sp>
      <p:sp>
        <p:nvSpPr>
          <p:cNvPr id="7" name="Slide Number Placeholder 6"/>
          <p:cNvSpPr>
            <a:spLocks noGrp="1"/>
          </p:cNvSpPr>
          <p:nvPr>
            <p:ph type="sldNum" sz="quarter" idx="12"/>
          </p:nvPr>
        </p:nvSpPr>
        <p:spPr bwMode="gray">
          <a:xfrm>
            <a:off x="8307004" y="400075"/>
            <a:ext cx="540000" cy="180000"/>
          </a:xfrm>
        </p:spPr>
        <p:txBody>
          <a:bodyPr/>
          <a:lstStyle/>
          <a:p>
            <a:fld id="{63B7F0B4-A250-4AD7-B417-DDD068C91B3E}" type="slidenum">
              <a:rPr lang="en-GB" noProof="0" smtClean="0"/>
              <a:pPr/>
              <a:t>‹#›</a:t>
            </a:fld>
            <a:endParaRPr lang="en-GB" noProof="0" dirty="0"/>
          </a:p>
        </p:txBody>
      </p:sp>
      <p:sp>
        <p:nvSpPr>
          <p:cNvPr id="8" name="Content Placeholder 2"/>
          <p:cNvSpPr>
            <a:spLocks noGrp="1"/>
          </p:cNvSpPr>
          <p:nvPr>
            <p:ph idx="1"/>
          </p:nvPr>
        </p:nvSpPr>
        <p:spPr bwMode="gray">
          <a:xfrm>
            <a:off x="419100" y="1725191"/>
            <a:ext cx="4068000" cy="4140000"/>
          </a:xfrm>
        </p:spPr>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
        <p:nvSpPr>
          <p:cNvPr id="4" name="Content Placeholder 3"/>
          <p:cNvSpPr>
            <a:spLocks noGrp="1"/>
          </p:cNvSpPr>
          <p:nvPr>
            <p:ph sz="quarter" idx="13"/>
          </p:nvPr>
        </p:nvSpPr>
        <p:spPr bwMode="gray">
          <a:xfrm>
            <a:off x="4778375" y="1725191"/>
            <a:ext cx="4068763" cy="4140200"/>
          </a:xfrm>
        </p:spPr>
        <p:txBody>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pic>
        <p:nvPicPr>
          <p:cNvPr id="9"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446" t="87220" r="54550" b="1726"/>
          <a:stretch/>
        </p:blipFill>
        <p:spPr bwMode="gray">
          <a:xfrm>
            <a:off x="5912990" y="1971"/>
            <a:ext cx="29019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73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71CDF6-760B-CA47-857C-64270CB2F0D3}"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tr-TR" noProof="0"/>
              <a:t>Asıl başlık stili için tıklatın</a:t>
            </a:r>
            <a:endParaRPr lang="en-GB" noProof="0" dirty="0"/>
          </a:p>
        </p:txBody>
      </p:sp>
      <p:sp>
        <p:nvSpPr>
          <p:cNvPr id="3" name="Date Placeholder 2"/>
          <p:cNvSpPr>
            <a:spLocks noGrp="1"/>
          </p:cNvSpPr>
          <p:nvPr>
            <p:ph type="dt" sz="half" idx="10"/>
          </p:nvPr>
        </p:nvSpPr>
        <p:spPr bwMode="gray"/>
        <p:txBody>
          <a:bodyPr/>
          <a:lstStyle/>
          <a:p>
            <a:fld id="{D56923EF-5C18-4752-B22F-14E1A5247D59}" type="datetime1">
              <a:rPr lang="en-GB" noProof="0" smtClean="0"/>
              <a:pPr/>
              <a:t>5/29/18</a:t>
            </a:fld>
            <a:endParaRPr lang="en-GB" noProof="0" dirty="0"/>
          </a:p>
        </p:txBody>
      </p:sp>
      <p:sp>
        <p:nvSpPr>
          <p:cNvPr id="4" name="Footer Placeholder 3"/>
          <p:cNvSpPr>
            <a:spLocks noGrp="1"/>
          </p:cNvSpPr>
          <p:nvPr>
            <p:ph type="ftr" sz="quarter" idx="11"/>
          </p:nvPr>
        </p:nvSpPr>
        <p:spPr bwMode="gray"/>
        <p:txBody>
          <a:bodyPr/>
          <a:lstStyle/>
          <a:p>
            <a:endParaRPr lang="en-GB" noProof="0" dirty="0"/>
          </a:p>
        </p:txBody>
      </p:sp>
      <p:sp>
        <p:nvSpPr>
          <p:cNvPr id="5" name="Slide Number Placeholder 4"/>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spTree>
    <p:extLst>
      <p:ext uri="{BB962C8B-B14F-4D97-AF65-F5344CB8AC3E}">
        <p14:creationId xmlns:p14="http://schemas.microsoft.com/office/powerpoint/2010/main" val="1616278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with Graphic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9100" y="400075"/>
            <a:ext cx="5760000" cy="792000"/>
          </a:xfrm>
        </p:spPr>
        <p:txBody>
          <a:bodyPr/>
          <a:lstStyle/>
          <a:p>
            <a:r>
              <a:rPr lang="tr-TR" noProof="0"/>
              <a:t>Asıl başlık stili için tıklatın</a:t>
            </a:r>
            <a:endParaRPr lang="en-GB" noProof="0" dirty="0"/>
          </a:p>
        </p:txBody>
      </p:sp>
      <p:sp>
        <p:nvSpPr>
          <p:cNvPr id="3" name="Date Placeholder 2"/>
          <p:cNvSpPr>
            <a:spLocks noGrp="1"/>
          </p:cNvSpPr>
          <p:nvPr>
            <p:ph type="dt" sz="half" idx="10"/>
          </p:nvPr>
        </p:nvSpPr>
        <p:spPr bwMode="gray"/>
        <p:txBody>
          <a:bodyPr/>
          <a:lstStyle/>
          <a:p>
            <a:fld id="{D56923EF-5C18-4752-B22F-14E1A5247D59}" type="datetime1">
              <a:rPr lang="en-GB" noProof="0" smtClean="0"/>
              <a:pPr/>
              <a:t>5/29/18</a:t>
            </a:fld>
            <a:endParaRPr lang="en-GB" noProof="0" dirty="0"/>
          </a:p>
        </p:txBody>
      </p:sp>
      <p:sp>
        <p:nvSpPr>
          <p:cNvPr id="4" name="Footer Placeholder 3"/>
          <p:cNvSpPr>
            <a:spLocks noGrp="1"/>
          </p:cNvSpPr>
          <p:nvPr>
            <p:ph type="ftr" sz="quarter" idx="11"/>
          </p:nvPr>
        </p:nvSpPr>
        <p:spPr bwMode="gray"/>
        <p:txBody>
          <a:bodyPr/>
          <a:lstStyle/>
          <a:p>
            <a:endParaRPr lang="en-GB" noProof="0" dirty="0"/>
          </a:p>
        </p:txBody>
      </p:sp>
      <p:sp>
        <p:nvSpPr>
          <p:cNvPr id="5" name="Slide Number Placeholder 4"/>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pic>
        <p:nvPicPr>
          <p:cNvPr id="6"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446" t="87220" r="54550" b="1726"/>
          <a:stretch/>
        </p:blipFill>
        <p:spPr bwMode="gray">
          <a:xfrm>
            <a:off x="5912990" y="1971"/>
            <a:ext cx="29019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97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fld id="{3CFECD4A-1319-40EE-995E-48CF114AC3C7}" type="datetime1">
              <a:rPr lang="en-GB" noProof="0" smtClean="0"/>
              <a:pPr/>
              <a:t>5/29/18</a:t>
            </a:fld>
            <a:endParaRPr lang="en-GB" noProof="0" dirty="0"/>
          </a:p>
        </p:txBody>
      </p:sp>
      <p:sp>
        <p:nvSpPr>
          <p:cNvPr id="3" name="Footer Placeholder 2"/>
          <p:cNvSpPr>
            <a:spLocks noGrp="1"/>
          </p:cNvSpPr>
          <p:nvPr>
            <p:ph type="ftr" sz="quarter" idx="11"/>
          </p:nvPr>
        </p:nvSpPr>
        <p:spPr bwMode="gray"/>
        <p:txBody>
          <a:bodyPr/>
          <a:lstStyle/>
          <a:p>
            <a:endParaRPr lang="en-GB" noProof="0" dirty="0"/>
          </a:p>
        </p:txBody>
      </p:sp>
      <p:sp>
        <p:nvSpPr>
          <p:cNvPr id="4" name="Slide Number Placeholder 3"/>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spTree>
    <p:extLst>
      <p:ext uri="{BB962C8B-B14F-4D97-AF65-F5344CB8AC3E}">
        <p14:creationId xmlns:p14="http://schemas.microsoft.com/office/powerpoint/2010/main" val="132200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with Graphics)">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fld id="{3CFECD4A-1319-40EE-995E-48CF114AC3C7}" type="datetime1">
              <a:rPr lang="en-GB" noProof="0" smtClean="0"/>
              <a:pPr/>
              <a:t>5/29/18</a:t>
            </a:fld>
            <a:endParaRPr lang="en-GB" noProof="0" dirty="0"/>
          </a:p>
        </p:txBody>
      </p:sp>
      <p:sp>
        <p:nvSpPr>
          <p:cNvPr id="3" name="Footer Placeholder 2"/>
          <p:cNvSpPr>
            <a:spLocks noGrp="1"/>
          </p:cNvSpPr>
          <p:nvPr>
            <p:ph type="ftr" sz="quarter" idx="11"/>
          </p:nvPr>
        </p:nvSpPr>
        <p:spPr bwMode="gray"/>
        <p:txBody>
          <a:bodyPr/>
          <a:lstStyle/>
          <a:p>
            <a:endParaRPr lang="en-GB" noProof="0" dirty="0"/>
          </a:p>
        </p:txBody>
      </p:sp>
      <p:sp>
        <p:nvSpPr>
          <p:cNvPr id="4" name="Slide Number Placeholder 3"/>
          <p:cNvSpPr>
            <a:spLocks noGrp="1"/>
          </p:cNvSpPr>
          <p:nvPr>
            <p:ph type="sldNum" sz="quarter" idx="12"/>
          </p:nvPr>
        </p:nvSpPr>
        <p:spPr bwMode="gray"/>
        <p:txBody>
          <a:bodyPr/>
          <a:lstStyle/>
          <a:p>
            <a:fld id="{63B7F0B4-A250-4AD7-B417-DDD068C91B3E}" type="slidenum">
              <a:rPr lang="en-GB" noProof="0" smtClean="0"/>
              <a:pPr/>
              <a:t>‹#›</a:t>
            </a:fld>
            <a:endParaRPr lang="en-GB" noProof="0" dirty="0"/>
          </a:p>
        </p:txBody>
      </p:sp>
      <p:pic>
        <p:nvPicPr>
          <p:cNvPr id="5"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11446" t="87220" r="54550" b="1726"/>
          <a:stretch/>
        </p:blipFill>
        <p:spPr bwMode="gray">
          <a:xfrm>
            <a:off x="5912990" y="1971"/>
            <a:ext cx="29019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084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0" y="0"/>
            <a:ext cx="9144000" cy="6858000"/>
          </a:xfrm>
          <a:prstGeom prst="rect">
            <a:avLst/>
          </a:prstGeom>
        </p:spPr>
      </p:pic>
      <p:sp>
        <p:nvSpPr>
          <p:cNvPr id="8" name="TextBox 7"/>
          <p:cNvSpPr txBox="1"/>
          <p:nvPr userDrawn="1"/>
        </p:nvSpPr>
        <p:spPr bwMode="gray">
          <a:xfrm>
            <a:off x="421200" y="2418892"/>
            <a:ext cx="3294172" cy="677108"/>
          </a:xfrm>
          <a:prstGeom prst="rect">
            <a:avLst/>
          </a:prstGeom>
          <a:noFill/>
        </p:spPr>
        <p:txBody>
          <a:bodyPr wrap="none" lIns="0" tIns="0" rIns="0" bIns="0" rtlCol="0" anchor="b" anchorCtr="0">
            <a:spAutoFit/>
          </a:bodyPr>
          <a:lstStyle/>
          <a:p>
            <a:r>
              <a:rPr lang="en-GB" sz="4400" b="1" dirty="0">
                <a:solidFill>
                  <a:schemeClr val="bg1"/>
                </a:solidFill>
              </a:rPr>
              <a:t>Thank you</a:t>
            </a:r>
          </a:p>
        </p:txBody>
      </p:sp>
      <p:sp>
        <p:nvSpPr>
          <p:cNvPr id="9" name="Rectangle 8"/>
          <p:cNvSpPr/>
          <p:nvPr userDrawn="1"/>
        </p:nvSpPr>
        <p:spPr bwMode="gray">
          <a:xfrm>
            <a:off x="-3096852" y="2037765"/>
            <a:ext cx="2880000" cy="278247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spAutoFit/>
          </a:bodyPr>
          <a:lstStyle>
            <a:defPPr>
              <a:defRPr lang="fr-FR"/>
            </a:defPPr>
            <a:lvl1pPr marL="0" indent="0" algn="l" defTabSz="1007943" rtl="0" eaLnBrk="1" latinLnBrk="0" hangingPunct="1">
              <a:spcBef>
                <a:spcPts val="0"/>
              </a:spcBef>
              <a:buFont typeface="Arial" panose="020B0604020202020204" pitchFamily="34" charset="0"/>
              <a:buNone/>
              <a:defRPr sz="1200" kern="1200" baseline="0">
                <a:solidFill>
                  <a:schemeClr val="lt1"/>
                </a:solidFill>
                <a:latin typeface="+mn-lt"/>
                <a:ea typeface="+mn-ea"/>
                <a:cs typeface="+mn-cs"/>
              </a:defRPr>
            </a:lvl1pPr>
            <a:lvl2pPr marL="1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2pPr>
            <a:lvl3pPr marL="3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3pPr>
            <a:lvl4pPr marL="5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4pPr>
            <a:lvl5pPr marL="720000" indent="-180000" algn="l" defTabSz="1007943" rtl="0" eaLnBrk="1" latinLnBrk="0" hangingPunct="1">
              <a:spcBef>
                <a:spcPts val="0"/>
              </a:spcBef>
              <a:buFont typeface="Arial" panose="020B0604020202020204" pitchFamily="34" charset="0"/>
              <a:buChar char="•"/>
              <a:tabLst/>
              <a:defRPr sz="1200" kern="1200">
                <a:solidFill>
                  <a:schemeClr val="lt1"/>
                </a:solidFill>
                <a:latin typeface="+mn-lt"/>
                <a:ea typeface="+mn-ea"/>
                <a:cs typeface="+mn-cs"/>
              </a:defRPr>
            </a:lvl5pPr>
            <a:lvl6pPr marL="900000" indent="-180000" algn="l" defTabSz="1007943" rtl="0" eaLnBrk="1" latinLnBrk="0" hangingPunct="1">
              <a:spcBef>
                <a:spcPts val="0"/>
              </a:spcBef>
              <a:buFont typeface="Arial" panose="020B0604020202020204" pitchFamily="34" charset="0"/>
              <a:buChar char="•"/>
              <a:defRPr sz="1200" kern="1200">
                <a:solidFill>
                  <a:schemeClr val="lt1"/>
                </a:solidFill>
                <a:latin typeface="+mn-lt"/>
                <a:ea typeface="+mn-ea"/>
                <a:cs typeface="+mn-cs"/>
              </a:defRPr>
            </a:lvl6pPr>
            <a:lvl7pPr marL="108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7pPr>
            <a:lvl8pPr marL="126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8pPr>
            <a:lvl9pPr marL="1440000" indent="-180000" algn="l" defTabSz="1007943" rtl="0" eaLnBrk="1" latinLnBrk="0" hangingPunct="1">
              <a:spcBef>
                <a:spcPts val="0"/>
              </a:spcBef>
              <a:buFont typeface="Arial" panose="020B0604020202020204" pitchFamily="34" charset="0"/>
              <a:buChar char="•"/>
              <a:defRPr sz="1200" kern="1200" baseline="0">
                <a:solidFill>
                  <a:schemeClr val="lt1"/>
                </a:solidFill>
                <a:latin typeface="+mn-lt"/>
                <a:ea typeface="+mn-ea"/>
                <a:cs typeface="+mn-cs"/>
              </a:defRPr>
            </a:lvl9pPr>
          </a:lstStyle>
          <a:p>
            <a:pPr algn="l">
              <a:spcBef>
                <a:spcPts val="600"/>
              </a:spcBef>
            </a:pPr>
            <a:r>
              <a:rPr lang="en-GB" sz="1200" b="1" dirty="0">
                <a:solidFill>
                  <a:schemeClr val="accent1"/>
                </a:solidFill>
              </a:rPr>
              <a:t>TO CHANGE PICTURE:</a:t>
            </a:r>
          </a:p>
          <a:p>
            <a:pPr marL="180975" indent="-180975" algn="l">
              <a:spcBef>
                <a:spcPts val="600"/>
              </a:spcBef>
              <a:buFont typeface="+mj-lt"/>
              <a:buAutoNum type="arabicPeriod"/>
            </a:pPr>
            <a:r>
              <a:rPr lang="en-GB" sz="1200" dirty="0">
                <a:solidFill>
                  <a:schemeClr val="tx2"/>
                </a:solidFill>
              </a:rPr>
              <a:t>Go to specific slide layout by clicking on View </a:t>
            </a:r>
            <a:r>
              <a:rPr lang="en-GB" sz="1200" dirty="0">
                <a:solidFill>
                  <a:schemeClr val="tx2"/>
                </a:solidFill>
                <a:sym typeface="Symbol"/>
              </a:rPr>
              <a:t> </a:t>
            </a:r>
            <a:r>
              <a:rPr lang="en-GB" sz="1200" dirty="0">
                <a:solidFill>
                  <a:schemeClr val="tx2"/>
                </a:solidFill>
              </a:rPr>
              <a:t>Slide Master</a:t>
            </a:r>
          </a:p>
          <a:p>
            <a:pPr marL="180975" indent="-180975" algn="l">
              <a:spcBef>
                <a:spcPts val="600"/>
              </a:spcBef>
              <a:buFont typeface="+mj-lt"/>
              <a:buAutoNum type="arabicPeriod"/>
            </a:pPr>
            <a:r>
              <a:rPr lang="en-GB" sz="1200" dirty="0">
                <a:solidFill>
                  <a:schemeClr val="tx2"/>
                </a:solidFill>
              </a:rPr>
              <a:t>Click to select the picture</a:t>
            </a:r>
          </a:p>
          <a:p>
            <a:pPr marL="180975" indent="-180975" algn="l">
              <a:spcBef>
                <a:spcPts val="600"/>
              </a:spcBef>
              <a:buFont typeface="+mj-lt"/>
              <a:buAutoNum type="arabicPeriod"/>
            </a:pPr>
            <a:r>
              <a:rPr lang="en-GB" sz="1200" dirty="0">
                <a:solidFill>
                  <a:schemeClr val="tx2"/>
                </a:solidFill>
              </a:rPr>
              <a:t>Right click and select change picture</a:t>
            </a:r>
          </a:p>
          <a:p>
            <a:pPr marL="180975" indent="-180975" algn="l">
              <a:spcBef>
                <a:spcPts val="600"/>
              </a:spcBef>
              <a:buFont typeface="+mj-lt"/>
              <a:buAutoNum type="arabicPeriod"/>
            </a:pPr>
            <a:r>
              <a:rPr lang="en-GB" sz="1200" dirty="0">
                <a:solidFill>
                  <a:schemeClr val="tx2"/>
                </a:solidFill>
              </a:rPr>
              <a:t>Browse to the folder and select the desired image.</a:t>
            </a:r>
          </a:p>
          <a:p>
            <a:pPr algn="l">
              <a:spcBef>
                <a:spcPts val="600"/>
              </a:spcBef>
            </a:pPr>
            <a:r>
              <a:rPr lang="en-GB" sz="1200" b="1" dirty="0">
                <a:solidFill>
                  <a:schemeClr val="tx2"/>
                </a:solidFill>
              </a:rPr>
              <a:t>Note: The cover picture should be the same size/ratio (25.4cm *</a:t>
            </a:r>
            <a:r>
              <a:rPr lang="en-GB" sz="1200" b="1" baseline="0" dirty="0">
                <a:solidFill>
                  <a:schemeClr val="tx2"/>
                </a:solidFill>
              </a:rPr>
              <a:t> 19.05 cm) </a:t>
            </a:r>
            <a:r>
              <a:rPr lang="en-GB" sz="1200" b="1" dirty="0">
                <a:solidFill>
                  <a:schemeClr val="tx2"/>
                </a:solidFill>
              </a:rPr>
              <a:t>to fit correctly on the slide.</a:t>
            </a:r>
          </a:p>
        </p:txBody>
      </p:sp>
      <p:sp>
        <p:nvSpPr>
          <p:cNvPr id="6" name="Freeform 6"/>
          <p:cNvSpPr>
            <a:spLocks noChangeAspect="1" noEditPoints="1"/>
          </p:cNvSpPr>
          <p:nvPr userDrawn="1"/>
        </p:nvSpPr>
        <p:spPr bwMode="gray">
          <a:xfrm>
            <a:off x="8056602" y="6318847"/>
            <a:ext cx="799568" cy="270000"/>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noProof="0" dirty="0"/>
          </a:p>
        </p:txBody>
      </p:sp>
    </p:spTree>
    <p:extLst>
      <p:ext uri="{BB962C8B-B14F-4D97-AF65-F5344CB8AC3E}">
        <p14:creationId xmlns:p14="http://schemas.microsoft.com/office/powerpoint/2010/main" val="2103591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255" y="5379476"/>
            <a:ext cx="1793136" cy="226244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0374" y="5381317"/>
            <a:ext cx="1075838" cy="1493696"/>
          </a:xfrm>
          <a:prstGeom prst="rect">
            <a:avLst/>
          </a:prstGeom>
        </p:spPr>
      </p:pic>
      <p:sp>
        <p:nvSpPr>
          <p:cNvPr id="7" name="Text Placeholder 19"/>
          <p:cNvSpPr>
            <a:spLocks noGrp="1"/>
          </p:cNvSpPr>
          <p:nvPr>
            <p:ph type="body" sz="quarter" idx="10" hasCustomPrompt="1"/>
          </p:nvPr>
        </p:nvSpPr>
        <p:spPr>
          <a:xfrm>
            <a:off x="337718" y="381319"/>
            <a:ext cx="3672469" cy="801419"/>
          </a:xfrm>
          <a:prstGeom prst="rect">
            <a:avLst/>
          </a:prstGeom>
        </p:spPr>
        <p:txBody>
          <a:bodyPr/>
          <a:lstStyle>
            <a:lvl1pPr marL="0" indent="0">
              <a:buNone/>
              <a:tabLst/>
              <a:defRPr sz="3600" b="1" spc="-150" baseline="0">
                <a:solidFill>
                  <a:srgbClr val="E4002B"/>
                </a:solidFill>
                <a:latin typeface="Verdana" charset="0"/>
                <a:ea typeface="Verdana" charset="0"/>
                <a:cs typeface="Verdana" charset="0"/>
              </a:defRPr>
            </a:lvl1pPr>
            <a:lvl2pPr marL="0" indent="0">
              <a:buNone/>
              <a:tabLst/>
              <a:defRPr>
                <a:solidFill>
                  <a:schemeClr val="bg1"/>
                </a:solidFill>
              </a:defRPr>
            </a:lvl2pPr>
            <a:lvl3pPr marL="0" indent="0">
              <a:buNone/>
              <a:tabLst/>
              <a:defRPr>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dirty="0"/>
              <a:t>Page Title</a:t>
            </a:r>
          </a:p>
        </p:txBody>
      </p:sp>
      <p:sp>
        <p:nvSpPr>
          <p:cNvPr id="8" name="Text Placeholder 21"/>
          <p:cNvSpPr>
            <a:spLocks noGrp="1"/>
          </p:cNvSpPr>
          <p:nvPr>
            <p:ph type="body" sz="quarter" idx="11" hasCustomPrompt="1"/>
          </p:nvPr>
        </p:nvSpPr>
        <p:spPr>
          <a:xfrm>
            <a:off x="337717" y="1572836"/>
            <a:ext cx="3689747" cy="668337"/>
          </a:xfrm>
          <a:prstGeom prst="rect">
            <a:avLst/>
          </a:prstGeom>
        </p:spPr>
        <p:txBody>
          <a:bodyPr/>
          <a:lstStyle>
            <a:lvl1pPr marL="0" indent="0">
              <a:buNone/>
              <a:tabLst/>
              <a:defRPr sz="2000" spc="0" baseline="0">
                <a:solidFill>
                  <a:srgbClr val="E4002B"/>
                </a:solidFill>
                <a:latin typeface="Verdana" charset="0"/>
                <a:ea typeface="Verdana" charset="0"/>
                <a:cs typeface="Verdana" charset="0"/>
              </a:defRPr>
            </a:lvl1pPr>
            <a:lvl2pPr marL="0" indent="0">
              <a:buNone/>
              <a:tabLst/>
              <a:defRPr sz="1400" spc="-150">
                <a:solidFill>
                  <a:schemeClr val="bg1"/>
                </a:solidFill>
                <a:latin typeface="Verdana" charset="0"/>
                <a:ea typeface="Verdana" charset="0"/>
                <a:cs typeface="Verdana" charset="0"/>
              </a:defRPr>
            </a:lvl2pPr>
            <a:lvl3pPr marL="0" indent="0">
              <a:buNone/>
              <a:tabLst/>
              <a:defRPr sz="1200" spc="-150">
                <a:solidFill>
                  <a:schemeClr val="bg1"/>
                </a:solidFill>
                <a:latin typeface="Verdana" charset="0"/>
                <a:ea typeface="Verdana" charset="0"/>
                <a:cs typeface="Verdana" charset="0"/>
              </a:defRPr>
            </a:lvl3pPr>
            <a:lvl4pPr marL="0" indent="0">
              <a:buNone/>
              <a:tabLst/>
              <a:defRPr sz="1100" spc="-150">
                <a:solidFill>
                  <a:schemeClr val="bg1"/>
                </a:solidFill>
                <a:latin typeface="Verdana" charset="0"/>
                <a:ea typeface="Verdana" charset="0"/>
                <a:cs typeface="Verdana" charset="0"/>
              </a:defRPr>
            </a:lvl4pPr>
            <a:lvl5pPr marL="0" indent="0">
              <a:buNone/>
              <a:tabLst/>
              <a:defRPr sz="1100" spc="-150">
                <a:solidFill>
                  <a:schemeClr val="bg1"/>
                </a:solidFill>
                <a:latin typeface="Verdana" charset="0"/>
                <a:ea typeface="Verdana" charset="0"/>
                <a:cs typeface="Verdana" charset="0"/>
              </a:defRPr>
            </a:lvl5pPr>
          </a:lstStyle>
          <a:p>
            <a:pPr lvl="0"/>
            <a:r>
              <a:rPr lang="en-US" dirty="0"/>
              <a:t>Content text box</a:t>
            </a:r>
          </a:p>
        </p:txBody>
      </p:sp>
      <p:cxnSp>
        <p:nvCxnSpPr>
          <p:cNvPr id="9" name="Straight Connector 8"/>
          <p:cNvCxnSpPr/>
          <p:nvPr userDrawn="1"/>
        </p:nvCxnSpPr>
        <p:spPr>
          <a:xfrm>
            <a:off x="421407" y="1022889"/>
            <a:ext cx="467809" cy="0"/>
          </a:xfrm>
          <a:prstGeom prst="line">
            <a:avLst/>
          </a:prstGeom>
          <a:ln w="25400">
            <a:solidFill>
              <a:srgbClr val="E400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995304">
            <a:off x="6979254" y="5157028"/>
            <a:ext cx="2188516" cy="1662530"/>
          </a:xfrm>
          <a:prstGeom prst="rect">
            <a:avLst/>
          </a:prstGeom>
        </p:spPr>
      </p:pic>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02805" y="3950012"/>
            <a:ext cx="1354586" cy="1895752"/>
          </a:xfrm>
          <a:prstGeom prst="rect">
            <a:avLst/>
          </a:prstGeom>
        </p:spPr>
      </p:pic>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54740" y="4983882"/>
            <a:ext cx="1138484" cy="1645640"/>
          </a:xfrm>
          <a:prstGeom prst="rect">
            <a:avLst/>
          </a:prstGeom>
        </p:spPr>
      </p:pic>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70209" y="3950013"/>
            <a:ext cx="1101995" cy="1507109"/>
          </a:xfrm>
          <a:prstGeom prst="rect">
            <a:avLst/>
          </a:prstGeom>
        </p:spPr>
      </p:pic>
      <p:pic>
        <p:nvPicPr>
          <p:cNvPr id="19" name="Picture 1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5363386">
            <a:off x="6705305" y="4473912"/>
            <a:ext cx="1682399" cy="1198769"/>
          </a:xfrm>
          <a:prstGeom prst="rect">
            <a:avLst/>
          </a:prstGeom>
        </p:spPr>
      </p:pic>
      <p:pic>
        <p:nvPicPr>
          <p:cNvPr id="20" name="Picture 1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449834" y="3520104"/>
            <a:ext cx="688751" cy="749046"/>
          </a:xfrm>
          <a:prstGeom prst="rect">
            <a:avLst/>
          </a:prstGeom>
        </p:spPr>
      </p:pic>
    </p:spTree>
    <p:extLst>
      <p:ext uri="{BB962C8B-B14F-4D97-AF65-F5344CB8AC3E}">
        <p14:creationId xmlns:p14="http://schemas.microsoft.com/office/powerpoint/2010/main" val="3752744564"/>
      </p:ext>
    </p:extLst>
  </p:cSld>
  <p:clrMapOvr>
    <a:masterClrMapping/>
  </p:clrMapOvr>
  <p:transition xmlns:p14="http://schemas.microsoft.com/office/powerpoint/2010/mai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71CDF6-760B-CA47-857C-64270CB2F0D3}"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71CDF6-760B-CA47-857C-64270CB2F0D3}" type="datetimeFigureOut">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71CDF6-760B-CA47-857C-64270CB2F0D3}" type="datetimeFigureOut">
              <a:rPr lang="en-US" smtClean="0"/>
              <a:t>5/29/18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71CDF6-760B-CA47-857C-64270CB2F0D3}" type="datetimeFigureOut">
              <a:rPr lang="en-US" smtClean="0"/>
              <a:t>5/29/18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1CDF6-760B-CA47-857C-64270CB2F0D3}" type="datetimeFigureOut">
              <a:rPr lang="en-US" smtClean="0"/>
              <a:t>5/29/18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71CDF6-760B-CA47-857C-64270CB2F0D3}" type="datetimeFigureOut">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71CDF6-760B-CA47-857C-64270CB2F0D3}" type="datetimeFigureOut">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8A05A3-E313-FC44-9866-DD6EB47466E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1CDF6-760B-CA47-857C-64270CB2F0D3}" type="datetimeFigureOut">
              <a:rPr lang="en-US" smtClean="0"/>
              <a:t>5/29/18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A05A3-E313-FC44-9866-DD6EB47466E5}"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19100" y="400075"/>
            <a:ext cx="7416000" cy="792000"/>
          </a:xfrm>
          <a:prstGeom prst="rect">
            <a:avLst/>
          </a:prstGeom>
        </p:spPr>
        <p:txBody>
          <a:bodyPr vert="horz" lIns="0" tIns="0" rIns="0" bIns="0" rtlCol="0" anchor="t" anchorCtr="0">
            <a:noAutofit/>
          </a:bodyPr>
          <a:lstStyle/>
          <a:p>
            <a:r>
              <a:rPr lang="tr-TR" noProof="0"/>
              <a:t>Asıl başlık stili için tıklatın</a:t>
            </a:r>
            <a:endParaRPr lang="en-GB" noProof="0" dirty="0"/>
          </a:p>
        </p:txBody>
      </p:sp>
      <p:sp>
        <p:nvSpPr>
          <p:cNvPr id="3" name="Text Placeholder 2"/>
          <p:cNvSpPr>
            <a:spLocks noGrp="1"/>
          </p:cNvSpPr>
          <p:nvPr>
            <p:ph type="body" idx="1"/>
          </p:nvPr>
        </p:nvSpPr>
        <p:spPr bwMode="gray">
          <a:xfrm>
            <a:off x="419100" y="1725191"/>
            <a:ext cx="7416000" cy="4140000"/>
          </a:xfrm>
          <a:prstGeom prst="rect">
            <a:avLst/>
          </a:prstGeom>
        </p:spPr>
        <p:txBody>
          <a:bodyPr vert="horz" lIns="0" tIns="0" rIns="0" bIns="0" rtlCol="0" anchor="t" anchorCtr="0">
            <a:noAutofit/>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en-GB" noProof="0" dirty="0"/>
          </a:p>
        </p:txBody>
      </p:sp>
      <p:sp>
        <p:nvSpPr>
          <p:cNvPr id="4" name="Date Placeholder 3"/>
          <p:cNvSpPr>
            <a:spLocks noGrp="1"/>
          </p:cNvSpPr>
          <p:nvPr>
            <p:ph type="dt" sz="half" idx="2"/>
          </p:nvPr>
        </p:nvSpPr>
        <p:spPr bwMode="gray">
          <a:xfrm>
            <a:off x="5675100" y="6352773"/>
            <a:ext cx="2160000" cy="180000"/>
          </a:xfrm>
          <a:prstGeom prst="rect">
            <a:avLst/>
          </a:prstGeom>
        </p:spPr>
        <p:txBody>
          <a:bodyPr vert="horz" lIns="0" tIns="0" rIns="0" bIns="0" rtlCol="0" anchor="b" anchorCtr="0">
            <a:noAutofit/>
          </a:bodyPr>
          <a:lstStyle>
            <a:lvl1pPr algn="r">
              <a:defRPr sz="1000">
                <a:solidFill>
                  <a:schemeClr val="tx2"/>
                </a:solidFill>
              </a:defRPr>
            </a:lvl1pPr>
          </a:lstStyle>
          <a:p>
            <a:fld id="{59316377-ED36-4E24-9715-40286D314BB3}" type="datetime1">
              <a:rPr lang="en-GB" noProof="0" smtClean="0"/>
              <a:pPr/>
              <a:t>5/29/18</a:t>
            </a:fld>
            <a:endParaRPr lang="en-GB" noProof="0" dirty="0"/>
          </a:p>
        </p:txBody>
      </p:sp>
      <p:sp>
        <p:nvSpPr>
          <p:cNvPr id="5" name="Footer Placeholder 4"/>
          <p:cNvSpPr>
            <a:spLocks noGrp="1"/>
          </p:cNvSpPr>
          <p:nvPr>
            <p:ph type="ftr" sz="quarter" idx="3"/>
          </p:nvPr>
        </p:nvSpPr>
        <p:spPr bwMode="gray">
          <a:xfrm>
            <a:off x="419100" y="6352773"/>
            <a:ext cx="4068000" cy="180000"/>
          </a:xfrm>
          <a:prstGeom prst="rect">
            <a:avLst/>
          </a:prstGeom>
        </p:spPr>
        <p:txBody>
          <a:bodyPr vert="horz" lIns="0" tIns="0" rIns="0" bIns="0" rtlCol="0" anchor="b" anchorCtr="0">
            <a:noAutofit/>
          </a:bodyPr>
          <a:lstStyle>
            <a:lvl1pPr algn="l">
              <a:defRPr sz="1000">
                <a:solidFill>
                  <a:schemeClr val="tx2"/>
                </a:solidFill>
              </a:defRPr>
            </a:lvl1pPr>
          </a:lstStyle>
          <a:p>
            <a:endParaRPr lang="en-GB" noProof="0" dirty="0"/>
          </a:p>
        </p:txBody>
      </p:sp>
      <p:sp>
        <p:nvSpPr>
          <p:cNvPr id="6" name="Slide Number Placeholder 5"/>
          <p:cNvSpPr>
            <a:spLocks noGrp="1"/>
          </p:cNvSpPr>
          <p:nvPr>
            <p:ph type="sldNum" sz="quarter" idx="4"/>
          </p:nvPr>
        </p:nvSpPr>
        <p:spPr bwMode="gray">
          <a:xfrm>
            <a:off x="8307004" y="400075"/>
            <a:ext cx="540000" cy="180000"/>
          </a:xfrm>
          <a:prstGeom prst="rect">
            <a:avLst/>
          </a:prstGeom>
        </p:spPr>
        <p:txBody>
          <a:bodyPr vert="horz" lIns="0" tIns="0" rIns="0" bIns="0" rtlCol="0" anchor="t" anchorCtr="0">
            <a:noAutofit/>
          </a:bodyPr>
          <a:lstStyle>
            <a:lvl1pPr algn="r">
              <a:defRPr sz="1000">
                <a:solidFill>
                  <a:schemeClr val="tx2"/>
                </a:solidFill>
              </a:defRPr>
            </a:lvl1pPr>
          </a:lstStyle>
          <a:p>
            <a:fld id="{63B7F0B4-A250-4AD7-B417-DDD068C91B3E}" type="slidenum">
              <a:rPr lang="en-GB" noProof="0" smtClean="0"/>
              <a:pPr/>
              <a:t>‹#›</a:t>
            </a:fld>
            <a:endParaRPr lang="en-GB" noProof="0" dirty="0"/>
          </a:p>
        </p:txBody>
      </p:sp>
      <p:sp>
        <p:nvSpPr>
          <p:cNvPr id="11" name="Freeform 6"/>
          <p:cNvSpPr>
            <a:spLocks noChangeAspect="1" noEditPoints="1"/>
          </p:cNvSpPr>
          <p:nvPr userDrawn="1"/>
        </p:nvSpPr>
        <p:spPr bwMode="gray">
          <a:xfrm>
            <a:off x="8056602" y="6318847"/>
            <a:ext cx="799568" cy="270000"/>
          </a:xfrm>
          <a:custGeom>
            <a:avLst/>
            <a:gdLst>
              <a:gd name="T0" fmla="*/ 4057 w 8891"/>
              <a:gd name="T1" fmla="*/ 2327 h 3001"/>
              <a:gd name="T2" fmla="*/ 3531 w 8891"/>
              <a:gd name="T3" fmla="*/ 2371 h 3001"/>
              <a:gd name="T4" fmla="*/ 3513 w 8891"/>
              <a:gd name="T5" fmla="*/ 630 h 3001"/>
              <a:gd name="T6" fmla="*/ 4312 w 8891"/>
              <a:gd name="T7" fmla="*/ 2329 h 3001"/>
              <a:gd name="T8" fmla="*/ 3531 w 8891"/>
              <a:gd name="T9" fmla="*/ 994 h 3001"/>
              <a:gd name="T10" fmla="*/ 3547 w 8891"/>
              <a:gd name="T11" fmla="*/ 1999 h 3001"/>
              <a:gd name="T12" fmla="*/ 3872 w 8891"/>
              <a:gd name="T13" fmla="*/ 1084 h 3001"/>
              <a:gd name="T14" fmla="*/ 733 w 8891"/>
              <a:gd name="T15" fmla="*/ 630 h 3001"/>
              <a:gd name="T16" fmla="*/ 794 w 8891"/>
              <a:gd name="T17" fmla="*/ 2371 h 3001"/>
              <a:gd name="T18" fmla="*/ 439 w 8891"/>
              <a:gd name="T19" fmla="*/ 3001 h 3001"/>
              <a:gd name="T20" fmla="*/ 0 w 8891"/>
              <a:gd name="T21" fmla="*/ 701 h 3001"/>
              <a:gd name="T22" fmla="*/ 792 w 8891"/>
              <a:gd name="T23" fmla="*/ 2006 h 3001"/>
              <a:gd name="T24" fmla="*/ 751 w 8891"/>
              <a:gd name="T25" fmla="*/ 985 h 3001"/>
              <a:gd name="T26" fmla="*/ 439 w 8891"/>
              <a:gd name="T27" fmla="*/ 1917 h 3001"/>
              <a:gd name="T28" fmla="*/ 2391 w 8891"/>
              <a:gd name="T29" fmla="*/ 2371 h 3001"/>
              <a:gd name="T30" fmla="*/ 1952 w 8891"/>
              <a:gd name="T31" fmla="*/ 0 h 3001"/>
              <a:gd name="T32" fmla="*/ 6229 w 8891"/>
              <a:gd name="T33" fmla="*/ 2267 h 3001"/>
              <a:gd name="T34" fmla="*/ 4604 w 8891"/>
              <a:gd name="T35" fmla="*/ 1466 h 3001"/>
              <a:gd name="T36" fmla="*/ 5790 w 8891"/>
              <a:gd name="T37" fmla="*/ 713 h 3001"/>
              <a:gd name="T38" fmla="*/ 6229 w 8891"/>
              <a:gd name="T39" fmla="*/ 0 h 3001"/>
              <a:gd name="T40" fmla="*/ 5790 w 8891"/>
              <a:gd name="T41" fmla="*/ 1084 h 3001"/>
              <a:gd name="T42" fmla="*/ 5039 w 8891"/>
              <a:gd name="T43" fmla="*/ 1454 h 3001"/>
              <a:gd name="T44" fmla="*/ 5790 w 8891"/>
              <a:gd name="T45" fmla="*/ 1951 h 3001"/>
              <a:gd name="T46" fmla="*/ 7083 w 8891"/>
              <a:gd name="T47" fmla="*/ 348 h 3001"/>
              <a:gd name="T48" fmla="*/ 6644 w 8891"/>
              <a:gd name="T49" fmla="*/ 0 h 3001"/>
              <a:gd name="T50" fmla="*/ 7083 w 8891"/>
              <a:gd name="T51" fmla="*/ 348 h 3001"/>
              <a:gd name="T52" fmla="*/ 6644 w 8891"/>
              <a:gd name="T53" fmla="*/ 2371 h 3001"/>
              <a:gd name="T54" fmla="*/ 7083 w 8891"/>
              <a:gd name="T55" fmla="*/ 630 h 3001"/>
              <a:gd name="T56" fmla="*/ 7498 w 8891"/>
              <a:gd name="T57" fmla="*/ 2288 h 3001"/>
              <a:gd name="T58" fmla="*/ 8891 w 8891"/>
              <a:gd name="T59" fmla="*/ 1840 h 3001"/>
              <a:gd name="T60" fmla="*/ 8028 w 8891"/>
              <a:gd name="T61" fmla="*/ 1318 h 3001"/>
              <a:gd name="T62" fmla="*/ 8178 w 8891"/>
              <a:gd name="T63" fmla="*/ 962 h 3001"/>
              <a:gd name="T64" fmla="*/ 8808 w 8891"/>
              <a:gd name="T65" fmla="*/ 713 h 3001"/>
              <a:gd name="T66" fmla="*/ 7415 w 8891"/>
              <a:gd name="T67" fmla="*/ 1161 h 3001"/>
              <a:gd name="T68" fmla="*/ 8260 w 8891"/>
              <a:gd name="T69" fmla="*/ 1683 h 3001"/>
              <a:gd name="T70" fmla="*/ 8168 w 8891"/>
              <a:gd name="T71" fmla="*/ 2039 h 3001"/>
              <a:gd name="T72" fmla="*/ 7498 w 8891"/>
              <a:gd name="T73" fmla="*/ 228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91" h="3001">
                <a:moveTo>
                  <a:pt x="4312" y="2329"/>
                </a:moveTo>
                <a:cubicBezTo>
                  <a:pt x="4057" y="2327"/>
                  <a:pt x="4057" y="2327"/>
                  <a:pt x="4057" y="2327"/>
                </a:cubicBezTo>
                <a:cubicBezTo>
                  <a:pt x="3898" y="2247"/>
                  <a:pt x="3898" y="2247"/>
                  <a:pt x="3898" y="2247"/>
                </a:cubicBezTo>
                <a:cubicBezTo>
                  <a:pt x="3898" y="2247"/>
                  <a:pt x="3767" y="2354"/>
                  <a:pt x="3531" y="2371"/>
                </a:cubicBezTo>
                <a:cubicBezTo>
                  <a:pt x="2968" y="2371"/>
                  <a:pt x="2687" y="2069"/>
                  <a:pt x="2687" y="1465"/>
                </a:cubicBezTo>
                <a:cubicBezTo>
                  <a:pt x="2687" y="908"/>
                  <a:pt x="2962" y="630"/>
                  <a:pt x="3513" y="630"/>
                </a:cubicBezTo>
                <a:cubicBezTo>
                  <a:pt x="4076" y="622"/>
                  <a:pt x="4312" y="768"/>
                  <a:pt x="4312" y="1102"/>
                </a:cubicBezTo>
                <a:cubicBezTo>
                  <a:pt x="4312" y="2329"/>
                  <a:pt x="4312" y="2329"/>
                  <a:pt x="4312" y="2329"/>
                </a:cubicBezTo>
                <a:moveTo>
                  <a:pt x="3872" y="1084"/>
                </a:moveTo>
                <a:cubicBezTo>
                  <a:pt x="3782" y="1024"/>
                  <a:pt x="3668" y="994"/>
                  <a:pt x="3531" y="994"/>
                </a:cubicBezTo>
                <a:cubicBezTo>
                  <a:pt x="3258" y="994"/>
                  <a:pt x="3121" y="1148"/>
                  <a:pt x="3121" y="1454"/>
                </a:cubicBezTo>
                <a:cubicBezTo>
                  <a:pt x="3121" y="1818"/>
                  <a:pt x="3263" y="1999"/>
                  <a:pt x="3547" y="1999"/>
                </a:cubicBezTo>
                <a:cubicBezTo>
                  <a:pt x="3662" y="1999"/>
                  <a:pt x="3771" y="1983"/>
                  <a:pt x="3872" y="1951"/>
                </a:cubicBezTo>
                <a:lnTo>
                  <a:pt x="3872" y="1084"/>
                </a:lnTo>
                <a:close/>
                <a:moveTo>
                  <a:pt x="0" y="701"/>
                </a:moveTo>
                <a:cubicBezTo>
                  <a:pt x="231" y="654"/>
                  <a:pt x="475" y="630"/>
                  <a:pt x="733" y="630"/>
                </a:cubicBezTo>
                <a:cubicBezTo>
                  <a:pt x="1324" y="630"/>
                  <a:pt x="1620" y="906"/>
                  <a:pt x="1620" y="1457"/>
                </a:cubicBezTo>
                <a:cubicBezTo>
                  <a:pt x="1620" y="2067"/>
                  <a:pt x="1345" y="2371"/>
                  <a:pt x="794" y="2371"/>
                </a:cubicBezTo>
                <a:cubicBezTo>
                  <a:pt x="677" y="2371"/>
                  <a:pt x="559" y="2343"/>
                  <a:pt x="439" y="2288"/>
                </a:cubicBezTo>
                <a:cubicBezTo>
                  <a:pt x="439" y="3001"/>
                  <a:pt x="439" y="3001"/>
                  <a:pt x="439" y="3001"/>
                </a:cubicBezTo>
                <a:cubicBezTo>
                  <a:pt x="0" y="3001"/>
                  <a:pt x="0" y="3001"/>
                  <a:pt x="0" y="3001"/>
                </a:cubicBezTo>
                <a:cubicBezTo>
                  <a:pt x="0" y="701"/>
                  <a:pt x="0" y="701"/>
                  <a:pt x="0" y="701"/>
                </a:cubicBezTo>
                <a:moveTo>
                  <a:pt x="439" y="1917"/>
                </a:moveTo>
                <a:cubicBezTo>
                  <a:pt x="549" y="1976"/>
                  <a:pt x="666" y="2006"/>
                  <a:pt x="792" y="2006"/>
                </a:cubicBezTo>
                <a:cubicBezTo>
                  <a:pt x="1054" y="2006"/>
                  <a:pt x="1185" y="1822"/>
                  <a:pt x="1185" y="1454"/>
                </a:cubicBezTo>
                <a:cubicBezTo>
                  <a:pt x="1185" y="1141"/>
                  <a:pt x="1041" y="985"/>
                  <a:pt x="751" y="985"/>
                </a:cubicBezTo>
                <a:cubicBezTo>
                  <a:pt x="626" y="985"/>
                  <a:pt x="522" y="993"/>
                  <a:pt x="439" y="1008"/>
                </a:cubicBezTo>
                <a:lnTo>
                  <a:pt x="439" y="1917"/>
                </a:lnTo>
                <a:close/>
                <a:moveTo>
                  <a:pt x="1952" y="2371"/>
                </a:moveTo>
                <a:cubicBezTo>
                  <a:pt x="2391" y="2371"/>
                  <a:pt x="2391" y="2371"/>
                  <a:pt x="2391" y="2371"/>
                </a:cubicBezTo>
                <a:cubicBezTo>
                  <a:pt x="2391" y="0"/>
                  <a:pt x="2391" y="0"/>
                  <a:pt x="2391" y="0"/>
                </a:cubicBezTo>
                <a:cubicBezTo>
                  <a:pt x="1952" y="0"/>
                  <a:pt x="1952" y="0"/>
                  <a:pt x="1952" y="0"/>
                </a:cubicBezTo>
                <a:lnTo>
                  <a:pt x="1952" y="2371"/>
                </a:lnTo>
                <a:close/>
                <a:moveTo>
                  <a:pt x="6229" y="2267"/>
                </a:moveTo>
                <a:cubicBezTo>
                  <a:pt x="5963" y="2336"/>
                  <a:pt x="5703" y="2371"/>
                  <a:pt x="5448" y="2371"/>
                </a:cubicBezTo>
                <a:cubicBezTo>
                  <a:pt x="4886" y="2371"/>
                  <a:pt x="4604" y="2069"/>
                  <a:pt x="4604" y="1466"/>
                </a:cubicBezTo>
                <a:cubicBezTo>
                  <a:pt x="4604" y="909"/>
                  <a:pt x="4880" y="630"/>
                  <a:pt x="5430" y="630"/>
                </a:cubicBezTo>
                <a:cubicBezTo>
                  <a:pt x="5547" y="630"/>
                  <a:pt x="5667" y="658"/>
                  <a:pt x="5790" y="713"/>
                </a:cubicBezTo>
                <a:cubicBezTo>
                  <a:pt x="5790" y="0"/>
                  <a:pt x="5790" y="0"/>
                  <a:pt x="5790" y="0"/>
                </a:cubicBezTo>
                <a:cubicBezTo>
                  <a:pt x="6229" y="0"/>
                  <a:pt x="6229" y="0"/>
                  <a:pt x="6229" y="0"/>
                </a:cubicBezTo>
                <a:cubicBezTo>
                  <a:pt x="6229" y="2267"/>
                  <a:pt x="6229" y="2267"/>
                  <a:pt x="6229" y="2267"/>
                </a:cubicBezTo>
                <a:moveTo>
                  <a:pt x="5790" y="1084"/>
                </a:moveTo>
                <a:cubicBezTo>
                  <a:pt x="5699" y="1025"/>
                  <a:pt x="5585" y="995"/>
                  <a:pt x="5448" y="995"/>
                </a:cubicBezTo>
                <a:cubicBezTo>
                  <a:pt x="5175" y="995"/>
                  <a:pt x="5039" y="1148"/>
                  <a:pt x="5039" y="1454"/>
                </a:cubicBezTo>
                <a:cubicBezTo>
                  <a:pt x="5039" y="1818"/>
                  <a:pt x="5181" y="2000"/>
                  <a:pt x="5465" y="2000"/>
                </a:cubicBezTo>
                <a:cubicBezTo>
                  <a:pt x="5580" y="2000"/>
                  <a:pt x="5688" y="1984"/>
                  <a:pt x="5790" y="1951"/>
                </a:cubicBezTo>
                <a:lnTo>
                  <a:pt x="5790" y="1084"/>
                </a:lnTo>
                <a:close/>
                <a:moveTo>
                  <a:pt x="7083" y="348"/>
                </a:moveTo>
                <a:cubicBezTo>
                  <a:pt x="6644" y="348"/>
                  <a:pt x="6644" y="348"/>
                  <a:pt x="6644" y="348"/>
                </a:cubicBezTo>
                <a:cubicBezTo>
                  <a:pt x="6644" y="0"/>
                  <a:pt x="6644" y="0"/>
                  <a:pt x="6644" y="0"/>
                </a:cubicBezTo>
                <a:cubicBezTo>
                  <a:pt x="7083" y="0"/>
                  <a:pt x="7083" y="0"/>
                  <a:pt x="7083" y="0"/>
                </a:cubicBezTo>
                <a:lnTo>
                  <a:pt x="7083" y="348"/>
                </a:lnTo>
                <a:close/>
                <a:moveTo>
                  <a:pt x="7083" y="2371"/>
                </a:moveTo>
                <a:cubicBezTo>
                  <a:pt x="6644" y="2371"/>
                  <a:pt x="6644" y="2371"/>
                  <a:pt x="6644" y="2371"/>
                </a:cubicBezTo>
                <a:cubicBezTo>
                  <a:pt x="6644" y="630"/>
                  <a:pt x="6644" y="630"/>
                  <a:pt x="6644" y="630"/>
                </a:cubicBezTo>
                <a:cubicBezTo>
                  <a:pt x="7083" y="630"/>
                  <a:pt x="7083" y="630"/>
                  <a:pt x="7083" y="630"/>
                </a:cubicBezTo>
                <a:lnTo>
                  <a:pt x="7083" y="2371"/>
                </a:lnTo>
                <a:close/>
                <a:moveTo>
                  <a:pt x="7498" y="2288"/>
                </a:moveTo>
                <a:cubicBezTo>
                  <a:pt x="7691" y="2354"/>
                  <a:pt x="7909" y="2388"/>
                  <a:pt x="8151" y="2388"/>
                </a:cubicBezTo>
                <a:cubicBezTo>
                  <a:pt x="8644" y="2388"/>
                  <a:pt x="8891" y="2205"/>
                  <a:pt x="8891" y="1840"/>
                </a:cubicBezTo>
                <a:cubicBezTo>
                  <a:pt x="8891" y="1492"/>
                  <a:pt x="8697" y="1318"/>
                  <a:pt x="8310" y="1318"/>
                </a:cubicBezTo>
                <a:cubicBezTo>
                  <a:pt x="8028" y="1318"/>
                  <a:pt x="8028" y="1318"/>
                  <a:pt x="8028" y="1318"/>
                </a:cubicBezTo>
                <a:cubicBezTo>
                  <a:pt x="7890" y="1318"/>
                  <a:pt x="7821" y="1260"/>
                  <a:pt x="7821" y="1144"/>
                </a:cubicBezTo>
                <a:cubicBezTo>
                  <a:pt x="7821" y="1022"/>
                  <a:pt x="7940" y="962"/>
                  <a:pt x="8178" y="962"/>
                </a:cubicBezTo>
                <a:cubicBezTo>
                  <a:pt x="8404" y="962"/>
                  <a:pt x="8614" y="1000"/>
                  <a:pt x="8808" y="1078"/>
                </a:cubicBezTo>
                <a:cubicBezTo>
                  <a:pt x="8808" y="713"/>
                  <a:pt x="8808" y="713"/>
                  <a:pt x="8808" y="713"/>
                </a:cubicBezTo>
                <a:cubicBezTo>
                  <a:pt x="8614" y="647"/>
                  <a:pt x="8408" y="613"/>
                  <a:pt x="8189" y="613"/>
                </a:cubicBezTo>
                <a:cubicBezTo>
                  <a:pt x="7673" y="613"/>
                  <a:pt x="7415" y="796"/>
                  <a:pt x="7415" y="1161"/>
                </a:cubicBezTo>
                <a:cubicBezTo>
                  <a:pt x="7415" y="1509"/>
                  <a:pt x="7592" y="1683"/>
                  <a:pt x="7945" y="1683"/>
                </a:cubicBezTo>
                <a:cubicBezTo>
                  <a:pt x="8260" y="1683"/>
                  <a:pt x="8260" y="1683"/>
                  <a:pt x="8260" y="1683"/>
                </a:cubicBezTo>
                <a:cubicBezTo>
                  <a:pt x="8388" y="1683"/>
                  <a:pt x="8451" y="1741"/>
                  <a:pt x="8451" y="1857"/>
                </a:cubicBezTo>
                <a:cubicBezTo>
                  <a:pt x="8451" y="1979"/>
                  <a:pt x="8357" y="2039"/>
                  <a:pt x="8168" y="2039"/>
                </a:cubicBezTo>
                <a:cubicBezTo>
                  <a:pt x="7915" y="2039"/>
                  <a:pt x="7691" y="2001"/>
                  <a:pt x="7498" y="1923"/>
                </a:cubicBezTo>
                <a:cubicBezTo>
                  <a:pt x="7498" y="2288"/>
                  <a:pt x="7498" y="2288"/>
                  <a:pt x="7498" y="2288"/>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noProof="0" dirty="0"/>
          </a:p>
        </p:txBody>
      </p:sp>
    </p:spTree>
    <p:extLst>
      <p:ext uri="{BB962C8B-B14F-4D97-AF65-F5344CB8AC3E}">
        <p14:creationId xmlns:p14="http://schemas.microsoft.com/office/powerpoint/2010/main" val="689082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2.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0.png"/><Relationship Id="rId5" Type="http://schemas.openxmlformats.org/officeDocument/2006/relationships/image" Target="../media/image52.jp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jpeg"/><Relationship Id="rId11"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CADE8C-2BC8-6C4C-A1EF-4075C0091E84}"/>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xmlns="" id="{E95AB130-89F4-354A-841B-522D274EBADF}"/>
              </a:ext>
            </a:extLst>
          </p:cNvPr>
          <p:cNvPicPr>
            <a:picLocks noChangeAspect="1"/>
          </p:cNvPicPr>
          <p:nvPr/>
        </p:nvPicPr>
        <p:blipFill>
          <a:blip r:embed="rId3"/>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xmlns="" id="{E6808124-394B-4B42-94AE-7D516A7A7352}"/>
              </a:ext>
            </a:extLst>
          </p:cNvPr>
          <p:cNvSpPr>
            <a:spLocks noGrp="1"/>
          </p:cNvSpPr>
          <p:nvPr>
            <p:ph type="ctrTitle"/>
          </p:nvPr>
        </p:nvSpPr>
        <p:spPr>
          <a:xfrm>
            <a:off x="204260" y="3806960"/>
            <a:ext cx="8528924" cy="1368000"/>
          </a:xfrm>
        </p:spPr>
        <p:txBody>
          <a:bodyPr>
            <a:normAutofit/>
          </a:bodyPr>
          <a:lstStyle/>
          <a:p>
            <a:pPr algn="l"/>
            <a:r>
              <a:rPr lang="en-US" sz="3200" b="1" dirty="0"/>
              <a:t>Delivering Profitable Growth with Customers - Supporting Sales to Create Winning Plans</a:t>
            </a:r>
            <a:endParaRPr lang="en-GB" sz="2000" b="1" dirty="0"/>
          </a:p>
        </p:txBody>
      </p:sp>
      <p:sp>
        <p:nvSpPr>
          <p:cNvPr id="6" name="Subtitle 5">
            <a:extLst>
              <a:ext uri="{FF2B5EF4-FFF2-40B4-BE49-F238E27FC236}">
                <a16:creationId xmlns:a16="http://schemas.microsoft.com/office/drawing/2014/main" xmlns="" id="{587BFF94-E6F6-4DDF-803A-C070B66E28C4}"/>
              </a:ext>
            </a:extLst>
          </p:cNvPr>
          <p:cNvSpPr>
            <a:spLocks noGrp="1"/>
          </p:cNvSpPr>
          <p:nvPr>
            <p:ph type="subTitle" idx="1"/>
          </p:nvPr>
        </p:nvSpPr>
        <p:spPr>
          <a:xfrm>
            <a:off x="204260" y="5486399"/>
            <a:ext cx="5510015" cy="1272209"/>
          </a:xfrm>
        </p:spPr>
        <p:txBody>
          <a:bodyPr>
            <a:normAutofit/>
          </a:bodyPr>
          <a:lstStyle/>
          <a:p>
            <a:pPr algn="l"/>
            <a:r>
              <a:rPr lang="en-GB" b="1" dirty="0"/>
              <a:t>Tom Driver </a:t>
            </a:r>
          </a:p>
          <a:p>
            <a:pPr algn="l"/>
            <a:r>
              <a:rPr lang="en-GB" sz="1800" b="1" i="1" dirty="0"/>
              <a:t>Head of Commercial Transformation, pladis UK </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B3423-C1F5-435B-9DFE-024C497173E3}"/>
              </a:ext>
            </a:extLst>
          </p:cNvPr>
          <p:cNvSpPr>
            <a:spLocks noGrp="1"/>
          </p:cNvSpPr>
          <p:nvPr>
            <p:ph type="title"/>
          </p:nvPr>
        </p:nvSpPr>
        <p:spPr/>
        <p:txBody>
          <a:bodyPr/>
          <a:lstStyle/>
          <a:p>
            <a:r>
              <a:rPr lang="en-GB" dirty="0"/>
              <a:t>Update on our project</a:t>
            </a:r>
            <a:endParaRPr lang="en-US" dirty="0"/>
          </a:p>
        </p:txBody>
      </p:sp>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3" name="Picture 2">
            <a:extLst>
              <a:ext uri="{FF2B5EF4-FFF2-40B4-BE49-F238E27FC236}">
                <a16:creationId xmlns:a16="http://schemas.microsoft.com/office/drawing/2014/main" xmlns="" id="{728CF847-74B9-48E6-9D86-E43FACACB79B}"/>
              </a:ext>
            </a:extLst>
          </p:cNvPr>
          <p:cNvPicPr>
            <a:picLocks noChangeAspect="1"/>
          </p:cNvPicPr>
          <p:nvPr/>
        </p:nvPicPr>
        <p:blipFill rotWithShape="1">
          <a:blip r:embed="rId3"/>
          <a:srcRect l="5000" t="13555" r="3333" b="13111"/>
          <a:stretch/>
        </p:blipFill>
        <p:spPr>
          <a:xfrm>
            <a:off x="861060" y="1192075"/>
            <a:ext cx="2598420" cy="1559052"/>
          </a:xfrm>
          <a:prstGeom prst="rect">
            <a:avLst/>
          </a:prstGeom>
          <a:ln>
            <a:noFill/>
          </a:ln>
          <a:effectLst>
            <a:softEdge rad="112500"/>
          </a:effectLst>
        </p:spPr>
      </p:pic>
      <p:sp>
        <p:nvSpPr>
          <p:cNvPr id="6" name="Content Placeholder 5">
            <a:extLst>
              <a:ext uri="{FF2B5EF4-FFF2-40B4-BE49-F238E27FC236}">
                <a16:creationId xmlns:a16="http://schemas.microsoft.com/office/drawing/2014/main" xmlns="" id="{C5DDC66F-E629-4909-81C7-72F080EE572B}"/>
              </a:ext>
            </a:extLst>
          </p:cNvPr>
          <p:cNvSpPr>
            <a:spLocks noGrp="1"/>
          </p:cNvSpPr>
          <p:nvPr>
            <p:ph idx="1"/>
          </p:nvPr>
        </p:nvSpPr>
        <p:spPr>
          <a:xfrm>
            <a:off x="861060" y="2796847"/>
            <a:ext cx="2598420" cy="525473"/>
          </a:xfrm>
        </p:spPr>
        <p:txBody>
          <a:bodyPr anchor="t"/>
          <a:lstStyle/>
          <a:p>
            <a:pPr algn="ctr"/>
            <a:r>
              <a:rPr lang="en-GB" sz="2400" b="1" dirty="0"/>
              <a:t>16</a:t>
            </a:r>
            <a:r>
              <a:rPr lang="en-GB" sz="2400" b="1" baseline="30000" dirty="0"/>
              <a:t>th</a:t>
            </a:r>
            <a:r>
              <a:rPr lang="en-GB" sz="2400" b="1" dirty="0"/>
              <a:t> Nov 2017</a:t>
            </a:r>
            <a:endParaRPr lang="en-US" sz="2400" b="1" dirty="0"/>
          </a:p>
        </p:txBody>
      </p:sp>
      <p:sp>
        <p:nvSpPr>
          <p:cNvPr id="8" name="Content Placeholder 5">
            <a:extLst>
              <a:ext uri="{FF2B5EF4-FFF2-40B4-BE49-F238E27FC236}">
                <a16:creationId xmlns:a16="http://schemas.microsoft.com/office/drawing/2014/main" xmlns="" id="{542D5FCA-F293-4A69-9F44-2FE97504E0FE}"/>
              </a:ext>
            </a:extLst>
          </p:cNvPr>
          <p:cNvSpPr txBox="1">
            <a:spLocks/>
          </p:cNvSpPr>
          <p:nvPr/>
        </p:nvSpPr>
        <p:spPr bwMode="gray">
          <a:xfrm>
            <a:off x="4557585" y="1305310"/>
            <a:ext cx="3243030" cy="1754273"/>
          </a:xfrm>
          <a:prstGeom prst="rect">
            <a:avLst/>
          </a:prstGeom>
        </p:spPr>
        <p:style>
          <a:lnRef idx="3">
            <a:schemeClr val="lt1"/>
          </a:lnRef>
          <a:fillRef idx="1">
            <a:schemeClr val="accent1"/>
          </a:fillRef>
          <a:effectRef idx="1">
            <a:schemeClr val="accent1"/>
          </a:effectRef>
          <a:fontRef idx="minor">
            <a:schemeClr val="lt1"/>
          </a:fontRef>
        </p:style>
        <p:txBody>
          <a:bodyPr vert="horz" lIns="0" tIns="0" rIns="0" bIns="0" rtlCol="0" anchor="ctr"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white"/>
                </a:solidFill>
                <a:effectLst/>
                <a:uLnTx/>
                <a:uFillTx/>
                <a:latin typeface="Verdana"/>
                <a:ea typeface="+mn-ea"/>
                <a:cs typeface="+mn-cs"/>
              </a:rPr>
              <a:t>150 Users</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white"/>
                </a:solidFill>
                <a:effectLst/>
                <a:uLnTx/>
                <a:uFillTx/>
                <a:latin typeface="Verdana"/>
                <a:ea typeface="+mn-ea"/>
                <a:cs typeface="+mn-cs"/>
              </a:rPr>
              <a:t>116 Last Week</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white"/>
                </a:solidFill>
                <a:effectLst/>
                <a:uLnTx/>
                <a:uFillTx/>
                <a:latin typeface="Verdana"/>
                <a:ea typeface="+mn-ea"/>
                <a:cs typeface="+mn-cs"/>
              </a:rPr>
              <a:t>56 Daily</a:t>
            </a:r>
            <a:endParaRPr kumimoji="0" lang="en-US" sz="28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7" name="Picture 6">
            <a:extLst>
              <a:ext uri="{FF2B5EF4-FFF2-40B4-BE49-F238E27FC236}">
                <a16:creationId xmlns:a16="http://schemas.microsoft.com/office/drawing/2014/main" xmlns="" id="{F52583AD-CE55-4C90-ADB3-6A44370E3B35}"/>
              </a:ext>
            </a:extLst>
          </p:cNvPr>
          <p:cNvPicPr>
            <a:picLocks noChangeAspect="1"/>
          </p:cNvPicPr>
          <p:nvPr/>
        </p:nvPicPr>
        <p:blipFill>
          <a:blip r:embed="rId4"/>
          <a:stretch>
            <a:fillRect/>
          </a:stretch>
        </p:blipFill>
        <p:spPr>
          <a:xfrm>
            <a:off x="992505" y="3819525"/>
            <a:ext cx="2466975" cy="1809750"/>
          </a:xfrm>
          <a:prstGeom prst="rect">
            <a:avLst/>
          </a:prstGeom>
        </p:spPr>
      </p:pic>
      <p:sp>
        <p:nvSpPr>
          <p:cNvPr id="10" name="Content Placeholder 5">
            <a:extLst>
              <a:ext uri="{FF2B5EF4-FFF2-40B4-BE49-F238E27FC236}">
                <a16:creationId xmlns:a16="http://schemas.microsoft.com/office/drawing/2014/main" xmlns="" id="{A0E519C0-E771-43A0-823C-42EF6C58CF57}"/>
              </a:ext>
            </a:extLst>
          </p:cNvPr>
          <p:cNvSpPr txBox="1">
            <a:spLocks/>
          </p:cNvSpPr>
          <p:nvPr/>
        </p:nvSpPr>
        <p:spPr bwMode="gray">
          <a:xfrm>
            <a:off x="861060" y="5659755"/>
            <a:ext cx="2598420" cy="525473"/>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63666A"/>
                </a:solidFill>
                <a:effectLst/>
                <a:uLnTx/>
                <a:uFillTx/>
                <a:latin typeface="Verdana"/>
                <a:ea typeface="+mn-ea"/>
                <a:cs typeface="+mn-cs"/>
              </a:rPr>
              <a:t>Team Reintegration</a:t>
            </a:r>
            <a:endParaRPr kumimoji="0" lang="en-US" sz="2400" b="1" i="0" u="none" strike="noStrike" kern="1200" cap="none" spc="0" normalizeH="0" baseline="0" noProof="0" dirty="0">
              <a:ln>
                <a:noFill/>
              </a:ln>
              <a:solidFill>
                <a:srgbClr val="63666A"/>
              </a:solidFill>
              <a:effectLst/>
              <a:uLnTx/>
              <a:uFillTx/>
              <a:latin typeface="Verdana"/>
              <a:ea typeface="+mn-ea"/>
              <a:cs typeface="+mn-cs"/>
            </a:endParaRPr>
          </a:p>
        </p:txBody>
      </p:sp>
      <p:pic>
        <p:nvPicPr>
          <p:cNvPr id="9" name="Picture 8">
            <a:extLst>
              <a:ext uri="{FF2B5EF4-FFF2-40B4-BE49-F238E27FC236}">
                <a16:creationId xmlns:a16="http://schemas.microsoft.com/office/drawing/2014/main" xmlns="" id="{FCF69955-869F-476C-A0EE-FBFF0340DC0A}"/>
              </a:ext>
            </a:extLst>
          </p:cNvPr>
          <p:cNvPicPr>
            <a:picLocks noChangeAspect="1"/>
          </p:cNvPicPr>
          <p:nvPr/>
        </p:nvPicPr>
        <p:blipFill rotWithShape="1">
          <a:blip r:embed="rId5"/>
          <a:srcRect t="13200" b="13734"/>
          <a:stretch/>
        </p:blipFill>
        <p:spPr>
          <a:xfrm>
            <a:off x="4750350" y="3819525"/>
            <a:ext cx="2857500" cy="2087880"/>
          </a:xfrm>
          <a:prstGeom prst="rect">
            <a:avLst/>
          </a:prstGeom>
        </p:spPr>
      </p:pic>
    </p:spTree>
    <p:extLst>
      <p:ext uri="{BB962C8B-B14F-4D97-AF65-F5344CB8AC3E}">
        <p14:creationId xmlns:p14="http://schemas.microsoft.com/office/powerpoint/2010/main" val="25635899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B3423-C1F5-435B-9DFE-024C497173E3}"/>
              </a:ext>
            </a:extLst>
          </p:cNvPr>
          <p:cNvSpPr>
            <a:spLocks noGrp="1"/>
          </p:cNvSpPr>
          <p:nvPr>
            <p:ph type="title"/>
          </p:nvPr>
        </p:nvSpPr>
        <p:spPr/>
        <p:txBody>
          <a:bodyPr/>
          <a:lstStyle/>
          <a:p>
            <a:r>
              <a:rPr lang="en-GB" dirty="0"/>
              <a:t>Some early successes…</a:t>
            </a:r>
            <a:endParaRPr lang="en-US" dirty="0"/>
          </a:p>
        </p:txBody>
      </p:sp>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2" name="Content Placeholder 2">
            <a:extLst>
              <a:ext uri="{FF2B5EF4-FFF2-40B4-BE49-F238E27FC236}">
                <a16:creationId xmlns:a16="http://schemas.microsoft.com/office/drawing/2014/main" xmlns="" id="{6C77DBF2-CCE8-4683-A651-87FE27A742D9}"/>
              </a:ext>
            </a:extLst>
          </p:cNvPr>
          <p:cNvSpPr>
            <a:spLocks noGrp="1"/>
          </p:cNvSpPr>
          <p:nvPr>
            <p:ph idx="1"/>
          </p:nvPr>
        </p:nvSpPr>
        <p:spPr>
          <a:xfrm>
            <a:off x="240724" y="4620791"/>
            <a:ext cx="3787140" cy="1200889"/>
          </a:xfrm>
        </p:spPr>
        <p:txBody>
          <a:bodyPr/>
          <a:lstStyle/>
          <a:p>
            <a:pPr algn="ctr"/>
            <a:r>
              <a:rPr lang="en-GB" sz="2400" dirty="0"/>
              <a:t>Time forecasting has dropped from 20% of Sales time to 10%... </a:t>
            </a:r>
          </a:p>
        </p:txBody>
      </p:sp>
      <p:pic>
        <p:nvPicPr>
          <p:cNvPr id="13" name="Picture 12">
            <a:extLst>
              <a:ext uri="{FF2B5EF4-FFF2-40B4-BE49-F238E27FC236}">
                <a16:creationId xmlns:a16="http://schemas.microsoft.com/office/drawing/2014/main" xmlns="" id="{4BFB4DB5-C199-4E89-8DD8-A629EE3BE169}"/>
              </a:ext>
            </a:extLst>
          </p:cNvPr>
          <p:cNvPicPr>
            <a:picLocks noChangeAspect="1"/>
          </p:cNvPicPr>
          <p:nvPr/>
        </p:nvPicPr>
        <p:blipFill rotWithShape="1">
          <a:blip r:embed="rId3"/>
          <a:srcRect b="31466"/>
          <a:stretch/>
        </p:blipFill>
        <p:spPr>
          <a:xfrm>
            <a:off x="610988" y="1277227"/>
            <a:ext cx="3046612" cy="3422698"/>
          </a:xfrm>
          <a:prstGeom prst="rect">
            <a:avLst/>
          </a:prstGeom>
        </p:spPr>
      </p:pic>
      <p:sp>
        <p:nvSpPr>
          <p:cNvPr id="14" name="Content Placeholder 2">
            <a:extLst>
              <a:ext uri="{FF2B5EF4-FFF2-40B4-BE49-F238E27FC236}">
                <a16:creationId xmlns:a16="http://schemas.microsoft.com/office/drawing/2014/main" xmlns="" id="{18723CBE-5A87-458F-AA3B-57645C97E096}"/>
              </a:ext>
            </a:extLst>
          </p:cNvPr>
          <p:cNvSpPr txBox="1">
            <a:spLocks/>
          </p:cNvSpPr>
          <p:nvPr/>
        </p:nvSpPr>
        <p:spPr bwMode="gray">
          <a:xfrm>
            <a:off x="4832468" y="4604015"/>
            <a:ext cx="3851216" cy="1872985"/>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63666A"/>
                </a:solidFill>
                <a:effectLst/>
                <a:uLnTx/>
                <a:uFillTx/>
                <a:latin typeface="Verdana"/>
                <a:ea typeface="+mn-ea"/>
                <a:cs typeface="+mn-cs"/>
              </a:rPr>
              <a:t>Error rates with accruals dropped from 19% to 4% … and that 4% is driven by late sign off</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63666A"/>
              </a:solidFill>
              <a:effectLst/>
              <a:uLnTx/>
              <a:uFillTx/>
              <a:latin typeface="Verdana"/>
              <a:ea typeface="+mn-ea"/>
              <a:cs typeface="+mn-cs"/>
            </a:endParaRP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15" name="Picture 14">
            <a:extLst>
              <a:ext uri="{FF2B5EF4-FFF2-40B4-BE49-F238E27FC236}">
                <a16:creationId xmlns:a16="http://schemas.microsoft.com/office/drawing/2014/main" xmlns="" id="{12466FCB-DA3E-4EDA-A2D9-245828359327}"/>
              </a:ext>
            </a:extLst>
          </p:cNvPr>
          <p:cNvPicPr>
            <a:picLocks noChangeAspect="1"/>
          </p:cNvPicPr>
          <p:nvPr/>
        </p:nvPicPr>
        <p:blipFill>
          <a:blip r:embed="rId4"/>
          <a:stretch>
            <a:fillRect/>
          </a:stretch>
        </p:blipFill>
        <p:spPr>
          <a:xfrm>
            <a:off x="5253792" y="1277226"/>
            <a:ext cx="3008568" cy="2426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944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up)">
                                      <p:cBhvr>
                                        <p:cTn id="11" dur="10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6" name="Content Placeholder 2">
            <a:extLst>
              <a:ext uri="{FF2B5EF4-FFF2-40B4-BE49-F238E27FC236}">
                <a16:creationId xmlns:a16="http://schemas.microsoft.com/office/drawing/2014/main" xmlns="" id="{27357C3B-AE3B-4940-A5F8-03F5CF1CAE28}"/>
              </a:ext>
            </a:extLst>
          </p:cNvPr>
          <p:cNvSpPr>
            <a:spLocks noGrp="1"/>
          </p:cNvSpPr>
          <p:nvPr>
            <p:ph idx="1"/>
          </p:nvPr>
        </p:nvSpPr>
        <p:spPr>
          <a:xfrm>
            <a:off x="419100" y="1816631"/>
            <a:ext cx="8237220" cy="2206729"/>
          </a:xfrm>
        </p:spPr>
        <p:txBody>
          <a:bodyPr/>
          <a:lstStyle/>
          <a:p>
            <a:pPr>
              <a:lnSpc>
                <a:spcPct val="150000"/>
              </a:lnSpc>
            </a:pPr>
            <a:r>
              <a:rPr lang="en-GB" sz="3200" b="1" i="1" dirty="0">
                <a:solidFill>
                  <a:srgbClr val="FF0000"/>
                </a:solidFill>
              </a:rPr>
              <a:t>It will not change your world overnight but it will give a platform that you’ve never had before</a:t>
            </a:r>
          </a:p>
          <a:p>
            <a:pPr>
              <a:lnSpc>
                <a:spcPct val="150000"/>
              </a:lnSpc>
            </a:pPr>
            <a:endParaRPr lang="en-GB" sz="1600" b="1" i="1" dirty="0">
              <a:solidFill>
                <a:srgbClr val="FF0000"/>
              </a:solidFill>
            </a:endParaRPr>
          </a:p>
          <a:p>
            <a:pPr>
              <a:lnSpc>
                <a:spcPct val="150000"/>
              </a:lnSpc>
            </a:pPr>
            <a:r>
              <a:rPr lang="en-GB" sz="3200" b="1" i="1" dirty="0">
                <a:solidFill>
                  <a:srgbClr val="FF0000"/>
                </a:solidFill>
              </a:rPr>
              <a:t>What you choose to do with this will determine your success</a:t>
            </a:r>
          </a:p>
          <a:p>
            <a:pPr>
              <a:lnSpc>
                <a:spcPct val="150000"/>
              </a:lnSpc>
            </a:pPr>
            <a:endParaRPr lang="en-GB" sz="3200" b="1" i="1" dirty="0">
              <a:solidFill>
                <a:srgbClr val="FF0000"/>
              </a:solidFill>
            </a:endParaRPr>
          </a:p>
          <a:p>
            <a:pPr>
              <a:lnSpc>
                <a:spcPct val="150000"/>
              </a:lnSpc>
            </a:pPr>
            <a:endParaRPr lang="en-US" sz="3200" b="1" i="1" dirty="0">
              <a:solidFill>
                <a:srgbClr val="FF0000"/>
              </a:solidFill>
            </a:endParaRPr>
          </a:p>
        </p:txBody>
      </p:sp>
      <p:pic>
        <p:nvPicPr>
          <p:cNvPr id="3" name="Picture 2">
            <a:extLst>
              <a:ext uri="{FF2B5EF4-FFF2-40B4-BE49-F238E27FC236}">
                <a16:creationId xmlns:a16="http://schemas.microsoft.com/office/drawing/2014/main" xmlns="" id="{04DDAD0D-35EA-4518-ACE8-4205D609FF96}"/>
              </a:ext>
            </a:extLst>
          </p:cNvPr>
          <p:cNvPicPr>
            <a:picLocks noChangeAspect="1"/>
          </p:cNvPicPr>
          <p:nvPr/>
        </p:nvPicPr>
        <p:blipFill>
          <a:blip r:embed="rId3"/>
          <a:stretch>
            <a:fillRect/>
          </a:stretch>
        </p:blipFill>
        <p:spPr>
          <a:xfrm>
            <a:off x="297179" y="251460"/>
            <a:ext cx="3219597" cy="1318260"/>
          </a:xfrm>
          <a:prstGeom prst="rect">
            <a:avLst/>
          </a:prstGeom>
        </p:spPr>
      </p:pic>
    </p:spTree>
    <p:extLst>
      <p:ext uri="{BB962C8B-B14F-4D97-AF65-F5344CB8AC3E}">
        <p14:creationId xmlns:p14="http://schemas.microsoft.com/office/powerpoint/2010/main" val="24337071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28674" name="Picture 2" descr="Image result for crawl walk run funny">
            <a:extLst>
              <a:ext uri="{FF2B5EF4-FFF2-40B4-BE49-F238E27FC236}">
                <a16:creationId xmlns:a16="http://schemas.microsoft.com/office/drawing/2014/main" xmlns="" id="{C80A564F-45C4-4A01-9B91-059F8C093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617"/>
          <a:stretch/>
        </p:blipFill>
        <p:spPr bwMode="auto">
          <a:xfrm>
            <a:off x="1914335" y="4795520"/>
            <a:ext cx="1278180" cy="18963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rawl walk run funny">
            <a:extLst>
              <a:ext uri="{FF2B5EF4-FFF2-40B4-BE49-F238E27FC236}">
                <a16:creationId xmlns:a16="http://schemas.microsoft.com/office/drawing/2014/main" xmlns="" id="{D0B02D3C-AD47-4D88-A8EF-59B2F3212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43" r="34331"/>
          <a:stretch/>
        </p:blipFill>
        <p:spPr bwMode="auto">
          <a:xfrm>
            <a:off x="4140071" y="4930987"/>
            <a:ext cx="1019574" cy="1896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5776577" y="4930987"/>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C1B44467-0DA1-48E5-9449-D978B4C8DBB5}"/>
              </a:ext>
            </a:extLst>
          </p:cNvPr>
          <p:cNvSpPr/>
          <p:nvPr/>
        </p:nvSpPr>
        <p:spPr>
          <a:xfrm>
            <a:off x="849811" y="3407955"/>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xmlns="" id="{1B46920C-FFE5-4AC4-885D-169B6CAC46CB}"/>
              </a:ext>
            </a:extLst>
          </p:cNvPr>
          <p:cNvSpPr/>
          <p:nvPr/>
        </p:nvSpPr>
        <p:spPr>
          <a:xfrm>
            <a:off x="849811" y="2372602"/>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17" name="Rectangle: Rounded Corners 16">
            <a:extLst>
              <a:ext uri="{FF2B5EF4-FFF2-40B4-BE49-F238E27FC236}">
                <a16:creationId xmlns:a16="http://schemas.microsoft.com/office/drawing/2014/main" xmlns="" id="{9EC7B961-063D-4AF8-891A-CAA118B6D71F}"/>
              </a:ext>
            </a:extLst>
          </p:cNvPr>
          <p:cNvSpPr/>
          <p:nvPr/>
        </p:nvSpPr>
        <p:spPr>
          <a:xfrm>
            <a:off x="849811" y="1337250"/>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18" name="Content Placeholder 2">
            <a:extLst>
              <a:ext uri="{FF2B5EF4-FFF2-40B4-BE49-F238E27FC236}">
                <a16:creationId xmlns:a16="http://schemas.microsoft.com/office/drawing/2014/main" xmlns="" id="{464D4320-2F5D-4FA4-86D9-A1612D6EB0FD}"/>
              </a:ext>
            </a:extLst>
          </p:cNvPr>
          <p:cNvSpPr>
            <a:spLocks noGrp="1"/>
          </p:cNvSpPr>
          <p:nvPr>
            <p:ph idx="1"/>
          </p:nvPr>
        </p:nvSpPr>
        <p:spPr>
          <a:xfrm>
            <a:off x="1082040" y="1511831"/>
            <a:ext cx="6920700" cy="2796009"/>
          </a:xfrm>
        </p:spPr>
        <p:txBody>
          <a:bodyPr/>
          <a:lstStyle/>
          <a:p>
            <a:pPr>
              <a:lnSpc>
                <a:spcPct val="150000"/>
              </a:lnSpc>
            </a:pPr>
            <a:r>
              <a:rPr lang="en-GB" sz="2000" b="1" dirty="0"/>
              <a:t>Crawl; </a:t>
            </a:r>
            <a:r>
              <a:rPr lang="en-GB" dirty="0"/>
              <a:t>Embed, Stabilise &amp; Build Trust</a:t>
            </a:r>
            <a:endParaRPr lang="en-GB" sz="2000" dirty="0"/>
          </a:p>
          <a:p>
            <a:pPr>
              <a:lnSpc>
                <a:spcPct val="150000"/>
              </a:lnSpc>
            </a:pPr>
            <a:endParaRPr lang="en-GB" sz="2000" b="1" dirty="0"/>
          </a:p>
          <a:p>
            <a:pPr>
              <a:lnSpc>
                <a:spcPct val="150000"/>
              </a:lnSpc>
            </a:pPr>
            <a:r>
              <a:rPr lang="en-GB" sz="2000" b="1" dirty="0"/>
              <a:t>Walk; </a:t>
            </a:r>
            <a:r>
              <a:rPr lang="en-GB" dirty="0"/>
              <a:t>Refine Processes &amp; Understand the Data</a:t>
            </a:r>
            <a:endParaRPr lang="en-GB" sz="2000" dirty="0"/>
          </a:p>
          <a:p>
            <a:pPr>
              <a:lnSpc>
                <a:spcPct val="150000"/>
              </a:lnSpc>
            </a:pPr>
            <a:endParaRPr lang="en-GB" sz="2000" b="1" dirty="0"/>
          </a:p>
          <a:p>
            <a:pPr>
              <a:lnSpc>
                <a:spcPct val="150000"/>
              </a:lnSpc>
            </a:pPr>
            <a:r>
              <a:rPr lang="en-GB" sz="2000" b="1" dirty="0"/>
              <a:t>Run; </a:t>
            </a:r>
            <a:r>
              <a:rPr lang="en-GB" dirty="0"/>
              <a:t>Change the way you go to Market</a:t>
            </a:r>
          </a:p>
          <a:p>
            <a:pPr>
              <a:lnSpc>
                <a:spcPct val="150000"/>
              </a:lnSpc>
            </a:pPr>
            <a:endParaRPr lang="en-GB" sz="2000" b="1" dirty="0"/>
          </a:p>
          <a:p>
            <a:pPr>
              <a:lnSpc>
                <a:spcPct val="150000"/>
              </a:lnSpc>
            </a:pPr>
            <a:endParaRPr lang="en-US" sz="2000" b="1" dirty="0"/>
          </a:p>
        </p:txBody>
      </p:sp>
    </p:spTree>
    <p:extLst>
      <p:ext uri="{BB962C8B-B14F-4D97-AF65-F5344CB8AC3E}">
        <p14:creationId xmlns:p14="http://schemas.microsoft.com/office/powerpoint/2010/main" val="669158898"/>
      </p:ext>
    </p:extLst>
  </p:cSld>
  <p:clrMapOvr>
    <a:masterClrMapping/>
  </p:clrMapOvr>
  <p:transition xmlns:p14="http://schemas.microsoft.com/office/powerpoint/2010/mai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22F38E-EC4C-4407-8F15-CEA3D2A342A5}"/>
              </a:ext>
            </a:extLst>
          </p:cNvPr>
          <p:cNvPicPr>
            <a:picLocks noChangeAspect="1"/>
          </p:cNvPicPr>
          <p:nvPr/>
        </p:nvPicPr>
        <p:blipFill>
          <a:blip r:embed="rId3"/>
          <a:stretch>
            <a:fillRect/>
          </a:stretch>
        </p:blipFill>
        <p:spPr>
          <a:xfrm>
            <a:off x="885914" y="1594153"/>
            <a:ext cx="1903894" cy="1488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xmlns="" id="{B59C602C-2B05-4755-A6B3-C7C2A6B60A83}"/>
              </a:ext>
            </a:extLst>
          </p:cNvPr>
          <p:cNvPicPr>
            <a:picLocks noChangeAspect="1"/>
          </p:cNvPicPr>
          <p:nvPr/>
        </p:nvPicPr>
        <p:blipFill>
          <a:blip r:embed="rId4"/>
          <a:stretch>
            <a:fillRect/>
          </a:stretch>
        </p:blipFill>
        <p:spPr>
          <a:xfrm>
            <a:off x="3568822" y="1703723"/>
            <a:ext cx="1903894" cy="1269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B31D26EA-1E0F-47DE-A662-880CD8AA2D8C}"/>
              </a:ext>
            </a:extLst>
          </p:cNvPr>
          <p:cNvPicPr>
            <a:picLocks noChangeAspect="1"/>
          </p:cNvPicPr>
          <p:nvPr/>
        </p:nvPicPr>
        <p:blipFill>
          <a:blip r:embed="rId5"/>
          <a:stretch>
            <a:fillRect/>
          </a:stretch>
        </p:blipFill>
        <p:spPr>
          <a:xfrm>
            <a:off x="6251729" y="1699454"/>
            <a:ext cx="2055275" cy="1273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28674" name="Picture 2" descr="Image result for crawl walk run funny">
            <a:extLst>
              <a:ext uri="{FF2B5EF4-FFF2-40B4-BE49-F238E27FC236}">
                <a16:creationId xmlns:a16="http://schemas.microsoft.com/office/drawing/2014/main" xmlns="" id="{C80A564F-45C4-4A01-9B91-059F8C093D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097" r="65617"/>
          <a:stretch/>
        </p:blipFill>
        <p:spPr bwMode="auto">
          <a:xfrm>
            <a:off x="0" y="0"/>
            <a:ext cx="1278180" cy="149631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866716A2-35DB-4E64-A243-F6C810051659}"/>
              </a:ext>
            </a:extLst>
          </p:cNvPr>
          <p:cNvSpPr>
            <a:spLocks noGrp="1"/>
          </p:cNvSpPr>
          <p:nvPr>
            <p:ph idx="1"/>
          </p:nvPr>
        </p:nvSpPr>
        <p:spPr>
          <a:xfrm>
            <a:off x="557373" y="3381828"/>
            <a:ext cx="2416908" cy="2885622"/>
          </a:xfrm>
        </p:spPr>
        <p:txBody>
          <a:bodyPr anchor="t"/>
          <a:lstStyle/>
          <a:p>
            <a:pPr algn="ctr">
              <a:lnSpc>
                <a:spcPct val="150000"/>
              </a:lnSpc>
            </a:pPr>
            <a:r>
              <a:rPr lang="en-GB" sz="1600" b="1" dirty="0"/>
              <a:t>Retain &amp; Use Experts</a:t>
            </a:r>
            <a:br>
              <a:rPr lang="en-GB" sz="1600" b="1" dirty="0"/>
            </a:br>
            <a:endParaRPr lang="en-GB" sz="1600" b="1" dirty="0"/>
          </a:p>
          <a:p>
            <a:pPr algn="ctr">
              <a:lnSpc>
                <a:spcPct val="150000"/>
              </a:lnSpc>
            </a:pPr>
            <a:r>
              <a:rPr lang="en-GB" sz="1200" dirty="0">
                <a:solidFill>
                  <a:srgbClr val="FF0000"/>
                </a:solidFill>
              </a:rPr>
              <a:t>Reintegrate Meaningfully</a:t>
            </a:r>
          </a:p>
          <a:p>
            <a:pPr algn="ctr">
              <a:lnSpc>
                <a:spcPct val="150000"/>
              </a:lnSpc>
            </a:pPr>
            <a:r>
              <a:rPr lang="en-GB" sz="1200" dirty="0">
                <a:solidFill>
                  <a:srgbClr val="FF0000"/>
                </a:solidFill>
              </a:rPr>
              <a:t>Avoid “help” desk</a:t>
            </a:r>
          </a:p>
          <a:p>
            <a:pPr algn="ctr">
              <a:lnSpc>
                <a:spcPct val="150000"/>
              </a:lnSpc>
            </a:pPr>
            <a:r>
              <a:rPr lang="en-GB" sz="1200" dirty="0">
                <a:solidFill>
                  <a:srgbClr val="FF0000"/>
                </a:solidFill>
              </a:rPr>
              <a:t>Extend Early Life Support</a:t>
            </a:r>
            <a:endParaRPr lang="en-US" sz="1200" dirty="0">
              <a:solidFill>
                <a:srgbClr val="FF0000"/>
              </a:solidFill>
            </a:endParaRPr>
          </a:p>
        </p:txBody>
      </p:sp>
      <p:sp>
        <p:nvSpPr>
          <p:cNvPr id="7" name="Content Placeholder 2">
            <a:extLst>
              <a:ext uri="{FF2B5EF4-FFF2-40B4-BE49-F238E27FC236}">
                <a16:creationId xmlns:a16="http://schemas.microsoft.com/office/drawing/2014/main" xmlns="" id="{E8F9B920-B8E2-4929-9F95-1E0EE1108BA6}"/>
              </a:ext>
            </a:extLst>
          </p:cNvPr>
          <p:cNvSpPr txBox="1">
            <a:spLocks/>
          </p:cNvSpPr>
          <p:nvPr/>
        </p:nvSpPr>
        <p:spPr bwMode="gray">
          <a:xfrm>
            <a:off x="3373888" y="3381828"/>
            <a:ext cx="2283132" cy="2885622"/>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63666A"/>
                </a:solidFill>
                <a:effectLst/>
                <a:uLnTx/>
                <a:uFillTx/>
                <a:latin typeface="Verdana"/>
                <a:ea typeface="+mn-ea"/>
                <a:cs typeface="+mn-cs"/>
              </a:rPr>
              <a:t>Get Stable; it may take time!</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All departments will learn, sometimes painfully</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You’ll cause most of your own issues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Avoid further systems changes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0000"/>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xmlns="" id="{2E5C58EE-19FD-474C-990B-6FF7D925F574}"/>
              </a:ext>
            </a:extLst>
          </p:cNvPr>
          <p:cNvSpPr txBox="1">
            <a:spLocks/>
          </p:cNvSpPr>
          <p:nvPr/>
        </p:nvSpPr>
        <p:spPr bwMode="gray">
          <a:xfrm>
            <a:off x="6067425" y="3381827"/>
            <a:ext cx="2283132" cy="2885622"/>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63666A"/>
                </a:solidFill>
                <a:effectLst/>
                <a:uLnTx/>
                <a:uFillTx/>
                <a:latin typeface="Verdana"/>
                <a:ea typeface="+mn-ea"/>
                <a:cs typeface="+mn-cs"/>
              </a:rPr>
              <a:t>Build Trust</a:t>
            </a:r>
            <a:br>
              <a:rPr kumimoji="0" lang="en-GB" sz="1600" b="1" i="0" u="none" strike="noStrike" kern="1200" cap="none" spc="0" normalizeH="0" baseline="0" noProof="0" dirty="0">
                <a:ln>
                  <a:noFill/>
                </a:ln>
                <a:solidFill>
                  <a:srgbClr val="63666A"/>
                </a:solidFill>
                <a:effectLst/>
                <a:uLnTx/>
                <a:uFillTx/>
                <a:latin typeface="Verdana"/>
                <a:ea typeface="+mn-ea"/>
                <a:cs typeface="+mn-cs"/>
              </a:rPr>
            </a:br>
            <a:endParaRPr kumimoji="0" lang="en-GB" sz="1600" b="1" i="0" u="none" strike="noStrike" kern="1200" cap="none" spc="0" normalizeH="0" baseline="0" noProof="0" dirty="0">
              <a:ln>
                <a:noFill/>
              </a:ln>
              <a:solidFill>
                <a:srgbClr val="63666A"/>
              </a:solidFill>
              <a:effectLst/>
              <a:uLnTx/>
              <a:uFillTx/>
              <a:latin typeface="Verdana"/>
              <a:ea typeface="+mn-ea"/>
              <a:cs typeface="+mn-cs"/>
            </a:endParaRP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Rubbish in / rubbish out</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Prove the calculations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FF0000"/>
                </a:solidFill>
                <a:effectLst/>
                <a:uLnTx/>
                <a:uFillTx/>
                <a:latin typeface="Verdana"/>
                <a:ea typeface="+mn-ea"/>
                <a:cs typeface="+mn-cs"/>
              </a:rPr>
              <a:t>Prove the system</a:t>
            </a:r>
            <a:endParaRPr kumimoji="0" lang="en-US" sz="14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0" name="Title 1">
            <a:extLst>
              <a:ext uri="{FF2B5EF4-FFF2-40B4-BE49-F238E27FC236}">
                <a16:creationId xmlns:a16="http://schemas.microsoft.com/office/drawing/2014/main" xmlns="" id="{CB0892B8-1140-49A1-B7BF-C294E0FCF6DF}"/>
              </a:ext>
            </a:extLst>
          </p:cNvPr>
          <p:cNvSpPr>
            <a:spLocks noGrp="1"/>
          </p:cNvSpPr>
          <p:nvPr>
            <p:ph type="title"/>
          </p:nvPr>
        </p:nvSpPr>
        <p:spPr>
          <a:xfrm>
            <a:off x="1419224" y="400075"/>
            <a:ext cx="4759875" cy="792000"/>
          </a:xfrm>
        </p:spPr>
        <p:txBody>
          <a:bodyPr/>
          <a:lstStyle/>
          <a:p>
            <a:r>
              <a:rPr lang="en-GB" dirty="0"/>
              <a:t>Crawling…</a:t>
            </a:r>
            <a:endParaRPr lang="en-US" dirty="0"/>
          </a:p>
        </p:txBody>
      </p:sp>
    </p:spTree>
    <p:extLst>
      <p:ext uri="{BB962C8B-B14F-4D97-AF65-F5344CB8AC3E}">
        <p14:creationId xmlns:p14="http://schemas.microsoft.com/office/powerpoint/2010/main" val="332570298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up)">
                                      <p:cBhvr>
                                        <p:cTn id="10" dur="500"/>
                                        <p:tgtEl>
                                          <p:spTgt spid="6">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up)">
                                      <p:cBhvr>
                                        <p:cTn id="14" dur="500"/>
                                        <p:tgtEl>
                                          <p:spTgt spid="6">
                                            <p:txEl>
                                              <p:pRg st="1" end="1"/>
                                            </p:tx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up)">
                                      <p:cBhvr>
                                        <p:cTn id="18" dur="500"/>
                                        <p:tgtEl>
                                          <p:spTgt spid="6">
                                            <p:txEl>
                                              <p:pRg st="2" end="2"/>
                                            </p:txEl>
                                          </p:spTgt>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9" name="Picture 2" descr="Image result for crawl walk run funny">
            <a:extLst>
              <a:ext uri="{FF2B5EF4-FFF2-40B4-BE49-F238E27FC236}">
                <a16:creationId xmlns:a16="http://schemas.microsoft.com/office/drawing/2014/main" xmlns="" id="{D0B02D3C-AD47-4D88-A8EF-59B2F3212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43" r="34331"/>
          <a:stretch/>
        </p:blipFill>
        <p:spPr bwMode="auto">
          <a:xfrm>
            <a:off x="123825" y="66675"/>
            <a:ext cx="1019574" cy="189638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xmlns="" id="{56CB9256-4239-4D8D-98BB-8C8D9310A62D}"/>
              </a:ext>
            </a:extLst>
          </p:cNvPr>
          <p:cNvSpPr>
            <a:spLocks noGrp="1"/>
          </p:cNvSpPr>
          <p:nvPr>
            <p:ph type="title"/>
          </p:nvPr>
        </p:nvSpPr>
        <p:spPr>
          <a:xfrm>
            <a:off x="1419224" y="400075"/>
            <a:ext cx="4759875" cy="792000"/>
          </a:xfrm>
        </p:spPr>
        <p:txBody>
          <a:bodyPr/>
          <a:lstStyle/>
          <a:p>
            <a:r>
              <a:rPr lang="en-GB" dirty="0"/>
              <a:t>Walking…</a:t>
            </a:r>
            <a:endParaRPr lang="en-US" dirty="0"/>
          </a:p>
        </p:txBody>
      </p:sp>
      <p:pic>
        <p:nvPicPr>
          <p:cNvPr id="11" name="Picture 10">
            <a:extLst>
              <a:ext uri="{FF2B5EF4-FFF2-40B4-BE49-F238E27FC236}">
                <a16:creationId xmlns:a16="http://schemas.microsoft.com/office/drawing/2014/main" xmlns="" id="{010135D9-B6B1-4438-8945-AE40EBA2886F}"/>
              </a:ext>
            </a:extLst>
          </p:cNvPr>
          <p:cNvPicPr>
            <a:picLocks noChangeAspect="1"/>
          </p:cNvPicPr>
          <p:nvPr/>
        </p:nvPicPr>
        <p:blipFill>
          <a:blip r:embed="rId4"/>
          <a:stretch>
            <a:fillRect/>
          </a:stretch>
        </p:blipFill>
        <p:spPr>
          <a:xfrm>
            <a:off x="1256762" y="1455177"/>
            <a:ext cx="2039426" cy="1740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DB9F4DF8-D07E-488C-BAFF-7B30A4448566}"/>
              </a:ext>
            </a:extLst>
          </p:cNvPr>
          <p:cNvPicPr>
            <a:picLocks noChangeAspect="1"/>
          </p:cNvPicPr>
          <p:nvPr/>
        </p:nvPicPr>
        <p:blipFill>
          <a:blip r:embed="rId5"/>
          <a:stretch>
            <a:fillRect/>
          </a:stretch>
        </p:blipFill>
        <p:spPr>
          <a:xfrm>
            <a:off x="5589316" y="1588191"/>
            <a:ext cx="2175418" cy="1522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Content Placeholder 2">
            <a:extLst>
              <a:ext uri="{FF2B5EF4-FFF2-40B4-BE49-F238E27FC236}">
                <a16:creationId xmlns:a16="http://schemas.microsoft.com/office/drawing/2014/main" xmlns="" id="{2253F2DC-60F7-4B23-B3DB-680A9F721145}"/>
              </a:ext>
            </a:extLst>
          </p:cNvPr>
          <p:cNvSpPr txBox="1">
            <a:spLocks/>
          </p:cNvSpPr>
          <p:nvPr/>
        </p:nvSpPr>
        <p:spPr bwMode="gray">
          <a:xfrm>
            <a:off x="804788" y="3588306"/>
            <a:ext cx="2990464" cy="2885622"/>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63666A"/>
                </a:solidFill>
                <a:effectLst/>
                <a:uLnTx/>
                <a:uFillTx/>
                <a:latin typeface="Verdana"/>
                <a:ea typeface="+mn-ea"/>
                <a:cs typeface="+mn-cs"/>
              </a:rPr>
              <a:t>Focus on People </a:t>
            </a:r>
            <a:br>
              <a:rPr kumimoji="0" lang="en-GB" sz="2000" b="1" i="0" u="none" strike="noStrike" kern="1200" cap="none" spc="0" normalizeH="0" baseline="0" noProof="0" dirty="0">
                <a:ln>
                  <a:noFill/>
                </a:ln>
                <a:solidFill>
                  <a:srgbClr val="63666A"/>
                </a:solidFill>
                <a:effectLst/>
                <a:uLnTx/>
                <a:uFillTx/>
                <a:latin typeface="Verdana"/>
                <a:ea typeface="+mn-ea"/>
                <a:cs typeface="+mn-cs"/>
              </a:rPr>
            </a:br>
            <a:r>
              <a:rPr kumimoji="0" lang="en-GB" sz="2000" b="1" i="0" u="none" strike="noStrike" kern="1200" cap="none" spc="0" normalizeH="0" baseline="0" noProof="0" dirty="0">
                <a:ln>
                  <a:noFill/>
                </a:ln>
                <a:solidFill>
                  <a:srgbClr val="63666A"/>
                </a:solidFill>
                <a:effectLst/>
                <a:uLnTx/>
                <a:uFillTx/>
                <a:latin typeface="Verdana"/>
                <a:ea typeface="+mn-ea"/>
                <a:cs typeface="+mn-cs"/>
              </a:rPr>
              <a:t>&amp; Process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Colleagues will only want to talk system</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Get the right people involved</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Senior buy-in</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xmlns="" id="{6208704A-E9F7-456F-A0E7-8265E4D34CB1}"/>
              </a:ext>
            </a:extLst>
          </p:cNvPr>
          <p:cNvSpPr txBox="1">
            <a:spLocks/>
          </p:cNvSpPr>
          <p:nvPr/>
        </p:nvSpPr>
        <p:spPr bwMode="gray">
          <a:xfrm>
            <a:off x="5239765" y="3588306"/>
            <a:ext cx="2824942" cy="2885622"/>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63666A"/>
                </a:solidFill>
                <a:effectLst/>
                <a:uLnTx/>
                <a:uFillTx/>
                <a:latin typeface="Verdana"/>
                <a:ea typeface="+mn-ea"/>
                <a:cs typeface="+mn-cs"/>
              </a:rPr>
              <a:t>Understand </a:t>
            </a:r>
            <a:br>
              <a:rPr kumimoji="0" lang="en-GB" sz="2000" b="1" i="0" u="none" strike="noStrike" kern="1200" cap="none" spc="0" normalizeH="0" baseline="0" noProof="0" dirty="0">
                <a:ln>
                  <a:noFill/>
                </a:ln>
                <a:solidFill>
                  <a:srgbClr val="63666A"/>
                </a:solidFill>
                <a:effectLst/>
                <a:uLnTx/>
                <a:uFillTx/>
                <a:latin typeface="Verdana"/>
                <a:ea typeface="+mn-ea"/>
                <a:cs typeface="+mn-cs"/>
              </a:rPr>
            </a:br>
            <a:r>
              <a:rPr kumimoji="0" lang="en-GB" sz="2000" b="1" i="0" u="none" strike="noStrike" kern="1200" cap="none" spc="0" normalizeH="0" baseline="0" noProof="0" dirty="0">
                <a:ln>
                  <a:noFill/>
                </a:ln>
                <a:solidFill>
                  <a:srgbClr val="63666A"/>
                </a:solidFill>
                <a:effectLst/>
                <a:uLnTx/>
                <a:uFillTx/>
                <a:latin typeface="Verdana"/>
                <a:ea typeface="+mn-ea"/>
                <a:cs typeface="+mn-cs"/>
              </a:rPr>
              <a:t>the Data</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Big data sets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Analysis Paralysis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Start small &amp; build</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32667759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up)">
                                      <p:cBhvr>
                                        <p:cTn id="11" dur="500"/>
                                        <p:tgtEl>
                                          <p:spTgt spid="1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up)">
                                      <p:cBhvr>
                                        <p:cTn id="15" dur="500"/>
                                        <p:tgtEl>
                                          <p:spTgt spid="13">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wipe(up)">
                                      <p:cBhvr>
                                        <p:cTn id="19" dur="500"/>
                                        <p:tgtEl>
                                          <p:spTgt spid="13">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wipe(up)">
                                      <p:cBhvr>
                                        <p:cTn id="23" dur="500"/>
                                        <p:tgtEl>
                                          <p:spTgt spid="1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0" y="0"/>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85AD3584-646A-4F0E-987A-66AF42AA96B4}"/>
              </a:ext>
            </a:extLst>
          </p:cNvPr>
          <p:cNvSpPr>
            <a:spLocks noGrp="1"/>
          </p:cNvSpPr>
          <p:nvPr>
            <p:ph idx="1"/>
          </p:nvPr>
        </p:nvSpPr>
        <p:spPr>
          <a:xfrm>
            <a:off x="1047750" y="1163955"/>
            <a:ext cx="7269480" cy="1874520"/>
          </a:xfrm>
        </p:spPr>
        <p:txBody>
          <a:bodyPr anchor="ctr"/>
          <a:lstStyle/>
          <a:p>
            <a:r>
              <a:rPr lang="en-GB" sz="2000" dirty="0"/>
              <a:t>An example of how we can change the way we’ve gone to market…</a:t>
            </a:r>
          </a:p>
          <a:p>
            <a:endParaRPr lang="en-GB" sz="300" dirty="0"/>
          </a:p>
          <a:p>
            <a:r>
              <a:rPr lang="en-GB" sz="2000" dirty="0"/>
              <a:t>Involves changing pricing, promotional plans &amp; support and funding in a Top 6 customer this year</a:t>
            </a:r>
            <a:endParaRPr lang="en-US" sz="2000" dirty="0"/>
          </a:p>
        </p:txBody>
      </p:sp>
      <p:sp>
        <p:nvSpPr>
          <p:cNvPr id="5" name="Title 1">
            <a:extLst>
              <a:ext uri="{FF2B5EF4-FFF2-40B4-BE49-F238E27FC236}">
                <a16:creationId xmlns:a16="http://schemas.microsoft.com/office/drawing/2014/main" xmlns="" id="{DEA85613-714C-43F1-A23D-8D537FC78230}"/>
              </a:ext>
            </a:extLst>
          </p:cNvPr>
          <p:cNvSpPr>
            <a:spLocks noGrp="1"/>
          </p:cNvSpPr>
          <p:nvPr>
            <p:ph type="title"/>
          </p:nvPr>
        </p:nvSpPr>
        <p:spPr>
          <a:xfrm>
            <a:off x="1419224" y="400075"/>
            <a:ext cx="4759875" cy="792000"/>
          </a:xfrm>
        </p:spPr>
        <p:txBody>
          <a:bodyPr/>
          <a:lstStyle/>
          <a:p>
            <a:r>
              <a:rPr lang="en-GB" dirty="0"/>
              <a:t>Running…</a:t>
            </a:r>
            <a:endParaRPr lang="en-US" dirty="0"/>
          </a:p>
        </p:txBody>
      </p:sp>
      <p:sp>
        <p:nvSpPr>
          <p:cNvPr id="2" name="Rectangle: Rounded Corners 1">
            <a:extLst>
              <a:ext uri="{FF2B5EF4-FFF2-40B4-BE49-F238E27FC236}">
                <a16:creationId xmlns:a16="http://schemas.microsoft.com/office/drawing/2014/main" xmlns="" id="{BACFBFB1-E760-47B9-A22C-ACE296D932CD}"/>
              </a:ext>
            </a:extLst>
          </p:cNvPr>
          <p:cNvSpPr/>
          <p:nvPr/>
        </p:nvSpPr>
        <p:spPr>
          <a:xfrm>
            <a:off x="966011" y="3143250"/>
            <a:ext cx="3434539" cy="3371850"/>
          </a:xfrm>
          <a:prstGeom prst="roundRect">
            <a:avLst>
              <a:gd name="adj" fmla="val 5927"/>
            </a:avLst>
          </a:prstGeom>
          <a:ln/>
        </p:spPr>
        <p:style>
          <a:lnRef idx="1">
            <a:schemeClr val="accent2"/>
          </a:lnRef>
          <a:fillRef idx="2">
            <a:schemeClr val="accent2"/>
          </a:fillRef>
          <a:effectRef idx="1">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a:ea typeface="+mn-ea"/>
                <a:cs typeface="+mn-cs"/>
              </a:rPr>
              <a:t>BEFORE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Manual Excel Process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Prone to Excel Errors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2 weeks minimum</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Top line P&amp;Ls only</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By period / sub-brand</a:t>
            </a: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xmlns="" id="{C45B2EF0-F537-4BDD-A9A8-D1D819F306E2}"/>
              </a:ext>
            </a:extLst>
          </p:cNvPr>
          <p:cNvSpPr/>
          <p:nvPr/>
        </p:nvSpPr>
        <p:spPr>
          <a:xfrm>
            <a:off x="4728386" y="3143250"/>
            <a:ext cx="3434539" cy="3371850"/>
          </a:xfrm>
          <a:prstGeom prst="roundRect">
            <a:avLst>
              <a:gd name="adj" fmla="val 5927"/>
            </a:avLst>
          </a:prstGeom>
          <a:ln/>
        </p:spPr>
        <p:style>
          <a:lnRef idx="1">
            <a:schemeClr val="accent2"/>
          </a:lnRef>
          <a:fillRef idx="2">
            <a:schemeClr val="accent2"/>
          </a:fillRef>
          <a:effectRef idx="1">
            <a:schemeClr val="accent2"/>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Verdana"/>
                <a:ea typeface="+mn-ea"/>
                <a:cs typeface="+mn-cs"/>
              </a:rPr>
              <a:t>NOW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One system</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Took a morning to run</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Output at day/</a:t>
            </a:r>
            <a:r>
              <a:rPr kumimoji="0" lang="en-GB" sz="1800" b="0" i="0" u="none" strike="noStrike" kern="1200" cap="none" spc="0" normalizeH="0" baseline="0" noProof="0" dirty="0" err="1">
                <a:ln>
                  <a:noFill/>
                </a:ln>
                <a:solidFill>
                  <a:prstClr val="black"/>
                </a:solidFill>
                <a:effectLst/>
                <a:uLnTx/>
                <a:uFillTx/>
                <a:latin typeface="Verdana"/>
                <a:ea typeface="+mn-ea"/>
                <a:cs typeface="+mn-cs"/>
              </a:rPr>
              <a:t>sku</a:t>
            </a:r>
            <a:r>
              <a:rPr kumimoji="0" lang="en-GB" sz="1800" b="0" i="0" u="none" strike="noStrike" kern="1200" cap="none" spc="0" normalizeH="0" baseline="0" noProof="0" dirty="0">
                <a:ln>
                  <a:noFill/>
                </a:ln>
                <a:solidFill>
                  <a:prstClr val="black"/>
                </a:solidFill>
                <a:effectLst/>
                <a:uLnTx/>
                <a:uFillTx/>
                <a:latin typeface="Verdana"/>
                <a:ea typeface="+mn-ea"/>
                <a:cs typeface="+mn-cs"/>
              </a:rPr>
              <a:t> level</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Robust retailer P&amp;L</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Verdana"/>
                <a:ea typeface="+mn-ea"/>
                <a:cs typeface="+mn-cs"/>
              </a:rPr>
              <a:t>Easy to make changes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182551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0" y="0"/>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EA85613-714C-43F1-A23D-8D537FC78230}"/>
              </a:ext>
            </a:extLst>
          </p:cNvPr>
          <p:cNvSpPr>
            <a:spLocks noGrp="1"/>
          </p:cNvSpPr>
          <p:nvPr>
            <p:ph type="title"/>
          </p:nvPr>
        </p:nvSpPr>
        <p:spPr>
          <a:xfrm>
            <a:off x="1419224" y="400075"/>
            <a:ext cx="4759875" cy="792000"/>
          </a:xfrm>
        </p:spPr>
        <p:txBody>
          <a:bodyPr/>
          <a:lstStyle/>
          <a:p>
            <a:r>
              <a:rPr lang="en-GB" dirty="0"/>
              <a:t>Running…</a:t>
            </a:r>
            <a:endParaRPr lang="en-US" dirty="0"/>
          </a:p>
        </p:txBody>
      </p:sp>
      <p:sp>
        <p:nvSpPr>
          <p:cNvPr id="9" name="Rectangle: Rounded Corners 8">
            <a:extLst>
              <a:ext uri="{FF2B5EF4-FFF2-40B4-BE49-F238E27FC236}">
                <a16:creationId xmlns:a16="http://schemas.microsoft.com/office/drawing/2014/main" xmlns="" id="{53899888-023B-4A00-9DC3-C37661524EB9}"/>
              </a:ext>
            </a:extLst>
          </p:cNvPr>
          <p:cNvSpPr/>
          <p:nvPr/>
        </p:nvSpPr>
        <p:spPr>
          <a:xfrm>
            <a:off x="1304924"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Preparation</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4" name="Rectangle: Rounded Corners 13">
            <a:extLst>
              <a:ext uri="{FF2B5EF4-FFF2-40B4-BE49-F238E27FC236}">
                <a16:creationId xmlns:a16="http://schemas.microsoft.com/office/drawing/2014/main" xmlns="" id="{58C0A097-8CF7-45E6-A1FF-1842F41AC133}"/>
              </a:ext>
            </a:extLst>
          </p:cNvPr>
          <p:cNvSpPr/>
          <p:nvPr/>
        </p:nvSpPr>
        <p:spPr>
          <a:xfrm>
            <a:off x="3107238"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Inputs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5" name="Rectangle: Rounded Corners 14">
            <a:extLst>
              <a:ext uri="{FF2B5EF4-FFF2-40B4-BE49-F238E27FC236}">
                <a16:creationId xmlns:a16="http://schemas.microsoft.com/office/drawing/2014/main" xmlns="" id="{986CCFEC-7ECE-4771-875F-85A9806BDB98}"/>
              </a:ext>
            </a:extLst>
          </p:cNvPr>
          <p:cNvSpPr/>
          <p:nvPr/>
        </p:nvSpPr>
        <p:spPr>
          <a:xfrm>
            <a:off x="4909552"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Outputs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xmlns="" id="{D1B7AC9C-F8AD-475C-894D-0F0C7F734722}"/>
              </a:ext>
            </a:extLst>
          </p:cNvPr>
          <p:cNvSpPr/>
          <p:nvPr/>
        </p:nvSpPr>
        <p:spPr>
          <a:xfrm>
            <a:off x="6711866"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Result</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grpSp>
        <p:nvGrpSpPr>
          <p:cNvPr id="20" name="Group 19">
            <a:extLst>
              <a:ext uri="{FF2B5EF4-FFF2-40B4-BE49-F238E27FC236}">
                <a16:creationId xmlns:a16="http://schemas.microsoft.com/office/drawing/2014/main" xmlns="" id="{03813CDB-A34D-49CF-9DB3-D832C295A2DE}"/>
              </a:ext>
            </a:extLst>
          </p:cNvPr>
          <p:cNvGrpSpPr/>
          <p:nvPr/>
        </p:nvGrpSpPr>
        <p:grpSpPr>
          <a:xfrm>
            <a:off x="3107238" y="1315363"/>
            <a:ext cx="5239480" cy="572413"/>
            <a:chOff x="3107238" y="1315363"/>
            <a:chExt cx="5239480" cy="572413"/>
          </a:xfrm>
        </p:grpSpPr>
        <p:sp>
          <p:nvSpPr>
            <p:cNvPr id="17" name="Rectangle: Rounded Corners 16">
              <a:extLst>
                <a:ext uri="{FF2B5EF4-FFF2-40B4-BE49-F238E27FC236}">
                  <a16:creationId xmlns:a16="http://schemas.microsoft.com/office/drawing/2014/main" xmlns="" id="{F83C5482-2A9C-434D-BDE1-F0B1A3C30AEA}"/>
                </a:ext>
              </a:extLst>
            </p:cNvPr>
            <p:cNvSpPr/>
            <p:nvPr/>
          </p:nvSpPr>
          <p:spPr>
            <a:xfrm>
              <a:off x="3107238"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Inputs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Rectangle: Rounded Corners 17">
              <a:extLst>
                <a:ext uri="{FF2B5EF4-FFF2-40B4-BE49-F238E27FC236}">
                  <a16:creationId xmlns:a16="http://schemas.microsoft.com/office/drawing/2014/main" xmlns="" id="{452EB543-6EE1-4ACC-A658-AA6C55F36720}"/>
                </a:ext>
              </a:extLst>
            </p:cNvPr>
            <p:cNvSpPr/>
            <p:nvPr/>
          </p:nvSpPr>
          <p:spPr>
            <a:xfrm>
              <a:off x="4909552"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Outputs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9" name="Rectangle: Rounded Corners 18">
              <a:extLst>
                <a:ext uri="{FF2B5EF4-FFF2-40B4-BE49-F238E27FC236}">
                  <a16:creationId xmlns:a16="http://schemas.microsoft.com/office/drawing/2014/main" xmlns="" id="{3569B5E6-7A84-4B18-9ADD-9AEE58ACEB26}"/>
                </a:ext>
              </a:extLst>
            </p:cNvPr>
            <p:cNvSpPr/>
            <p:nvPr/>
          </p:nvSpPr>
          <p:spPr>
            <a:xfrm>
              <a:off x="6711866"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Result</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grpSp>
      <p:sp>
        <p:nvSpPr>
          <p:cNvPr id="22" name="Rectangle: Rounded Corners 21">
            <a:extLst>
              <a:ext uri="{FF2B5EF4-FFF2-40B4-BE49-F238E27FC236}">
                <a16:creationId xmlns:a16="http://schemas.microsoft.com/office/drawing/2014/main" xmlns="" id="{A7BA551D-A601-4A93-92DC-E258E91C4B03}"/>
              </a:ext>
            </a:extLst>
          </p:cNvPr>
          <p:cNvSpPr/>
          <p:nvPr/>
        </p:nvSpPr>
        <p:spPr>
          <a:xfrm>
            <a:off x="1304924" y="2146386"/>
            <a:ext cx="7041793" cy="57241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Time Taken: 2 Hours</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grpSp>
        <p:nvGrpSpPr>
          <p:cNvPr id="26" name="Group 25">
            <a:extLst>
              <a:ext uri="{FF2B5EF4-FFF2-40B4-BE49-F238E27FC236}">
                <a16:creationId xmlns:a16="http://schemas.microsoft.com/office/drawing/2014/main" xmlns="" id="{AF2A55AC-E60B-42DD-B83F-A6FD47319D45}"/>
              </a:ext>
            </a:extLst>
          </p:cNvPr>
          <p:cNvGrpSpPr/>
          <p:nvPr/>
        </p:nvGrpSpPr>
        <p:grpSpPr>
          <a:xfrm>
            <a:off x="1251762" y="2886075"/>
            <a:ext cx="7094955" cy="1733550"/>
            <a:chOff x="1251762" y="2886075"/>
            <a:chExt cx="7094955" cy="1733550"/>
          </a:xfrm>
        </p:grpSpPr>
        <p:pic>
          <p:nvPicPr>
            <p:cNvPr id="21" name="Picture 20">
              <a:extLst>
                <a:ext uri="{FF2B5EF4-FFF2-40B4-BE49-F238E27FC236}">
                  <a16:creationId xmlns:a16="http://schemas.microsoft.com/office/drawing/2014/main" xmlns="" id="{038DDBFE-1F84-4922-8683-AA49FAE1E7F1}"/>
                </a:ext>
              </a:extLst>
            </p:cNvPr>
            <p:cNvPicPr>
              <a:picLocks noChangeAspect="1"/>
            </p:cNvPicPr>
            <p:nvPr/>
          </p:nvPicPr>
          <p:blipFill>
            <a:blip r:embed="rId4"/>
            <a:stretch>
              <a:fillRect/>
            </a:stretch>
          </p:blipFill>
          <p:spPr>
            <a:xfrm>
              <a:off x="1251762" y="2886075"/>
              <a:ext cx="2724150" cy="1733550"/>
            </a:xfrm>
            <a:prstGeom prst="rect">
              <a:avLst/>
            </a:prstGeom>
            <a:ln>
              <a:noFill/>
            </a:ln>
            <a:effectLst>
              <a:softEdge rad="112500"/>
            </a:effectLst>
          </p:spPr>
        </p:pic>
        <p:sp>
          <p:nvSpPr>
            <p:cNvPr id="23" name="Rectangle: Rounded Corners 22">
              <a:extLst>
                <a:ext uri="{FF2B5EF4-FFF2-40B4-BE49-F238E27FC236}">
                  <a16:creationId xmlns:a16="http://schemas.microsoft.com/office/drawing/2014/main" xmlns="" id="{B01E9BCA-6CED-425F-AB7A-F32FFD940AD1}"/>
                </a:ext>
              </a:extLst>
            </p:cNvPr>
            <p:cNvSpPr/>
            <p:nvPr/>
          </p:nvSpPr>
          <p:spPr>
            <a:xfrm>
              <a:off x="4238625" y="2985484"/>
              <a:ext cx="4108092" cy="1534732"/>
            </a:xfrm>
            <a:prstGeom prst="roundRect">
              <a:avLst>
                <a:gd name="adj" fmla="val 549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SKU pricing from &amp; to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Promotional depth changes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Promotional funding changes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New promotions</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grpSp>
      <p:grpSp>
        <p:nvGrpSpPr>
          <p:cNvPr id="31" name="Group 30">
            <a:extLst>
              <a:ext uri="{FF2B5EF4-FFF2-40B4-BE49-F238E27FC236}">
                <a16:creationId xmlns:a16="http://schemas.microsoft.com/office/drawing/2014/main" xmlns="" id="{C0DFEFC1-AD7F-4648-B5D2-3C75E22E20D1}"/>
              </a:ext>
            </a:extLst>
          </p:cNvPr>
          <p:cNvGrpSpPr/>
          <p:nvPr/>
        </p:nvGrpSpPr>
        <p:grpSpPr>
          <a:xfrm>
            <a:off x="1361475" y="4852878"/>
            <a:ext cx="6985242" cy="1467069"/>
            <a:chOff x="1361475" y="4852878"/>
            <a:chExt cx="6985242" cy="1467069"/>
          </a:xfrm>
        </p:grpSpPr>
        <p:sp>
          <p:nvSpPr>
            <p:cNvPr id="25" name="Rectangle: Rounded Corners 24">
              <a:extLst>
                <a:ext uri="{FF2B5EF4-FFF2-40B4-BE49-F238E27FC236}">
                  <a16:creationId xmlns:a16="http://schemas.microsoft.com/office/drawing/2014/main" xmlns="" id="{86F09C14-DFD2-40D8-917F-3A5613959936}"/>
                </a:ext>
              </a:extLst>
            </p:cNvPr>
            <p:cNvSpPr/>
            <p:nvPr/>
          </p:nvSpPr>
          <p:spPr>
            <a:xfrm>
              <a:off x="4238625" y="4852878"/>
              <a:ext cx="4108092" cy="1467069"/>
            </a:xfrm>
            <a:prstGeom prst="roundRect">
              <a:avLst>
                <a:gd name="adj" fmla="val 549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Copy of current 2018 plan taken in Scenario Planning</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pic>
          <p:nvPicPr>
            <p:cNvPr id="30" name="Picture 29">
              <a:extLst>
                <a:ext uri="{FF2B5EF4-FFF2-40B4-BE49-F238E27FC236}">
                  <a16:creationId xmlns:a16="http://schemas.microsoft.com/office/drawing/2014/main" xmlns="" id="{E6E6CB3F-09A8-46BC-9CFF-EB99C8CC61AB}"/>
                </a:ext>
              </a:extLst>
            </p:cNvPr>
            <p:cNvPicPr>
              <a:picLocks noChangeAspect="1"/>
            </p:cNvPicPr>
            <p:nvPr/>
          </p:nvPicPr>
          <p:blipFill>
            <a:blip r:embed="rId5"/>
            <a:stretch>
              <a:fillRect/>
            </a:stretch>
          </p:blipFill>
          <p:spPr>
            <a:xfrm>
              <a:off x="1361475" y="4852878"/>
              <a:ext cx="2504724" cy="1467069"/>
            </a:xfrm>
            <a:prstGeom prst="rect">
              <a:avLst/>
            </a:prstGeom>
          </p:spPr>
        </p:pic>
      </p:grpSp>
    </p:spTree>
    <p:extLst>
      <p:ext uri="{BB962C8B-B14F-4D97-AF65-F5344CB8AC3E}">
        <p14:creationId xmlns:p14="http://schemas.microsoft.com/office/powerpoint/2010/main" val="68029044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Effect transition="in" filter="fade">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ppt_w</p:attrName>
                                        </p:attrNameLst>
                                      </p:cBhvr>
                                      <p:tavLst>
                                        <p:tav tm="0">
                                          <p:val>
                                            <p:fltVal val="0"/>
                                          </p:val>
                                        </p:tav>
                                        <p:tav tm="100000">
                                          <p:val>
                                            <p:strVal val="#ppt_w"/>
                                          </p:val>
                                        </p:tav>
                                      </p:tavLst>
                                    </p:anim>
                                    <p:anim calcmode="lin" valueType="num">
                                      <p:cBhvr>
                                        <p:cTn id="24" dur="1000" fill="hold"/>
                                        <p:tgtEl>
                                          <p:spTgt spid="31"/>
                                        </p:tgtEl>
                                        <p:attrNameLst>
                                          <p:attrName>ppt_h</p:attrName>
                                        </p:attrNameLst>
                                      </p:cBhvr>
                                      <p:tavLst>
                                        <p:tav tm="0">
                                          <p:val>
                                            <p:fltVal val="0"/>
                                          </p:val>
                                        </p:tav>
                                        <p:tav tm="100000">
                                          <p:val>
                                            <p:strVal val="#ppt_h"/>
                                          </p:val>
                                        </p:tav>
                                      </p:tavLst>
                                    </p:anim>
                                    <p:animEffect transition="in" filter="fade">
                                      <p:cBhvr>
                                        <p:cTn id="2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0" y="0"/>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EA85613-714C-43F1-A23D-8D537FC78230}"/>
              </a:ext>
            </a:extLst>
          </p:cNvPr>
          <p:cNvSpPr>
            <a:spLocks noGrp="1"/>
          </p:cNvSpPr>
          <p:nvPr>
            <p:ph type="title"/>
          </p:nvPr>
        </p:nvSpPr>
        <p:spPr>
          <a:xfrm>
            <a:off x="1419224" y="400075"/>
            <a:ext cx="4759875" cy="792000"/>
          </a:xfrm>
        </p:spPr>
        <p:txBody>
          <a:bodyPr/>
          <a:lstStyle/>
          <a:p>
            <a:r>
              <a:rPr lang="en-GB" dirty="0"/>
              <a:t>Running…</a:t>
            </a:r>
            <a:endParaRPr lang="en-US" dirty="0"/>
          </a:p>
        </p:txBody>
      </p:sp>
      <p:sp>
        <p:nvSpPr>
          <p:cNvPr id="9" name="Rectangle: Rounded Corners 8">
            <a:extLst>
              <a:ext uri="{FF2B5EF4-FFF2-40B4-BE49-F238E27FC236}">
                <a16:creationId xmlns:a16="http://schemas.microsoft.com/office/drawing/2014/main" xmlns="" id="{53899888-023B-4A00-9DC3-C37661524EB9}"/>
              </a:ext>
            </a:extLst>
          </p:cNvPr>
          <p:cNvSpPr/>
          <p:nvPr/>
        </p:nvSpPr>
        <p:spPr>
          <a:xfrm>
            <a:off x="1304924"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Preparation</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4" name="Rectangle: Rounded Corners 13">
            <a:extLst>
              <a:ext uri="{FF2B5EF4-FFF2-40B4-BE49-F238E27FC236}">
                <a16:creationId xmlns:a16="http://schemas.microsoft.com/office/drawing/2014/main" xmlns="" id="{58C0A097-8CF7-45E6-A1FF-1842F41AC133}"/>
              </a:ext>
            </a:extLst>
          </p:cNvPr>
          <p:cNvSpPr/>
          <p:nvPr/>
        </p:nvSpPr>
        <p:spPr>
          <a:xfrm>
            <a:off x="3107238"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Inputs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5" name="Rectangle: Rounded Corners 14">
            <a:extLst>
              <a:ext uri="{FF2B5EF4-FFF2-40B4-BE49-F238E27FC236}">
                <a16:creationId xmlns:a16="http://schemas.microsoft.com/office/drawing/2014/main" xmlns="" id="{986CCFEC-7ECE-4771-875F-85A9806BDB98}"/>
              </a:ext>
            </a:extLst>
          </p:cNvPr>
          <p:cNvSpPr/>
          <p:nvPr/>
        </p:nvSpPr>
        <p:spPr>
          <a:xfrm>
            <a:off x="4909552"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Outputs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xmlns="" id="{D1B7AC9C-F8AD-475C-894D-0F0C7F734722}"/>
              </a:ext>
            </a:extLst>
          </p:cNvPr>
          <p:cNvSpPr/>
          <p:nvPr/>
        </p:nvSpPr>
        <p:spPr>
          <a:xfrm>
            <a:off x="6711866"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Result</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pic>
        <p:nvPicPr>
          <p:cNvPr id="3" name="Picture 2">
            <a:extLst>
              <a:ext uri="{FF2B5EF4-FFF2-40B4-BE49-F238E27FC236}">
                <a16:creationId xmlns:a16="http://schemas.microsoft.com/office/drawing/2014/main" xmlns="" id="{7D45E443-7FB9-469F-B7D0-F03EE4220A74}"/>
              </a:ext>
            </a:extLst>
          </p:cNvPr>
          <p:cNvPicPr>
            <a:picLocks noChangeAspect="1"/>
          </p:cNvPicPr>
          <p:nvPr/>
        </p:nvPicPr>
        <p:blipFill>
          <a:blip r:embed="rId4"/>
          <a:stretch>
            <a:fillRect/>
          </a:stretch>
        </p:blipFill>
        <p:spPr>
          <a:xfrm>
            <a:off x="8305301" y="352483"/>
            <a:ext cx="619624" cy="276070"/>
          </a:xfrm>
          <a:prstGeom prst="rect">
            <a:avLst/>
          </a:prstGeom>
        </p:spPr>
      </p:pic>
      <p:sp>
        <p:nvSpPr>
          <p:cNvPr id="12" name="Rectangle: Rounded Corners 11">
            <a:extLst>
              <a:ext uri="{FF2B5EF4-FFF2-40B4-BE49-F238E27FC236}">
                <a16:creationId xmlns:a16="http://schemas.microsoft.com/office/drawing/2014/main" xmlns="" id="{61BD260C-F299-4AB1-90E1-1F72C121FEB4}"/>
              </a:ext>
            </a:extLst>
          </p:cNvPr>
          <p:cNvSpPr/>
          <p:nvPr/>
        </p:nvSpPr>
        <p:spPr>
          <a:xfrm>
            <a:off x="1304924" y="2146386"/>
            <a:ext cx="7041793" cy="57241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Time Taken: 1 Hour</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grpSp>
        <p:nvGrpSpPr>
          <p:cNvPr id="28" name="Group 27">
            <a:extLst>
              <a:ext uri="{FF2B5EF4-FFF2-40B4-BE49-F238E27FC236}">
                <a16:creationId xmlns:a16="http://schemas.microsoft.com/office/drawing/2014/main" xmlns="" id="{C31DF417-AE4E-4E1C-BDE0-DB1FCE6AA6FC}"/>
              </a:ext>
            </a:extLst>
          </p:cNvPr>
          <p:cNvGrpSpPr/>
          <p:nvPr/>
        </p:nvGrpSpPr>
        <p:grpSpPr>
          <a:xfrm>
            <a:off x="1513631" y="2900055"/>
            <a:ext cx="6326287" cy="3683057"/>
            <a:chOff x="1513631" y="2900055"/>
            <a:chExt cx="6326287" cy="3683057"/>
          </a:xfrm>
        </p:grpSpPr>
        <p:grpSp>
          <p:nvGrpSpPr>
            <p:cNvPr id="24" name="Group 23">
              <a:extLst>
                <a:ext uri="{FF2B5EF4-FFF2-40B4-BE49-F238E27FC236}">
                  <a16:creationId xmlns:a16="http://schemas.microsoft.com/office/drawing/2014/main" xmlns="" id="{3619C565-213A-4337-9D47-28CB7EFCB81E}"/>
                </a:ext>
              </a:extLst>
            </p:cNvPr>
            <p:cNvGrpSpPr/>
            <p:nvPr/>
          </p:nvGrpSpPr>
          <p:grpSpPr>
            <a:xfrm>
              <a:off x="1513631" y="2900055"/>
              <a:ext cx="6326287" cy="1167121"/>
              <a:chOff x="1513631" y="2900055"/>
              <a:chExt cx="6326287" cy="1167121"/>
            </a:xfrm>
          </p:grpSpPr>
          <p:sp>
            <p:nvSpPr>
              <p:cNvPr id="17" name="Rectangle: Rounded Corners 16">
                <a:extLst>
                  <a:ext uri="{FF2B5EF4-FFF2-40B4-BE49-F238E27FC236}">
                    <a16:creationId xmlns:a16="http://schemas.microsoft.com/office/drawing/2014/main" xmlns="" id="{D1DA78FA-220E-419F-AC6A-789B6EE55E6D}"/>
                  </a:ext>
                </a:extLst>
              </p:cNvPr>
              <p:cNvSpPr/>
              <p:nvPr/>
            </p:nvSpPr>
            <p:spPr>
              <a:xfrm>
                <a:off x="1513631" y="2923178"/>
                <a:ext cx="1943101" cy="572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New Promotions</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8" name="Rectangle: Rounded Corners 17">
                <a:extLst>
                  <a:ext uri="{FF2B5EF4-FFF2-40B4-BE49-F238E27FC236}">
                    <a16:creationId xmlns:a16="http://schemas.microsoft.com/office/drawing/2014/main" xmlns="" id="{2478BE99-6AC6-450E-BC0A-7A1C1642B514}"/>
                  </a:ext>
                </a:extLst>
              </p:cNvPr>
              <p:cNvSpPr/>
              <p:nvPr/>
            </p:nvSpPr>
            <p:spPr>
              <a:xfrm>
                <a:off x="3705224" y="2924365"/>
                <a:ext cx="1943101" cy="572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Promo Changes</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9" name="Rectangle: Rounded Corners 18">
                <a:extLst>
                  <a:ext uri="{FF2B5EF4-FFF2-40B4-BE49-F238E27FC236}">
                    <a16:creationId xmlns:a16="http://schemas.microsoft.com/office/drawing/2014/main" xmlns="" id="{43D067B2-7E89-47D8-AD6D-3FB5348FB6FF}"/>
                  </a:ext>
                </a:extLst>
              </p:cNvPr>
              <p:cNvSpPr/>
              <p:nvPr/>
            </p:nvSpPr>
            <p:spPr>
              <a:xfrm>
                <a:off x="5896817" y="2900055"/>
                <a:ext cx="1943101" cy="57241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New Pricing</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cxnSp>
            <p:nvCxnSpPr>
              <p:cNvPr id="21" name="Connector: Elbow 20">
                <a:extLst>
                  <a:ext uri="{FF2B5EF4-FFF2-40B4-BE49-F238E27FC236}">
                    <a16:creationId xmlns:a16="http://schemas.microsoft.com/office/drawing/2014/main" xmlns="" id="{884FE9FA-831B-4BF1-8C2B-2ADFC8A0155E}"/>
                  </a:ext>
                </a:extLst>
              </p:cNvPr>
              <p:cNvCxnSpPr>
                <a:cxnSpLocks/>
                <a:stCxn id="17" idx="2"/>
              </p:cNvCxnSpPr>
              <p:nvPr/>
            </p:nvCxnSpPr>
            <p:spPr>
              <a:xfrm rot="16200000" flipH="1">
                <a:off x="3295186" y="2685587"/>
                <a:ext cx="571585" cy="2191592"/>
              </a:xfrm>
              <a:prstGeom prst="bentConnector3">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xmlns="" id="{B878AA31-91E9-4B28-9E50-A7EDDF773F2B}"/>
                  </a:ext>
                </a:extLst>
              </p:cNvPr>
              <p:cNvCxnSpPr>
                <a:cxnSpLocks/>
                <a:stCxn id="19" idx="2"/>
              </p:cNvCxnSpPr>
              <p:nvPr/>
            </p:nvCxnSpPr>
            <p:spPr>
              <a:xfrm rot="5400000">
                <a:off x="5475217" y="2674025"/>
                <a:ext cx="594708" cy="2191594"/>
              </a:xfrm>
              <a:prstGeom prst="bentConnector3">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2B282C82-70FE-435C-AB5D-52936846D93F}"/>
                  </a:ext>
                </a:extLst>
              </p:cNvPr>
              <p:cNvCxnSpPr>
                <a:cxnSpLocks/>
                <a:stCxn id="18" idx="2"/>
              </p:cNvCxnSpPr>
              <p:nvPr/>
            </p:nvCxnSpPr>
            <p:spPr>
              <a:xfrm flipH="1">
                <a:off x="4676774" y="3496778"/>
                <a:ext cx="1" cy="57039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xmlns="" id="{F5DB797A-2072-4747-A678-D678487E7554}"/>
                </a:ext>
              </a:extLst>
            </p:cNvPr>
            <p:cNvPicPr>
              <a:picLocks noChangeAspect="1"/>
            </p:cNvPicPr>
            <p:nvPr/>
          </p:nvPicPr>
          <p:blipFill>
            <a:blip r:embed="rId5"/>
            <a:stretch>
              <a:fillRect/>
            </a:stretch>
          </p:blipFill>
          <p:spPr>
            <a:xfrm>
              <a:off x="2380407" y="4090298"/>
              <a:ext cx="4592736" cy="2492814"/>
            </a:xfrm>
            <a:prstGeom prst="rect">
              <a:avLst/>
            </a:prstGeom>
          </p:spPr>
        </p:pic>
      </p:grpSp>
    </p:spTree>
    <p:extLst>
      <p:ext uri="{BB962C8B-B14F-4D97-AF65-F5344CB8AC3E}">
        <p14:creationId xmlns:p14="http://schemas.microsoft.com/office/powerpoint/2010/main" val="8195089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0" y="0"/>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EA85613-714C-43F1-A23D-8D537FC78230}"/>
              </a:ext>
            </a:extLst>
          </p:cNvPr>
          <p:cNvSpPr>
            <a:spLocks noGrp="1"/>
          </p:cNvSpPr>
          <p:nvPr>
            <p:ph type="title"/>
          </p:nvPr>
        </p:nvSpPr>
        <p:spPr>
          <a:xfrm>
            <a:off x="1419224" y="400075"/>
            <a:ext cx="4759875" cy="792000"/>
          </a:xfrm>
        </p:spPr>
        <p:txBody>
          <a:bodyPr/>
          <a:lstStyle/>
          <a:p>
            <a:r>
              <a:rPr lang="en-GB" dirty="0"/>
              <a:t>Running…</a:t>
            </a:r>
            <a:endParaRPr lang="en-US" dirty="0"/>
          </a:p>
        </p:txBody>
      </p:sp>
      <p:sp>
        <p:nvSpPr>
          <p:cNvPr id="9" name="Rectangle: Rounded Corners 8">
            <a:extLst>
              <a:ext uri="{FF2B5EF4-FFF2-40B4-BE49-F238E27FC236}">
                <a16:creationId xmlns:a16="http://schemas.microsoft.com/office/drawing/2014/main" xmlns="" id="{53899888-023B-4A00-9DC3-C37661524EB9}"/>
              </a:ext>
            </a:extLst>
          </p:cNvPr>
          <p:cNvSpPr/>
          <p:nvPr/>
        </p:nvSpPr>
        <p:spPr>
          <a:xfrm>
            <a:off x="1304924"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Preparation</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4" name="Rectangle: Rounded Corners 13">
            <a:extLst>
              <a:ext uri="{FF2B5EF4-FFF2-40B4-BE49-F238E27FC236}">
                <a16:creationId xmlns:a16="http://schemas.microsoft.com/office/drawing/2014/main" xmlns="" id="{58C0A097-8CF7-45E6-A1FF-1842F41AC133}"/>
              </a:ext>
            </a:extLst>
          </p:cNvPr>
          <p:cNvSpPr/>
          <p:nvPr/>
        </p:nvSpPr>
        <p:spPr>
          <a:xfrm>
            <a:off x="3107238"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Inputs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5" name="Rectangle: Rounded Corners 14">
            <a:extLst>
              <a:ext uri="{FF2B5EF4-FFF2-40B4-BE49-F238E27FC236}">
                <a16:creationId xmlns:a16="http://schemas.microsoft.com/office/drawing/2014/main" xmlns="" id="{986CCFEC-7ECE-4771-875F-85A9806BDB98}"/>
              </a:ext>
            </a:extLst>
          </p:cNvPr>
          <p:cNvSpPr/>
          <p:nvPr/>
        </p:nvSpPr>
        <p:spPr>
          <a:xfrm>
            <a:off x="4909552"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Outputs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xmlns="" id="{D1B7AC9C-F8AD-475C-894D-0F0C7F734722}"/>
              </a:ext>
            </a:extLst>
          </p:cNvPr>
          <p:cNvSpPr/>
          <p:nvPr/>
        </p:nvSpPr>
        <p:spPr>
          <a:xfrm>
            <a:off x="6711866"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Result</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pic>
        <p:nvPicPr>
          <p:cNvPr id="3" name="Picture 2">
            <a:extLst>
              <a:ext uri="{FF2B5EF4-FFF2-40B4-BE49-F238E27FC236}">
                <a16:creationId xmlns:a16="http://schemas.microsoft.com/office/drawing/2014/main" xmlns="" id="{7D45E443-7FB9-469F-B7D0-F03EE4220A74}"/>
              </a:ext>
            </a:extLst>
          </p:cNvPr>
          <p:cNvPicPr>
            <a:picLocks noChangeAspect="1"/>
          </p:cNvPicPr>
          <p:nvPr/>
        </p:nvPicPr>
        <p:blipFill>
          <a:blip r:embed="rId4"/>
          <a:stretch>
            <a:fillRect/>
          </a:stretch>
        </p:blipFill>
        <p:spPr>
          <a:xfrm>
            <a:off x="8305301" y="352483"/>
            <a:ext cx="619624" cy="276070"/>
          </a:xfrm>
          <a:prstGeom prst="rect">
            <a:avLst/>
          </a:prstGeom>
        </p:spPr>
      </p:pic>
      <p:sp>
        <p:nvSpPr>
          <p:cNvPr id="11" name="Rectangle: Rounded Corners 10">
            <a:extLst>
              <a:ext uri="{FF2B5EF4-FFF2-40B4-BE49-F238E27FC236}">
                <a16:creationId xmlns:a16="http://schemas.microsoft.com/office/drawing/2014/main" xmlns="" id="{8BA2446A-AE98-4309-B048-1A814ECFFB6B}"/>
              </a:ext>
            </a:extLst>
          </p:cNvPr>
          <p:cNvSpPr/>
          <p:nvPr/>
        </p:nvSpPr>
        <p:spPr>
          <a:xfrm>
            <a:off x="1304924" y="2146386"/>
            <a:ext cx="7041793" cy="57241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Verdana"/>
                <a:ea typeface="+mn-ea"/>
                <a:cs typeface="+mn-cs"/>
              </a:rPr>
              <a:t>Time Taken: Live system, Live number!</a:t>
            </a:r>
            <a:endParaRPr kumimoji="0" lang="en-US" sz="1400" b="0" i="0" u="none" strike="noStrike" kern="1200" cap="none" spc="0" normalizeH="0" baseline="0" noProof="0" dirty="0" err="1">
              <a:ln>
                <a:noFill/>
              </a:ln>
              <a:solidFill>
                <a:prstClr val="white"/>
              </a:solidFill>
              <a:effectLst/>
              <a:uLnTx/>
              <a:uFillTx/>
              <a:latin typeface="Verdana"/>
              <a:ea typeface="+mn-ea"/>
              <a:cs typeface="+mn-cs"/>
            </a:endParaRPr>
          </a:p>
        </p:txBody>
      </p:sp>
      <p:grpSp>
        <p:nvGrpSpPr>
          <p:cNvPr id="24" name="Group 23">
            <a:extLst>
              <a:ext uri="{FF2B5EF4-FFF2-40B4-BE49-F238E27FC236}">
                <a16:creationId xmlns:a16="http://schemas.microsoft.com/office/drawing/2014/main" xmlns="" id="{B40CE285-5A33-46DB-AACC-CA01862BC1CC}"/>
              </a:ext>
            </a:extLst>
          </p:cNvPr>
          <p:cNvGrpSpPr/>
          <p:nvPr/>
        </p:nvGrpSpPr>
        <p:grpSpPr>
          <a:xfrm>
            <a:off x="1244325" y="3152775"/>
            <a:ext cx="7102393" cy="2257425"/>
            <a:chOff x="1244325" y="3152775"/>
            <a:chExt cx="7102393" cy="2257425"/>
          </a:xfrm>
        </p:grpSpPr>
        <p:pic>
          <p:nvPicPr>
            <p:cNvPr id="20" name="Picture 19">
              <a:extLst>
                <a:ext uri="{FF2B5EF4-FFF2-40B4-BE49-F238E27FC236}">
                  <a16:creationId xmlns:a16="http://schemas.microsoft.com/office/drawing/2014/main" xmlns="" id="{4DF3223C-A424-4A0A-93D7-2BBF17B094AF}"/>
                </a:ext>
              </a:extLst>
            </p:cNvPr>
            <p:cNvPicPr>
              <a:picLocks noChangeAspect="1"/>
            </p:cNvPicPr>
            <p:nvPr/>
          </p:nvPicPr>
          <p:blipFill>
            <a:blip r:embed="rId5"/>
            <a:stretch>
              <a:fillRect/>
            </a:stretch>
          </p:blipFill>
          <p:spPr>
            <a:xfrm>
              <a:off x="1251762" y="3600450"/>
              <a:ext cx="3332670" cy="1809750"/>
            </a:xfrm>
            <a:prstGeom prst="rect">
              <a:avLst/>
            </a:prstGeom>
          </p:spPr>
        </p:pic>
        <p:pic>
          <p:nvPicPr>
            <p:cNvPr id="21" name="Picture 20">
              <a:extLst>
                <a:ext uri="{FF2B5EF4-FFF2-40B4-BE49-F238E27FC236}">
                  <a16:creationId xmlns:a16="http://schemas.microsoft.com/office/drawing/2014/main" xmlns="" id="{47697048-5DB9-4732-8476-B1D36C6EF2A1}"/>
                </a:ext>
              </a:extLst>
            </p:cNvPr>
            <p:cNvPicPr>
              <a:picLocks noChangeAspect="1"/>
            </p:cNvPicPr>
            <p:nvPr/>
          </p:nvPicPr>
          <p:blipFill>
            <a:blip r:embed="rId5"/>
            <a:stretch>
              <a:fillRect/>
            </a:stretch>
          </p:blipFill>
          <p:spPr>
            <a:xfrm>
              <a:off x="5014048" y="3600450"/>
              <a:ext cx="3332670" cy="1809750"/>
            </a:xfrm>
            <a:prstGeom prst="rect">
              <a:avLst/>
            </a:prstGeom>
          </p:spPr>
        </p:pic>
        <p:sp>
          <p:nvSpPr>
            <p:cNvPr id="22" name="Content Placeholder 2">
              <a:extLst>
                <a:ext uri="{FF2B5EF4-FFF2-40B4-BE49-F238E27FC236}">
                  <a16:creationId xmlns:a16="http://schemas.microsoft.com/office/drawing/2014/main" xmlns="" id="{CAEA0036-015B-4A25-A817-C47C988DF9F9}"/>
                </a:ext>
              </a:extLst>
            </p:cNvPr>
            <p:cNvSpPr txBox="1">
              <a:spLocks/>
            </p:cNvSpPr>
            <p:nvPr/>
          </p:nvSpPr>
          <p:spPr bwMode="gray">
            <a:xfrm>
              <a:off x="1244325" y="3152775"/>
              <a:ext cx="3332670" cy="564594"/>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63666A"/>
                  </a:solidFill>
                  <a:effectLst/>
                  <a:uLnTx/>
                  <a:uFillTx/>
                  <a:latin typeface="Verdana"/>
                  <a:ea typeface="+mn-ea"/>
                  <a:cs typeface="+mn-cs"/>
                </a:rPr>
                <a:t>Our P&amp;L</a:t>
              </a:r>
            </a:p>
          </p:txBody>
        </p:sp>
        <p:sp>
          <p:nvSpPr>
            <p:cNvPr id="23" name="Content Placeholder 2">
              <a:extLst>
                <a:ext uri="{FF2B5EF4-FFF2-40B4-BE49-F238E27FC236}">
                  <a16:creationId xmlns:a16="http://schemas.microsoft.com/office/drawing/2014/main" xmlns="" id="{6388D2A5-C470-469B-9C69-AD1A6A6581F0}"/>
                </a:ext>
              </a:extLst>
            </p:cNvPr>
            <p:cNvSpPr txBox="1">
              <a:spLocks/>
            </p:cNvSpPr>
            <p:nvPr/>
          </p:nvSpPr>
          <p:spPr bwMode="gray">
            <a:xfrm>
              <a:off x="5006610" y="3152775"/>
              <a:ext cx="3332670" cy="564594"/>
            </a:xfrm>
            <a:prstGeom prst="rect">
              <a:avLst/>
            </a:prstGeom>
          </p:spPr>
          <p:txBody>
            <a:bodyPr vert="horz" lIns="0" tIns="0" rIns="0" bIns="0" rtlCol="0" anchor="t"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63666A"/>
                  </a:solidFill>
                  <a:effectLst/>
                  <a:uLnTx/>
                  <a:uFillTx/>
                  <a:latin typeface="Verdana"/>
                  <a:ea typeface="+mn-ea"/>
                  <a:cs typeface="+mn-cs"/>
                </a:rPr>
                <a:t>Retailer P&amp;L</a:t>
              </a:r>
            </a:p>
          </p:txBody>
        </p:sp>
      </p:grpSp>
    </p:spTree>
    <p:extLst>
      <p:ext uri="{BB962C8B-B14F-4D97-AF65-F5344CB8AC3E}">
        <p14:creationId xmlns:p14="http://schemas.microsoft.com/office/powerpoint/2010/main" val="407344386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5CD6295-2375-47A8-8EAD-5707AF209DBE}"/>
              </a:ext>
            </a:extLst>
          </p:cNvPr>
          <p:cNvSpPr/>
          <p:nvPr/>
        </p:nvSpPr>
        <p:spPr>
          <a:xfrm>
            <a:off x="682171" y="1582058"/>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6" name="Rectangle: Rounded Corners 5">
            <a:extLst>
              <a:ext uri="{FF2B5EF4-FFF2-40B4-BE49-F238E27FC236}">
                <a16:creationId xmlns:a16="http://schemas.microsoft.com/office/drawing/2014/main" xmlns="" id="{BD1E7716-A437-4E4A-8377-DB74FB845879}"/>
              </a:ext>
            </a:extLst>
          </p:cNvPr>
          <p:cNvSpPr/>
          <p:nvPr/>
        </p:nvSpPr>
        <p:spPr>
          <a:xfrm>
            <a:off x="682171" y="4688115"/>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xmlns="" id="{12F12A14-EB13-4818-AD50-523F4CF9B355}"/>
              </a:ext>
            </a:extLst>
          </p:cNvPr>
          <p:cNvSpPr/>
          <p:nvPr/>
        </p:nvSpPr>
        <p:spPr>
          <a:xfrm>
            <a:off x="682171" y="3652762"/>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8" name="Rectangle: Rounded Corners 7">
            <a:extLst>
              <a:ext uri="{FF2B5EF4-FFF2-40B4-BE49-F238E27FC236}">
                <a16:creationId xmlns:a16="http://schemas.microsoft.com/office/drawing/2014/main" xmlns="" id="{98329DC7-D673-4FC3-AFA7-189CD4B5F601}"/>
              </a:ext>
            </a:extLst>
          </p:cNvPr>
          <p:cNvSpPr/>
          <p:nvPr/>
        </p:nvSpPr>
        <p:spPr>
          <a:xfrm>
            <a:off x="682171" y="2617410"/>
            <a:ext cx="7416800" cy="89988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Verdana"/>
              <a:ea typeface="+mn-ea"/>
              <a:cs typeface="+mn-cs"/>
            </a:endParaRPr>
          </a:p>
        </p:txBody>
      </p:sp>
      <p:sp>
        <p:nvSpPr>
          <p:cNvPr id="2" name="Title 1">
            <a:extLst>
              <a:ext uri="{FF2B5EF4-FFF2-40B4-BE49-F238E27FC236}">
                <a16:creationId xmlns:a16="http://schemas.microsoft.com/office/drawing/2014/main" xmlns="" id="{2D7B3423-C1F5-435B-9DFE-024C497173E3}"/>
              </a:ext>
            </a:extLst>
          </p:cNvPr>
          <p:cNvSpPr>
            <a:spLocks noGrp="1"/>
          </p:cNvSpPr>
          <p:nvPr>
            <p:ph type="title"/>
          </p:nvPr>
        </p:nvSpPr>
        <p:spPr/>
        <p:txBody>
          <a:bodyPr/>
          <a:lstStyle/>
          <a:p>
            <a:r>
              <a:rPr lang="en-GB" dirty="0"/>
              <a:t>Agenda</a:t>
            </a:r>
            <a:endParaRPr lang="en-US" dirty="0"/>
          </a:p>
        </p:txBody>
      </p:sp>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6" name="Content Placeholder 2">
            <a:extLst>
              <a:ext uri="{FF2B5EF4-FFF2-40B4-BE49-F238E27FC236}">
                <a16:creationId xmlns:a16="http://schemas.microsoft.com/office/drawing/2014/main" xmlns="" id="{27357C3B-AE3B-4940-A5F8-03F5CF1CAE28}"/>
              </a:ext>
            </a:extLst>
          </p:cNvPr>
          <p:cNvSpPr>
            <a:spLocks noGrp="1"/>
          </p:cNvSpPr>
          <p:nvPr>
            <p:ph idx="1"/>
          </p:nvPr>
        </p:nvSpPr>
        <p:spPr>
          <a:xfrm>
            <a:off x="914400" y="1725191"/>
            <a:ext cx="6920700" cy="4140000"/>
          </a:xfrm>
        </p:spPr>
        <p:txBody>
          <a:bodyPr/>
          <a:lstStyle/>
          <a:p>
            <a:pPr>
              <a:lnSpc>
                <a:spcPct val="150000"/>
              </a:lnSpc>
            </a:pPr>
            <a:r>
              <a:rPr lang="en-GB" sz="2000" b="1" dirty="0"/>
              <a:t>Brief overview &amp; update</a:t>
            </a:r>
          </a:p>
          <a:p>
            <a:pPr>
              <a:lnSpc>
                <a:spcPct val="150000"/>
              </a:lnSpc>
            </a:pPr>
            <a:endParaRPr lang="en-GB" sz="2000" b="1" dirty="0"/>
          </a:p>
          <a:p>
            <a:pPr>
              <a:lnSpc>
                <a:spcPct val="150000"/>
              </a:lnSpc>
            </a:pPr>
            <a:r>
              <a:rPr lang="en-GB" sz="2000" b="1" dirty="0"/>
              <a:t>Crawl; </a:t>
            </a:r>
            <a:r>
              <a:rPr lang="en-GB" dirty="0"/>
              <a:t>Embed, Stabilise &amp; Build Trust</a:t>
            </a:r>
            <a:endParaRPr lang="en-GB" sz="2000" dirty="0"/>
          </a:p>
          <a:p>
            <a:pPr>
              <a:lnSpc>
                <a:spcPct val="150000"/>
              </a:lnSpc>
            </a:pPr>
            <a:endParaRPr lang="en-GB" sz="2000" b="1" dirty="0"/>
          </a:p>
          <a:p>
            <a:pPr>
              <a:lnSpc>
                <a:spcPct val="150000"/>
              </a:lnSpc>
            </a:pPr>
            <a:r>
              <a:rPr lang="en-GB" sz="2000" b="1" dirty="0"/>
              <a:t>Walk; </a:t>
            </a:r>
            <a:r>
              <a:rPr lang="en-GB" dirty="0"/>
              <a:t>Refine Processes &amp; Understand the Data</a:t>
            </a:r>
            <a:endParaRPr lang="en-GB" sz="2000" dirty="0"/>
          </a:p>
          <a:p>
            <a:pPr>
              <a:lnSpc>
                <a:spcPct val="150000"/>
              </a:lnSpc>
            </a:pPr>
            <a:endParaRPr lang="en-GB" sz="2000" b="1" dirty="0"/>
          </a:p>
          <a:p>
            <a:pPr>
              <a:lnSpc>
                <a:spcPct val="150000"/>
              </a:lnSpc>
            </a:pPr>
            <a:r>
              <a:rPr lang="en-GB" sz="2000" b="1" dirty="0"/>
              <a:t>Run; </a:t>
            </a:r>
            <a:r>
              <a:rPr lang="en-GB" dirty="0"/>
              <a:t>Change the way you go to Market</a:t>
            </a:r>
          </a:p>
          <a:p>
            <a:pPr>
              <a:lnSpc>
                <a:spcPct val="150000"/>
              </a:lnSpc>
            </a:pPr>
            <a:endParaRPr lang="en-GB" sz="2000" b="1" dirty="0"/>
          </a:p>
          <a:p>
            <a:pPr>
              <a:lnSpc>
                <a:spcPct val="150000"/>
              </a:lnSpc>
            </a:pPr>
            <a:endParaRPr lang="en-US" sz="2000" b="1" dirty="0"/>
          </a:p>
        </p:txBody>
      </p:sp>
    </p:spTree>
    <p:extLst>
      <p:ext uri="{BB962C8B-B14F-4D97-AF65-F5344CB8AC3E}">
        <p14:creationId xmlns:p14="http://schemas.microsoft.com/office/powerpoint/2010/main" val="26689041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crawl walk run funny">
            <a:extLst>
              <a:ext uri="{FF2B5EF4-FFF2-40B4-BE49-F238E27FC236}">
                <a16:creationId xmlns:a16="http://schemas.microsoft.com/office/drawing/2014/main" xmlns="" id="{BCFE31EA-7C65-4501-9129-CC9C13DB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7"/>
          <a:stretch/>
        </p:blipFill>
        <p:spPr bwMode="auto">
          <a:xfrm>
            <a:off x="0" y="0"/>
            <a:ext cx="1251762" cy="18963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EA85613-714C-43F1-A23D-8D537FC78230}"/>
              </a:ext>
            </a:extLst>
          </p:cNvPr>
          <p:cNvSpPr>
            <a:spLocks noGrp="1"/>
          </p:cNvSpPr>
          <p:nvPr>
            <p:ph type="title"/>
          </p:nvPr>
        </p:nvSpPr>
        <p:spPr>
          <a:xfrm>
            <a:off x="1419224" y="400075"/>
            <a:ext cx="4759875" cy="792000"/>
          </a:xfrm>
        </p:spPr>
        <p:txBody>
          <a:bodyPr/>
          <a:lstStyle/>
          <a:p>
            <a:r>
              <a:rPr lang="en-GB" dirty="0"/>
              <a:t>Running…</a:t>
            </a:r>
            <a:endParaRPr lang="en-US" dirty="0"/>
          </a:p>
        </p:txBody>
      </p:sp>
      <p:sp>
        <p:nvSpPr>
          <p:cNvPr id="9" name="Rectangle: Rounded Corners 8">
            <a:extLst>
              <a:ext uri="{FF2B5EF4-FFF2-40B4-BE49-F238E27FC236}">
                <a16:creationId xmlns:a16="http://schemas.microsoft.com/office/drawing/2014/main" xmlns="" id="{53899888-023B-4A00-9DC3-C37661524EB9}"/>
              </a:ext>
            </a:extLst>
          </p:cNvPr>
          <p:cNvSpPr/>
          <p:nvPr/>
        </p:nvSpPr>
        <p:spPr>
          <a:xfrm>
            <a:off x="1304924"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Preparation</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4" name="Rectangle: Rounded Corners 13">
            <a:extLst>
              <a:ext uri="{FF2B5EF4-FFF2-40B4-BE49-F238E27FC236}">
                <a16:creationId xmlns:a16="http://schemas.microsoft.com/office/drawing/2014/main" xmlns="" id="{58C0A097-8CF7-45E6-A1FF-1842F41AC133}"/>
              </a:ext>
            </a:extLst>
          </p:cNvPr>
          <p:cNvSpPr/>
          <p:nvPr/>
        </p:nvSpPr>
        <p:spPr>
          <a:xfrm>
            <a:off x="3107238"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Inputs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5" name="Rectangle: Rounded Corners 14">
            <a:extLst>
              <a:ext uri="{FF2B5EF4-FFF2-40B4-BE49-F238E27FC236}">
                <a16:creationId xmlns:a16="http://schemas.microsoft.com/office/drawing/2014/main" xmlns="" id="{986CCFEC-7ECE-4771-875F-85A9806BDB98}"/>
              </a:ext>
            </a:extLst>
          </p:cNvPr>
          <p:cNvSpPr/>
          <p:nvPr/>
        </p:nvSpPr>
        <p:spPr>
          <a:xfrm>
            <a:off x="4909552" y="1315363"/>
            <a:ext cx="1634852" cy="57241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Outputs</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sp>
        <p:nvSpPr>
          <p:cNvPr id="16" name="Rectangle: Rounded Corners 15">
            <a:extLst>
              <a:ext uri="{FF2B5EF4-FFF2-40B4-BE49-F238E27FC236}">
                <a16:creationId xmlns:a16="http://schemas.microsoft.com/office/drawing/2014/main" xmlns="" id="{D1B7AC9C-F8AD-475C-894D-0F0C7F734722}"/>
              </a:ext>
            </a:extLst>
          </p:cNvPr>
          <p:cNvSpPr/>
          <p:nvPr/>
        </p:nvSpPr>
        <p:spPr>
          <a:xfrm>
            <a:off x="6711866" y="1315363"/>
            <a:ext cx="1634852" cy="5724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Result</a:t>
            </a:r>
            <a:endParaRPr kumimoji="0" lang="en-US" sz="1800" b="0" i="0" u="none" strike="noStrike" kern="1200" cap="none" spc="0" normalizeH="0" baseline="0" noProof="0" dirty="0" err="1">
              <a:ln>
                <a:noFill/>
              </a:ln>
              <a:solidFill>
                <a:prstClr val="white"/>
              </a:solidFill>
              <a:effectLst/>
              <a:uLnTx/>
              <a:uFillTx/>
              <a:latin typeface="Verdana"/>
              <a:ea typeface="+mn-ea"/>
              <a:cs typeface="+mn-cs"/>
            </a:endParaRPr>
          </a:p>
        </p:txBody>
      </p:sp>
      <p:pic>
        <p:nvPicPr>
          <p:cNvPr id="3" name="Picture 2">
            <a:extLst>
              <a:ext uri="{FF2B5EF4-FFF2-40B4-BE49-F238E27FC236}">
                <a16:creationId xmlns:a16="http://schemas.microsoft.com/office/drawing/2014/main" xmlns="" id="{7D45E443-7FB9-469F-B7D0-F03EE4220A74}"/>
              </a:ext>
            </a:extLst>
          </p:cNvPr>
          <p:cNvPicPr>
            <a:picLocks noChangeAspect="1"/>
          </p:cNvPicPr>
          <p:nvPr/>
        </p:nvPicPr>
        <p:blipFill>
          <a:blip r:embed="rId4"/>
          <a:stretch>
            <a:fillRect/>
          </a:stretch>
        </p:blipFill>
        <p:spPr>
          <a:xfrm>
            <a:off x="8305301" y="352483"/>
            <a:ext cx="619624" cy="276070"/>
          </a:xfrm>
          <a:prstGeom prst="rect">
            <a:avLst/>
          </a:prstGeom>
        </p:spPr>
      </p:pic>
      <p:sp>
        <p:nvSpPr>
          <p:cNvPr id="11" name="Content Placeholder 2">
            <a:extLst>
              <a:ext uri="{FF2B5EF4-FFF2-40B4-BE49-F238E27FC236}">
                <a16:creationId xmlns:a16="http://schemas.microsoft.com/office/drawing/2014/main" xmlns="" id="{2A34E978-CF37-4B0C-8643-BE56E44BE211}"/>
              </a:ext>
            </a:extLst>
          </p:cNvPr>
          <p:cNvSpPr>
            <a:spLocks noGrp="1"/>
          </p:cNvSpPr>
          <p:nvPr>
            <p:ph idx="1"/>
          </p:nvPr>
        </p:nvSpPr>
        <p:spPr>
          <a:xfrm>
            <a:off x="2177776" y="2391728"/>
            <a:ext cx="5286375" cy="960120"/>
          </a:xfrm>
        </p:spPr>
        <p:txBody>
          <a:bodyPr anchor="ctr"/>
          <a:lstStyle/>
          <a:p>
            <a:pPr>
              <a:lnSpc>
                <a:spcPct val="150000"/>
              </a:lnSpc>
            </a:pPr>
            <a:r>
              <a:rPr lang="en-GB" b="1" dirty="0"/>
              <a:t>Taken to the Sales Director next day and approved within 20 minutes</a:t>
            </a:r>
            <a:endParaRPr lang="en-US" b="1" dirty="0"/>
          </a:p>
        </p:txBody>
      </p:sp>
      <p:pic>
        <p:nvPicPr>
          <p:cNvPr id="2" name="Picture 1">
            <a:extLst>
              <a:ext uri="{FF2B5EF4-FFF2-40B4-BE49-F238E27FC236}">
                <a16:creationId xmlns:a16="http://schemas.microsoft.com/office/drawing/2014/main" xmlns="" id="{236A481E-B643-49B5-9F3B-B58581232FF7}"/>
              </a:ext>
            </a:extLst>
          </p:cNvPr>
          <p:cNvPicPr>
            <a:picLocks noChangeAspect="1"/>
          </p:cNvPicPr>
          <p:nvPr/>
        </p:nvPicPr>
        <p:blipFill rotWithShape="1">
          <a:blip r:embed="rId5"/>
          <a:srcRect l="2615" t="12179" r="2615" b="9295"/>
          <a:stretch/>
        </p:blipFill>
        <p:spPr>
          <a:xfrm>
            <a:off x="489762" y="2271027"/>
            <a:ext cx="1510486" cy="1201522"/>
          </a:xfrm>
          <a:prstGeom prst="rect">
            <a:avLst/>
          </a:prstGeom>
        </p:spPr>
      </p:pic>
      <p:pic>
        <p:nvPicPr>
          <p:cNvPr id="4" name="Picture 3">
            <a:extLst>
              <a:ext uri="{FF2B5EF4-FFF2-40B4-BE49-F238E27FC236}">
                <a16:creationId xmlns:a16="http://schemas.microsoft.com/office/drawing/2014/main" xmlns="" id="{D1F4BC04-40DA-4F35-8807-54E603C84A4B}"/>
              </a:ext>
            </a:extLst>
          </p:cNvPr>
          <p:cNvPicPr>
            <a:picLocks noChangeAspect="1"/>
          </p:cNvPicPr>
          <p:nvPr/>
        </p:nvPicPr>
        <p:blipFill>
          <a:blip r:embed="rId6"/>
          <a:stretch>
            <a:fillRect/>
          </a:stretch>
        </p:blipFill>
        <p:spPr>
          <a:xfrm>
            <a:off x="7499334" y="2497132"/>
            <a:ext cx="1275668" cy="714374"/>
          </a:xfrm>
          <a:prstGeom prst="rect">
            <a:avLst/>
          </a:prstGeom>
        </p:spPr>
      </p:pic>
      <p:sp>
        <p:nvSpPr>
          <p:cNvPr id="13" name="Rectangle: Rounded Corners 12">
            <a:extLst>
              <a:ext uri="{FF2B5EF4-FFF2-40B4-BE49-F238E27FC236}">
                <a16:creationId xmlns:a16="http://schemas.microsoft.com/office/drawing/2014/main" xmlns="" id="{DC07260B-2F4E-43DC-90D1-A4397FAC32E0}"/>
              </a:ext>
            </a:extLst>
          </p:cNvPr>
          <p:cNvSpPr/>
          <p:nvPr/>
        </p:nvSpPr>
        <p:spPr>
          <a:xfrm>
            <a:off x="1295083" y="3852675"/>
            <a:ext cx="7041793" cy="2424299"/>
          </a:xfrm>
          <a:prstGeom prst="roundRect">
            <a:avLst>
              <a:gd name="adj" fmla="val 562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Plan delivers: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+1.5% TGC to pladis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Margin stable for retailer &amp; in line with JBP expectations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Neutral volume</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4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a:ea typeface="+mn-ea"/>
                <a:cs typeface="+mn-cs"/>
              </a:rPr>
              <a:t>This is now being tracked as part of the system payback</a:t>
            </a:r>
          </a:p>
        </p:txBody>
      </p:sp>
    </p:spTree>
    <p:extLst>
      <p:ext uri="{BB962C8B-B14F-4D97-AF65-F5344CB8AC3E}">
        <p14:creationId xmlns:p14="http://schemas.microsoft.com/office/powerpoint/2010/main" val="37360488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xmlns="" id="{27357C3B-AE3B-4940-A5F8-03F5CF1CAE28}"/>
              </a:ext>
            </a:extLst>
          </p:cNvPr>
          <p:cNvSpPr>
            <a:spLocks noGrp="1"/>
          </p:cNvSpPr>
          <p:nvPr>
            <p:ph idx="1"/>
          </p:nvPr>
        </p:nvSpPr>
        <p:spPr>
          <a:xfrm>
            <a:off x="419100" y="1816631"/>
            <a:ext cx="8237220" cy="2206729"/>
          </a:xfrm>
        </p:spPr>
        <p:txBody>
          <a:bodyPr/>
          <a:lstStyle/>
          <a:p>
            <a:pPr>
              <a:lnSpc>
                <a:spcPct val="150000"/>
              </a:lnSpc>
            </a:pPr>
            <a:r>
              <a:rPr lang="en-GB" sz="3200" b="1" i="1" dirty="0">
                <a:solidFill>
                  <a:srgbClr val="FF0000"/>
                </a:solidFill>
              </a:rPr>
              <a:t>It will not change your world overnight but it will give a platform that you’ve never had before</a:t>
            </a:r>
          </a:p>
          <a:p>
            <a:pPr>
              <a:lnSpc>
                <a:spcPct val="150000"/>
              </a:lnSpc>
            </a:pPr>
            <a:endParaRPr lang="en-GB" sz="1600" b="1" i="1" dirty="0">
              <a:solidFill>
                <a:srgbClr val="FF0000"/>
              </a:solidFill>
            </a:endParaRPr>
          </a:p>
          <a:p>
            <a:pPr>
              <a:lnSpc>
                <a:spcPct val="150000"/>
              </a:lnSpc>
            </a:pPr>
            <a:r>
              <a:rPr lang="en-GB" sz="3200" b="1" i="1" dirty="0">
                <a:solidFill>
                  <a:srgbClr val="FF0000"/>
                </a:solidFill>
              </a:rPr>
              <a:t>What you choose to do with this will determine your success</a:t>
            </a:r>
          </a:p>
          <a:p>
            <a:pPr>
              <a:lnSpc>
                <a:spcPct val="150000"/>
              </a:lnSpc>
            </a:pPr>
            <a:endParaRPr lang="en-GB" sz="3200" b="1" i="1" dirty="0">
              <a:solidFill>
                <a:srgbClr val="FF0000"/>
              </a:solidFill>
            </a:endParaRPr>
          </a:p>
          <a:p>
            <a:pPr>
              <a:lnSpc>
                <a:spcPct val="150000"/>
              </a:lnSpc>
            </a:pPr>
            <a:endParaRPr lang="en-US" sz="3200" b="1" i="1" dirty="0">
              <a:solidFill>
                <a:srgbClr val="FF0000"/>
              </a:solidFill>
            </a:endParaRPr>
          </a:p>
        </p:txBody>
      </p:sp>
      <p:pic>
        <p:nvPicPr>
          <p:cNvPr id="3" name="Picture 2">
            <a:extLst>
              <a:ext uri="{FF2B5EF4-FFF2-40B4-BE49-F238E27FC236}">
                <a16:creationId xmlns:a16="http://schemas.microsoft.com/office/drawing/2014/main" xmlns="" id="{04DDAD0D-35EA-4518-ACE8-4205D609FF96}"/>
              </a:ext>
            </a:extLst>
          </p:cNvPr>
          <p:cNvPicPr>
            <a:picLocks noChangeAspect="1"/>
          </p:cNvPicPr>
          <p:nvPr/>
        </p:nvPicPr>
        <p:blipFill>
          <a:blip r:embed="rId3"/>
          <a:stretch>
            <a:fillRect/>
          </a:stretch>
        </p:blipFill>
        <p:spPr>
          <a:xfrm>
            <a:off x="297179" y="251460"/>
            <a:ext cx="3219597" cy="1318260"/>
          </a:xfrm>
          <a:prstGeom prst="rect">
            <a:avLst/>
          </a:prstGeom>
        </p:spPr>
      </p:pic>
    </p:spTree>
    <p:extLst>
      <p:ext uri="{BB962C8B-B14F-4D97-AF65-F5344CB8AC3E}">
        <p14:creationId xmlns:p14="http://schemas.microsoft.com/office/powerpoint/2010/main" val="3674970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B3423-C1F5-435B-9DFE-024C497173E3}"/>
              </a:ext>
            </a:extLst>
          </p:cNvPr>
          <p:cNvSpPr>
            <a:spLocks noGrp="1"/>
          </p:cNvSpPr>
          <p:nvPr>
            <p:ph type="title"/>
          </p:nvPr>
        </p:nvSpPr>
        <p:spPr/>
        <p:txBody>
          <a:bodyPr/>
          <a:lstStyle/>
          <a:p>
            <a:r>
              <a:rPr lang="en-GB" dirty="0"/>
              <a:t>Video…</a:t>
            </a:r>
            <a:endParaRPr lang="en-US" dirty="0"/>
          </a:p>
        </p:txBody>
      </p:sp>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Tree>
    <p:extLst>
      <p:ext uri="{BB962C8B-B14F-4D97-AF65-F5344CB8AC3E}">
        <p14:creationId xmlns:p14="http://schemas.microsoft.com/office/powerpoint/2010/main" val="3111686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xmlns="" id="{0805053F-595F-43DA-A15C-EA4CF0E8C18D}"/>
              </a:ext>
            </a:extLst>
          </p:cNvPr>
          <p:cNvSpPr>
            <a:spLocks noGrp="1"/>
          </p:cNvSpPr>
          <p:nvPr>
            <p:ph type="subTitle" idx="1"/>
          </p:nvPr>
        </p:nvSpPr>
        <p:spPr>
          <a:xfrm>
            <a:off x="422275" y="3172146"/>
            <a:ext cx="5292000" cy="720000"/>
          </a:xfrm>
        </p:spPr>
        <p:txBody>
          <a:bodyPr/>
          <a:lstStyle/>
          <a:p>
            <a:r>
              <a:rPr lang="en-GB" sz="3600" i="1" dirty="0"/>
              <a:t>THANK YOU….</a:t>
            </a:r>
            <a:endParaRPr lang="en-GB" sz="3200" i="1" dirty="0"/>
          </a:p>
        </p:txBody>
      </p:sp>
    </p:spTree>
    <p:extLst>
      <p:ext uri="{BB962C8B-B14F-4D97-AF65-F5344CB8AC3E}">
        <p14:creationId xmlns:p14="http://schemas.microsoft.com/office/powerpoint/2010/main" val="35455939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5" name="Title 1">
            <a:extLst>
              <a:ext uri="{FF2B5EF4-FFF2-40B4-BE49-F238E27FC236}">
                <a16:creationId xmlns:a16="http://schemas.microsoft.com/office/drawing/2014/main" xmlns="" id="{D5A257C7-C995-4713-A5CA-B422F361DAAC}"/>
              </a:ext>
            </a:extLst>
          </p:cNvPr>
          <p:cNvSpPr>
            <a:spLocks noGrp="1"/>
          </p:cNvSpPr>
          <p:nvPr>
            <p:ph type="title"/>
          </p:nvPr>
        </p:nvSpPr>
        <p:spPr>
          <a:xfrm>
            <a:off x="87795" y="464567"/>
            <a:ext cx="6723822" cy="792000"/>
          </a:xfrm>
        </p:spPr>
        <p:txBody>
          <a:bodyPr/>
          <a:lstStyle/>
          <a:p>
            <a:r>
              <a:rPr lang="en-GB" sz="3200" dirty="0"/>
              <a:t>Let’s start right at the end….</a:t>
            </a:r>
            <a:endParaRPr lang="en-US" sz="3200" dirty="0"/>
          </a:p>
        </p:txBody>
      </p:sp>
      <p:sp>
        <p:nvSpPr>
          <p:cNvPr id="7" name="Rectangle: Rounded Corners 6">
            <a:extLst>
              <a:ext uri="{FF2B5EF4-FFF2-40B4-BE49-F238E27FC236}">
                <a16:creationId xmlns:a16="http://schemas.microsoft.com/office/drawing/2014/main" xmlns="" id="{7B255CCB-30DA-49EC-A16F-A858577A6D06}"/>
              </a:ext>
            </a:extLst>
          </p:cNvPr>
          <p:cNvSpPr/>
          <p:nvPr/>
        </p:nvSpPr>
        <p:spPr>
          <a:xfrm>
            <a:off x="344554" y="1287859"/>
            <a:ext cx="1802298" cy="96501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t>GO LIVE</a:t>
            </a:r>
            <a:endParaRPr lang="en-US" b="1" i="1" dirty="0" err="1"/>
          </a:p>
        </p:txBody>
      </p:sp>
      <p:sp>
        <p:nvSpPr>
          <p:cNvPr id="8" name="TextBox 7">
            <a:extLst>
              <a:ext uri="{FF2B5EF4-FFF2-40B4-BE49-F238E27FC236}">
                <a16:creationId xmlns:a16="http://schemas.microsoft.com/office/drawing/2014/main" xmlns="" id="{A31DCD8F-E6F8-44C7-B7A7-6A8EB58B4183}"/>
              </a:ext>
            </a:extLst>
          </p:cNvPr>
          <p:cNvSpPr txBox="1"/>
          <p:nvPr/>
        </p:nvSpPr>
        <p:spPr>
          <a:xfrm>
            <a:off x="497901" y="2554187"/>
            <a:ext cx="1495602" cy="276999"/>
          </a:xfrm>
          <a:prstGeom prst="rect">
            <a:avLst/>
          </a:prstGeom>
          <a:noFill/>
        </p:spPr>
        <p:txBody>
          <a:bodyPr wrap="none" lIns="0" tIns="0" rIns="0" bIns="0" rtlCol="0">
            <a:spAutoFit/>
          </a:bodyPr>
          <a:lstStyle/>
          <a:p>
            <a:pPr algn="ctr"/>
            <a:r>
              <a:rPr lang="en-GB" b="1" dirty="0">
                <a:solidFill>
                  <a:schemeClr val="tx2"/>
                </a:solidFill>
              </a:rPr>
              <a:t>16</a:t>
            </a:r>
            <a:r>
              <a:rPr lang="en-GB" b="1" baseline="30000" dirty="0">
                <a:solidFill>
                  <a:schemeClr val="tx2"/>
                </a:solidFill>
              </a:rPr>
              <a:t>th</a:t>
            </a:r>
            <a:r>
              <a:rPr lang="en-GB" b="1" dirty="0">
                <a:solidFill>
                  <a:schemeClr val="tx2"/>
                </a:solidFill>
              </a:rPr>
              <a:t> Nov 17</a:t>
            </a:r>
            <a:endParaRPr lang="en-US" b="1" dirty="0" err="1">
              <a:solidFill>
                <a:schemeClr val="tx2"/>
              </a:solidFill>
            </a:endParaRPr>
          </a:p>
        </p:txBody>
      </p:sp>
      <p:grpSp>
        <p:nvGrpSpPr>
          <p:cNvPr id="22" name="Group 21">
            <a:extLst>
              <a:ext uri="{FF2B5EF4-FFF2-40B4-BE49-F238E27FC236}">
                <a16:creationId xmlns:a16="http://schemas.microsoft.com/office/drawing/2014/main" xmlns="" id="{F1A695E1-FA2C-48CA-B15E-6C21F8E466A2}"/>
              </a:ext>
            </a:extLst>
          </p:cNvPr>
          <p:cNvGrpSpPr/>
          <p:nvPr/>
        </p:nvGrpSpPr>
        <p:grpSpPr>
          <a:xfrm>
            <a:off x="2531163" y="1287859"/>
            <a:ext cx="1802298" cy="1543327"/>
            <a:chOff x="2411895" y="1605907"/>
            <a:chExt cx="1802298" cy="1543327"/>
          </a:xfrm>
        </p:grpSpPr>
        <p:sp>
          <p:nvSpPr>
            <p:cNvPr id="13" name="Rectangle: Rounded Corners 12">
              <a:extLst>
                <a:ext uri="{FF2B5EF4-FFF2-40B4-BE49-F238E27FC236}">
                  <a16:creationId xmlns:a16="http://schemas.microsoft.com/office/drawing/2014/main" xmlns="" id="{34775184-948A-4650-BA0D-66CF5536889C}"/>
                </a:ext>
              </a:extLst>
            </p:cNvPr>
            <p:cNvSpPr/>
            <p:nvPr/>
          </p:nvSpPr>
          <p:spPr>
            <a:xfrm>
              <a:off x="2411895" y="1605907"/>
              <a:ext cx="1802298" cy="96501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t>PHONE CALL</a:t>
              </a:r>
              <a:endParaRPr lang="en-US" b="1" i="1" dirty="0" err="1"/>
            </a:p>
          </p:txBody>
        </p:sp>
        <p:sp>
          <p:nvSpPr>
            <p:cNvPr id="14" name="TextBox 13">
              <a:extLst>
                <a:ext uri="{FF2B5EF4-FFF2-40B4-BE49-F238E27FC236}">
                  <a16:creationId xmlns:a16="http://schemas.microsoft.com/office/drawing/2014/main" xmlns="" id="{5995FE28-8A3B-4FBA-9ACD-427D61A09C72}"/>
                </a:ext>
              </a:extLst>
            </p:cNvPr>
            <p:cNvSpPr txBox="1"/>
            <p:nvPr/>
          </p:nvSpPr>
          <p:spPr>
            <a:xfrm>
              <a:off x="2666230" y="2872235"/>
              <a:ext cx="1293624" cy="276999"/>
            </a:xfrm>
            <a:prstGeom prst="rect">
              <a:avLst/>
            </a:prstGeom>
            <a:noFill/>
          </p:spPr>
          <p:txBody>
            <a:bodyPr wrap="none" lIns="0" tIns="0" rIns="0" bIns="0" rtlCol="0">
              <a:spAutoFit/>
            </a:bodyPr>
            <a:lstStyle/>
            <a:p>
              <a:pPr algn="ctr"/>
              <a:r>
                <a:rPr lang="en-GB" b="1" dirty="0">
                  <a:solidFill>
                    <a:schemeClr val="tx2"/>
                  </a:solidFill>
                </a:rPr>
                <a:t>5</a:t>
              </a:r>
              <a:r>
                <a:rPr lang="en-GB" b="1" baseline="30000" dirty="0">
                  <a:solidFill>
                    <a:schemeClr val="tx2"/>
                  </a:solidFill>
                </a:rPr>
                <a:t>th</a:t>
              </a:r>
              <a:r>
                <a:rPr lang="en-GB" b="1" dirty="0">
                  <a:solidFill>
                    <a:schemeClr val="tx2"/>
                  </a:solidFill>
                </a:rPr>
                <a:t> Feb 18</a:t>
              </a:r>
              <a:endParaRPr lang="en-US" b="1" dirty="0" err="1">
                <a:solidFill>
                  <a:schemeClr val="tx2"/>
                </a:solidFill>
              </a:endParaRPr>
            </a:p>
          </p:txBody>
        </p:sp>
      </p:grpSp>
      <p:grpSp>
        <p:nvGrpSpPr>
          <p:cNvPr id="11" name="Group 10">
            <a:extLst>
              <a:ext uri="{FF2B5EF4-FFF2-40B4-BE49-F238E27FC236}">
                <a16:creationId xmlns:a16="http://schemas.microsoft.com/office/drawing/2014/main" xmlns="" id="{4BB38D20-0F8E-44CC-8CB8-3A3A9B4A666B}"/>
              </a:ext>
            </a:extLst>
          </p:cNvPr>
          <p:cNvGrpSpPr/>
          <p:nvPr/>
        </p:nvGrpSpPr>
        <p:grpSpPr>
          <a:xfrm>
            <a:off x="87795" y="3021497"/>
            <a:ext cx="5002365" cy="1815549"/>
            <a:chOff x="87795" y="3498574"/>
            <a:chExt cx="5002365" cy="1815549"/>
          </a:xfrm>
        </p:grpSpPr>
        <p:pic>
          <p:nvPicPr>
            <p:cNvPr id="16" name="Picture 2" descr="Image result for murat ulker pladis">
              <a:extLst>
                <a:ext uri="{FF2B5EF4-FFF2-40B4-BE49-F238E27FC236}">
                  <a16:creationId xmlns:a16="http://schemas.microsoft.com/office/drawing/2014/main" xmlns="" id="{6C8E6F2D-E9B3-47BD-814F-B99823523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5" y="3597217"/>
              <a:ext cx="2231978" cy="1716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4E4BF353-A014-4C08-813B-8B689DB26FA0}"/>
                </a:ext>
              </a:extLst>
            </p:cNvPr>
            <p:cNvSpPr/>
            <p:nvPr/>
          </p:nvSpPr>
          <p:spPr>
            <a:xfrm>
              <a:off x="2319773" y="3498574"/>
              <a:ext cx="2770387" cy="1673262"/>
            </a:xfrm>
            <a:prstGeom prst="wedgeRoundRectCallout">
              <a:avLst>
                <a:gd name="adj1" fmla="val -80327"/>
                <a:gd name="adj2" fmla="val 3722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 have we spent £xxx on this project?!</a:t>
              </a:r>
            </a:p>
            <a:p>
              <a:pPr algn="ctr"/>
              <a:r>
                <a:rPr lang="en-GB" dirty="0"/>
                <a:t>I’m there in 2 days, tell me then </a:t>
              </a:r>
              <a:endParaRPr lang="en-US" dirty="0" err="1"/>
            </a:p>
          </p:txBody>
        </p:sp>
      </p:grpSp>
      <p:grpSp>
        <p:nvGrpSpPr>
          <p:cNvPr id="23" name="Group 22">
            <a:extLst>
              <a:ext uri="{FF2B5EF4-FFF2-40B4-BE49-F238E27FC236}">
                <a16:creationId xmlns:a16="http://schemas.microsoft.com/office/drawing/2014/main" xmlns="" id="{969128C2-9C0E-4F00-A964-D783F5EE4BC7}"/>
              </a:ext>
            </a:extLst>
          </p:cNvPr>
          <p:cNvGrpSpPr/>
          <p:nvPr/>
        </p:nvGrpSpPr>
        <p:grpSpPr>
          <a:xfrm>
            <a:off x="4717772" y="1287859"/>
            <a:ext cx="1802298" cy="1543327"/>
            <a:chOff x="4598504" y="1605907"/>
            <a:chExt cx="1802298" cy="1543327"/>
          </a:xfrm>
        </p:grpSpPr>
        <p:sp>
          <p:nvSpPr>
            <p:cNvPr id="18" name="Rectangle: Rounded Corners 17">
              <a:extLst>
                <a:ext uri="{FF2B5EF4-FFF2-40B4-BE49-F238E27FC236}">
                  <a16:creationId xmlns:a16="http://schemas.microsoft.com/office/drawing/2014/main" xmlns="" id="{0B6E4AE1-FD59-4513-B14F-982A70296B9C}"/>
                </a:ext>
              </a:extLst>
            </p:cNvPr>
            <p:cNvSpPr/>
            <p:nvPr/>
          </p:nvSpPr>
          <p:spPr>
            <a:xfrm>
              <a:off x="4598504" y="1605907"/>
              <a:ext cx="1802298" cy="96501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t>CIO TRAINING</a:t>
              </a:r>
              <a:endParaRPr lang="en-US" b="1" i="1" dirty="0" err="1"/>
            </a:p>
          </p:txBody>
        </p:sp>
        <p:sp>
          <p:nvSpPr>
            <p:cNvPr id="19" name="TextBox 18">
              <a:extLst>
                <a:ext uri="{FF2B5EF4-FFF2-40B4-BE49-F238E27FC236}">
                  <a16:creationId xmlns:a16="http://schemas.microsoft.com/office/drawing/2014/main" xmlns="" id="{03E6B868-CF96-420F-AFCD-034154292D74}"/>
                </a:ext>
              </a:extLst>
            </p:cNvPr>
            <p:cNvSpPr txBox="1"/>
            <p:nvPr/>
          </p:nvSpPr>
          <p:spPr>
            <a:xfrm>
              <a:off x="4852841" y="2872235"/>
              <a:ext cx="1293623" cy="276999"/>
            </a:xfrm>
            <a:prstGeom prst="rect">
              <a:avLst/>
            </a:prstGeom>
            <a:noFill/>
          </p:spPr>
          <p:txBody>
            <a:bodyPr wrap="none" lIns="0" tIns="0" rIns="0" bIns="0" rtlCol="0">
              <a:spAutoFit/>
            </a:bodyPr>
            <a:lstStyle/>
            <a:p>
              <a:pPr algn="ctr"/>
              <a:r>
                <a:rPr lang="en-GB" b="1" dirty="0">
                  <a:solidFill>
                    <a:schemeClr val="tx2"/>
                  </a:solidFill>
                </a:rPr>
                <a:t>6</a:t>
              </a:r>
              <a:r>
                <a:rPr lang="en-GB" b="1" baseline="30000" dirty="0">
                  <a:solidFill>
                    <a:schemeClr val="tx2"/>
                  </a:solidFill>
                </a:rPr>
                <a:t>th</a:t>
              </a:r>
              <a:r>
                <a:rPr lang="en-GB" b="1" dirty="0">
                  <a:solidFill>
                    <a:schemeClr val="tx2"/>
                  </a:solidFill>
                </a:rPr>
                <a:t> Feb 18</a:t>
              </a:r>
              <a:endParaRPr lang="en-US" b="1" dirty="0" err="1">
                <a:solidFill>
                  <a:schemeClr val="tx2"/>
                </a:solidFill>
              </a:endParaRPr>
            </a:p>
          </p:txBody>
        </p:sp>
      </p:grpSp>
      <p:grpSp>
        <p:nvGrpSpPr>
          <p:cNvPr id="24" name="Group 23">
            <a:extLst>
              <a:ext uri="{FF2B5EF4-FFF2-40B4-BE49-F238E27FC236}">
                <a16:creationId xmlns:a16="http://schemas.microsoft.com/office/drawing/2014/main" xmlns="" id="{38B06545-D952-4906-A7E1-C1EBAFA8D21B}"/>
              </a:ext>
            </a:extLst>
          </p:cNvPr>
          <p:cNvGrpSpPr/>
          <p:nvPr/>
        </p:nvGrpSpPr>
        <p:grpSpPr>
          <a:xfrm>
            <a:off x="6893974" y="1287859"/>
            <a:ext cx="1802298" cy="1543327"/>
            <a:chOff x="6774706" y="1605907"/>
            <a:chExt cx="1802298" cy="1543327"/>
          </a:xfrm>
        </p:grpSpPr>
        <p:sp>
          <p:nvSpPr>
            <p:cNvPr id="20" name="Rectangle: Rounded Corners 19">
              <a:extLst>
                <a:ext uri="{FF2B5EF4-FFF2-40B4-BE49-F238E27FC236}">
                  <a16:creationId xmlns:a16="http://schemas.microsoft.com/office/drawing/2014/main" xmlns="" id="{7285C1C9-E6B3-44F6-B6EE-5C4EE7D008D9}"/>
                </a:ext>
              </a:extLst>
            </p:cNvPr>
            <p:cNvSpPr/>
            <p:nvPr/>
          </p:nvSpPr>
          <p:spPr>
            <a:xfrm>
              <a:off x="6774706" y="1605907"/>
              <a:ext cx="1802298" cy="96501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t>CIO DEMO</a:t>
              </a:r>
              <a:endParaRPr lang="en-US" b="1" i="1" dirty="0" err="1"/>
            </a:p>
          </p:txBody>
        </p:sp>
        <p:sp>
          <p:nvSpPr>
            <p:cNvPr id="21" name="TextBox 20">
              <a:extLst>
                <a:ext uri="{FF2B5EF4-FFF2-40B4-BE49-F238E27FC236}">
                  <a16:creationId xmlns:a16="http://schemas.microsoft.com/office/drawing/2014/main" xmlns="" id="{9DB37F5E-F753-4571-82A3-DF238B5ECA6D}"/>
                </a:ext>
              </a:extLst>
            </p:cNvPr>
            <p:cNvSpPr txBox="1"/>
            <p:nvPr/>
          </p:nvSpPr>
          <p:spPr>
            <a:xfrm>
              <a:off x="7037046" y="2872235"/>
              <a:ext cx="1293623" cy="276999"/>
            </a:xfrm>
            <a:prstGeom prst="rect">
              <a:avLst/>
            </a:prstGeom>
            <a:noFill/>
          </p:spPr>
          <p:txBody>
            <a:bodyPr wrap="none" lIns="0" tIns="0" rIns="0" bIns="0" rtlCol="0">
              <a:spAutoFit/>
            </a:bodyPr>
            <a:lstStyle/>
            <a:p>
              <a:pPr algn="ctr"/>
              <a:r>
                <a:rPr lang="en-GB" b="1" dirty="0">
                  <a:solidFill>
                    <a:schemeClr val="tx2"/>
                  </a:solidFill>
                </a:rPr>
                <a:t>7</a:t>
              </a:r>
              <a:r>
                <a:rPr lang="en-GB" b="1" baseline="30000" dirty="0">
                  <a:solidFill>
                    <a:schemeClr val="tx2"/>
                  </a:solidFill>
                </a:rPr>
                <a:t>th</a:t>
              </a:r>
              <a:r>
                <a:rPr lang="en-GB" b="1" dirty="0">
                  <a:solidFill>
                    <a:schemeClr val="tx2"/>
                  </a:solidFill>
                </a:rPr>
                <a:t> Feb 18</a:t>
              </a:r>
              <a:endParaRPr lang="en-US" b="1" dirty="0" err="1">
                <a:solidFill>
                  <a:schemeClr val="tx2"/>
                </a:solidFill>
              </a:endParaRPr>
            </a:p>
          </p:txBody>
        </p:sp>
      </p:grpSp>
      <p:pic>
        <p:nvPicPr>
          <p:cNvPr id="17" name="Picture 16">
            <a:extLst>
              <a:ext uri="{FF2B5EF4-FFF2-40B4-BE49-F238E27FC236}">
                <a16:creationId xmlns:a16="http://schemas.microsoft.com/office/drawing/2014/main" xmlns="" id="{349C4B35-E0B7-4005-9BE9-C40FD301A62B}"/>
              </a:ext>
            </a:extLst>
          </p:cNvPr>
          <p:cNvPicPr>
            <a:picLocks noChangeAspect="1"/>
          </p:cNvPicPr>
          <p:nvPr/>
        </p:nvPicPr>
        <p:blipFill>
          <a:blip r:embed="rId4"/>
          <a:stretch>
            <a:fillRect/>
          </a:stretch>
        </p:blipFill>
        <p:spPr>
          <a:xfrm>
            <a:off x="2726397" y="4678017"/>
            <a:ext cx="3013443" cy="2122212"/>
          </a:xfrm>
          <a:prstGeom prst="rect">
            <a:avLst/>
          </a:prstGeom>
          <a:ln>
            <a:noFill/>
          </a:ln>
          <a:effectLst>
            <a:softEdge rad="112500"/>
          </a:effectLst>
        </p:spPr>
      </p:pic>
      <p:pic>
        <p:nvPicPr>
          <p:cNvPr id="25" name="Picture 24">
            <a:extLst>
              <a:ext uri="{FF2B5EF4-FFF2-40B4-BE49-F238E27FC236}">
                <a16:creationId xmlns:a16="http://schemas.microsoft.com/office/drawing/2014/main" xmlns="" id="{29BF5D11-0D8F-4287-8B02-CE2875AF5F06}"/>
              </a:ext>
            </a:extLst>
          </p:cNvPr>
          <p:cNvPicPr>
            <a:picLocks noChangeAspect="1"/>
          </p:cNvPicPr>
          <p:nvPr/>
        </p:nvPicPr>
        <p:blipFill>
          <a:blip r:embed="rId5"/>
          <a:stretch>
            <a:fillRect/>
          </a:stretch>
        </p:blipFill>
        <p:spPr>
          <a:xfrm>
            <a:off x="4972109" y="3281758"/>
            <a:ext cx="3975337" cy="2237547"/>
          </a:xfrm>
          <a:prstGeom prst="rect">
            <a:avLst/>
          </a:prstGeom>
          <a:ln>
            <a:noFill/>
          </a:ln>
          <a:effectLst>
            <a:softEdge rad="112500"/>
          </a:effectLst>
        </p:spPr>
      </p:pic>
    </p:spTree>
    <p:extLst>
      <p:ext uri="{BB962C8B-B14F-4D97-AF65-F5344CB8AC3E}">
        <p14:creationId xmlns:p14="http://schemas.microsoft.com/office/powerpoint/2010/main" val="2361599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000" fill="hold"/>
                                        <p:tgtEl>
                                          <p:spTgt spid="24"/>
                                        </p:tgtEl>
                                        <p:attrNameLst>
                                          <p:attrName>ppt_x</p:attrName>
                                        </p:attrNameLst>
                                      </p:cBhvr>
                                      <p:tavLst>
                                        <p:tav tm="0">
                                          <p:val>
                                            <p:strVal val="1+#ppt_w/2"/>
                                          </p:val>
                                        </p:tav>
                                        <p:tav tm="100000">
                                          <p:val>
                                            <p:strVal val="#ppt_x"/>
                                          </p:val>
                                        </p:tav>
                                      </p:tavLst>
                                    </p:anim>
                                    <p:anim calcmode="lin" valueType="num">
                                      <p:cBhvr additive="base">
                                        <p:cTn id="30" dur="1000" fill="hold"/>
                                        <p:tgtEl>
                                          <p:spTgt spid="24"/>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5" name="Title 1">
            <a:extLst>
              <a:ext uri="{FF2B5EF4-FFF2-40B4-BE49-F238E27FC236}">
                <a16:creationId xmlns:a16="http://schemas.microsoft.com/office/drawing/2014/main" xmlns="" id="{D5A257C7-C995-4713-A5CA-B422F361DAAC}"/>
              </a:ext>
            </a:extLst>
          </p:cNvPr>
          <p:cNvSpPr>
            <a:spLocks noGrp="1"/>
          </p:cNvSpPr>
          <p:nvPr>
            <p:ph type="title"/>
          </p:nvPr>
        </p:nvSpPr>
        <p:spPr>
          <a:xfrm>
            <a:off x="419100" y="411559"/>
            <a:ext cx="5760000" cy="792000"/>
          </a:xfrm>
        </p:spPr>
        <p:txBody>
          <a:bodyPr/>
          <a:lstStyle/>
          <a:p>
            <a:r>
              <a:rPr lang="en-GB" sz="3200" dirty="0"/>
              <a:t>A couple of weeks ago….</a:t>
            </a:r>
            <a:endParaRPr lang="en-US" sz="3200" dirty="0"/>
          </a:p>
        </p:txBody>
      </p:sp>
      <p:pic>
        <p:nvPicPr>
          <p:cNvPr id="1026" name="Picture 2" descr="Image result for murat ulker pladis">
            <a:extLst>
              <a:ext uri="{FF2B5EF4-FFF2-40B4-BE49-F238E27FC236}">
                <a16:creationId xmlns:a16="http://schemas.microsoft.com/office/drawing/2014/main" xmlns="" id="{E566989A-8D93-49E7-805D-33C572E3C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23" y="1013042"/>
            <a:ext cx="2352572" cy="1809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xmlns="" id="{1F355C91-E6C9-43B4-8A65-8E6411C54C66}"/>
              </a:ext>
            </a:extLst>
          </p:cNvPr>
          <p:cNvSpPr/>
          <p:nvPr/>
        </p:nvSpPr>
        <p:spPr>
          <a:xfrm>
            <a:off x="3511135" y="1224069"/>
            <a:ext cx="3076337" cy="1205948"/>
          </a:xfrm>
          <a:prstGeom prst="wedgeRoundRectCallout">
            <a:avLst>
              <a:gd name="adj1" fmla="val -88512"/>
              <a:gd name="adj2" fmla="val -27610"/>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want to see Tesco Q2 promotions on Biscuits</a:t>
            </a:r>
            <a:endParaRPr lang="en-US" dirty="0" err="1"/>
          </a:p>
        </p:txBody>
      </p:sp>
      <p:pic>
        <p:nvPicPr>
          <p:cNvPr id="7" name="Picture 1" descr="image001">
            <a:extLst>
              <a:ext uri="{FF2B5EF4-FFF2-40B4-BE49-F238E27FC236}">
                <a16:creationId xmlns:a16="http://schemas.microsoft.com/office/drawing/2014/main" xmlns="" id="{6FD6CEDF-FB79-46E8-84AE-8853A8935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3043" y="3035456"/>
            <a:ext cx="5313961" cy="29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peech Bubble: Rectangle with Corners Rounded 11">
            <a:extLst>
              <a:ext uri="{FF2B5EF4-FFF2-40B4-BE49-F238E27FC236}">
                <a16:creationId xmlns:a16="http://schemas.microsoft.com/office/drawing/2014/main" xmlns="" id="{FB857F6F-E94D-4CBC-B6CD-9A94537246FA}"/>
              </a:ext>
            </a:extLst>
          </p:cNvPr>
          <p:cNvSpPr/>
          <p:nvPr/>
        </p:nvSpPr>
        <p:spPr>
          <a:xfrm>
            <a:off x="963467" y="3658940"/>
            <a:ext cx="3076337" cy="1205948"/>
          </a:xfrm>
          <a:prstGeom prst="wedgeRoundRectCallout">
            <a:avLst>
              <a:gd name="adj1" fmla="val -39834"/>
              <a:gd name="adj2" fmla="val -12321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you explain to me why we are losing money on these promotions?</a:t>
            </a:r>
            <a:endParaRPr lang="en-US" dirty="0" err="1"/>
          </a:p>
        </p:txBody>
      </p:sp>
      <p:pic>
        <p:nvPicPr>
          <p:cNvPr id="8" name="Picture 7">
            <a:extLst>
              <a:ext uri="{FF2B5EF4-FFF2-40B4-BE49-F238E27FC236}">
                <a16:creationId xmlns:a16="http://schemas.microsoft.com/office/drawing/2014/main" xmlns="" id="{D8D2C2C6-FB4C-42C6-9CF9-55DE76C51371}"/>
              </a:ext>
            </a:extLst>
          </p:cNvPr>
          <p:cNvPicPr>
            <a:picLocks noChangeAspect="1"/>
          </p:cNvPicPr>
          <p:nvPr/>
        </p:nvPicPr>
        <p:blipFill>
          <a:blip r:embed="rId5"/>
          <a:stretch>
            <a:fillRect/>
          </a:stretch>
        </p:blipFill>
        <p:spPr>
          <a:xfrm>
            <a:off x="11608" y="400075"/>
            <a:ext cx="9215286" cy="5756885"/>
          </a:xfrm>
          <a:prstGeom prst="rect">
            <a:avLst/>
          </a:prstGeom>
        </p:spPr>
      </p:pic>
    </p:spTree>
    <p:extLst>
      <p:ext uri="{BB962C8B-B14F-4D97-AF65-F5344CB8AC3E}">
        <p14:creationId xmlns:p14="http://schemas.microsoft.com/office/powerpoint/2010/main" val="4248154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3000"/>
                                        <p:tgtEl>
                                          <p:spTgt spid="8"/>
                                        </p:tgtEl>
                                      </p:cBhvr>
                                    </p:animEffect>
                                    <p:anim calcmode="lin" valueType="num">
                                      <p:cBhvr>
                                        <p:cTn id="17" dur="3000" fill="hold"/>
                                        <p:tgtEl>
                                          <p:spTgt spid="8"/>
                                        </p:tgtEl>
                                        <p:attrNameLst>
                                          <p:attrName>ppt_w</p:attrName>
                                        </p:attrNameLst>
                                      </p:cBhvr>
                                      <p:tavLst>
                                        <p:tav tm="0" fmla="#ppt_w*sin(2.5*pi*$)">
                                          <p:val>
                                            <p:fltVal val="0"/>
                                          </p:val>
                                        </p:tav>
                                        <p:tav tm="100000">
                                          <p:val>
                                            <p:fltVal val="1"/>
                                          </p:val>
                                        </p:tav>
                                      </p:tavLst>
                                    </p:anim>
                                    <p:anim calcmode="lin" valueType="num">
                                      <p:cBhvr>
                                        <p:cTn id="18" dur="3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5" name="Title 1">
            <a:extLst>
              <a:ext uri="{FF2B5EF4-FFF2-40B4-BE49-F238E27FC236}">
                <a16:creationId xmlns:a16="http://schemas.microsoft.com/office/drawing/2014/main" xmlns="" id="{D5A257C7-C995-4713-A5CA-B422F361DAAC}"/>
              </a:ext>
            </a:extLst>
          </p:cNvPr>
          <p:cNvSpPr>
            <a:spLocks noGrp="1"/>
          </p:cNvSpPr>
          <p:nvPr>
            <p:ph type="title"/>
          </p:nvPr>
        </p:nvSpPr>
        <p:spPr>
          <a:xfrm>
            <a:off x="407835" y="2323847"/>
            <a:ext cx="6723822" cy="792000"/>
          </a:xfrm>
        </p:spPr>
        <p:txBody>
          <a:bodyPr/>
          <a:lstStyle/>
          <a:p>
            <a:r>
              <a:rPr lang="en-GB" sz="5400" i="1" dirty="0"/>
              <a:t>How did we end up here?!</a:t>
            </a:r>
            <a:endParaRPr lang="en-US" sz="5400" i="1" dirty="0"/>
          </a:p>
        </p:txBody>
      </p:sp>
    </p:spTree>
    <p:extLst>
      <p:ext uri="{BB962C8B-B14F-4D97-AF65-F5344CB8AC3E}">
        <p14:creationId xmlns:p14="http://schemas.microsoft.com/office/powerpoint/2010/main" val="955106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7758"/>
          <a:stretch>
            <a:fillRect/>
          </a:stretch>
        </p:blipFill>
        <p:spPr bwMode="auto">
          <a:xfrm>
            <a:off x="467544" y="1196752"/>
            <a:ext cx="8086724" cy="4430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8406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no shortcuts funny">
            <a:extLst>
              <a:ext uri="{FF2B5EF4-FFF2-40B4-BE49-F238E27FC236}">
                <a16:creationId xmlns:a16="http://schemas.microsoft.com/office/drawing/2014/main" xmlns="" id="{A6CD1166-7EB8-4FBC-B14F-B9EBAD9BC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15" y="892629"/>
            <a:ext cx="8454570" cy="5072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22227"/>
      </p:ext>
    </p:extLst>
  </p:cSld>
  <p:clrMapOvr>
    <a:masterClrMapping/>
  </p:clrMapOvr>
  <p:transition xmlns:p14="http://schemas.microsoft.com/office/powerpoint/2010/mai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B3423-C1F5-435B-9DFE-024C497173E3}"/>
              </a:ext>
            </a:extLst>
          </p:cNvPr>
          <p:cNvSpPr>
            <a:spLocks noGrp="1"/>
          </p:cNvSpPr>
          <p:nvPr>
            <p:ph type="title"/>
          </p:nvPr>
        </p:nvSpPr>
        <p:spPr/>
        <p:txBody>
          <a:bodyPr/>
          <a:lstStyle/>
          <a:p>
            <a:r>
              <a:rPr lang="en-GB" dirty="0"/>
              <a:t>Project overview…</a:t>
            </a:r>
            <a:endParaRPr lang="en-US" dirty="0"/>
          </a:p>
        </p:txBody>
      </p:sp>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sp>
        <p:nvSpPr>
          <p:cNvPr id="16" name="Shape 146">
            <a:extLst>
              <a:ext uri="{FF2B5EF4-FFF2-40B4-BE49-F238E27FC236}">
                <a16:creationId xmlns:a16="http://schemas.microsoft.com/office/drawing/2014/main" xmlns="" id="{B346CE9A-D96C-45CC-8C96-F1AD61122FC4}"/>
              </a:ext>
            </a:extLst>
          </p:cNvPr>
          <p:cNvSpPr/>
          <p:nvPr/>
        </p:nvSpPr>
        <p:spPr>
          <a:xfrm>
            <a:off x="402765" y="5046470"/>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7" name="Shape 148">
            <a:extLst>
              <a:ext uri="{FF2B5EF4-FFF2-40B4-BE49-F238E27FC236}">
                <a16:creationId xmlns:a16="http://schemas.microsoft.com/office/drawing/2014/main" xmlns="" id="{00D67B22-3646-4391-BAED-BA3DF8FD7920}"/>
              </a:ext>
            </a:extLst>
          </p:cNvPr>
          <p:cNvSpPr/>
          <p:nvPr/>
        </p:nvSpPr>
        <p:spPr>
          <a:xfrm>
            <a:off x="2527001" y="5046470"/>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8" name="Shape 149">
            <a:extLst>
              <a:ext uri="{FF2B5EF4-FFF2-40B4-BE49-F238E27FC236}">
                <a16:creationId xmlns:a16="http://schemas.microsoft.com/office/drawing/2014/main" xmlns="" id="{5DED9FB0-A4EF-4678-97F9-DF81AD2CEE8F}"/>
              </a:ext>
            </a:extLst>
          </p:cNvPr>
          <p:cNvSpPr/>
          <p:nvPr/>
        </p:nvSpPr>
        <p:spPr>
          <a:xfrm>
            <a:off x="4615198" y="5043872"/>
            <a:ext cx="2117041"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9" name="Shape 146">
            <a:extLst>
              <a:ext uri="{FF2B5EF4-FFF2-40B4-BE49-F238E27FC236}">
                <a16:creationId xmlns:a16="http://schemas.microsoft.com/office/drawing/2014/main" xmlns="" id="{AC57ACEA-1973-4424-847D-06531ED55CDC}"/>
              </a:ext>
            </a:extLst>
          </p:cNvPr>
          <p:cNvSpPr/>
          <p:nvPr/>
        </p:nvSpPr>
        <p:spPr>
          <a:xfrm>
            <a:off x="402765" y="3249206"/>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0" name="Shape 148">
            <a:extLst>
              <a:ext uri="{FF2B5EF4-FFF2-40B4-BE49-F238E27FC236}">
                <a16:creationId xmlns:a16="http://schemas.microsoft.com/office/drawing/2014/main" xmlns="" id="{1181C6E1-70B2-4BCB-8A78-BF28014EC725}"/>
              </a:ext>
            </a:extLst>
          </p:cNvPr>
          <p:cNvSpPr/>
          <p:nvPr/>
        </p:nvSpPr>
        <p:spPr>
          <a:xfrm>
            <a:off x="2538826" y="3249206"/>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1" name="Shape 149">
            <a:extLst>
              <a:ext uri="{FF2B5EF4-FFF2-40B4-BE49-F238E27FC236}">
                <a16:creationId xmlns:a16="http://schemas.microsoft.com/office/drawing/2014/main" xmlns="" id="{910481EE-8C6B-48F7-9C9A-8D1649BD14E5}"/>
              </a:ext>
            </a:extLst>
          </p:cNvPr>
          <p:cNvSpPr/>
          <p:nvPr/>
        </p:nvSpPr>
        <p:spPr>
          <a:xfrm>
            <a:off x="4615199" y="3246608"/>
            <a:ext cx="2100226"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2" name="Shape 148">
            <a:extLst>
              <a:ext uri="{FF2B5EF4-FFF2-40B4-BE49-F238E27FC236}">
                <a16:creationId xmlns:a16="http://schemas.microsoft.com/office/drawing/2014/main" xmlns="" id="{6F5EA549-CE14-4326-AA3B-9EA609C9EAB4}"/>
              </a:ext>
            </a:extLst>
          </p:cNvPr>
          <p:cNvSpPr/>
          <p:nvPr/>
        </p:nvSpPr>
        <p:spPr>
          <a:xfrm>
            <a:off x="2530946" y="1504440"/>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3" name="Shape 149">
            <a:extLst>
              <a:ext uri="{FF2B5EF4-FFF2-40B4-BE49-F238E27FC236}">
                <a16:creationId xmlns:a16="http://schemas.microsoft.com/office/drawing/2014/main" xmlns="" id="{77057756-B535-43EA-B291-899B847F0BEB}"/>
              </a:ext>
            </a:extLst>
          </p:cNvPr>
          <p:cNvSpPr/>
          <p:nvPr/>
        </p:nvSpPr>
        <p:spPr>
          <a:xfrm>
            <a:off x="4619143" y="1501842"/>
            <a:ext cx="2134141"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nvGrpSpPr>
          <p:cNvPr id="24" name="Shape 155">
            <a:extLst>
              <a:ext uri="{FF2B5EF4-FFF2-40B4-BE49-F238E27FC236}">
                <a16:creationId xmlns:a16="http://schemas.microsoft.com/office/drawing/2014/main" xmlns="" id="{BF6F6008-0A22-41D9-BDD6-045711E221E3}"/>
              </a:ext>
            </a:extLst>
          </p:cNvPr>
          <p:cNvGrpSpPr/>
          <p:nvPr/>
        </p:nvGrpSpPr>
        <p:grpSpPr>
          <a:xfrm>
            <a:off x="4806029" y="1652569"/>
            <a:ext cx="1800299" cy="1006049"/>
            <a:chOff x="4806028" y="1416078"/>
            <a:chExt cx="1800299" cy="1006049"/>
          </a:xfrm>
        </p:grpSpPr>
        <p:sp>
          <p:nvSpPr>
            <p:cNvPr id="25" name="Shape 156">
              <a:extLst>
                <a:ext uri="{FF2B5EF4-FFF2-40B4-BE49-F238E27FC236}">
                  <a16:creationId xmlns:a16="http://schemas.microsoft.com/office/drawing/2014/main" xmlns="" id="{7A05D53E-0D48-44D5-9BD0-A06E2525047B}"/>
                </a:ext>
              </a:extLst>
            </p:cNvPr>
            <p:cNvSpPr/>
            <p:nvPr/>
          </p:nvSpPr>
          <p:spPr>
            <a:xfrm>
              <a:off x="4806028" y="1416078"/>
              <a:ext cx="1800299" cy="5847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r>
                <a:rPr kumimoji="0" lang="en-GB" sz="3200" b="1" i="0" u="none" strike="noStrike" kern="0" cap="none" spc="0" normalizeH="0" baseline="0" noProof="0" dirty="0">
                  <a:ln>
                    <a:noFill/>
                  </a:ln>
                  <a:solidFill>
                    <a:srgbClr val="002060"/>
                  </a:solidFill>
                  <a:effectLst/>
                  <a:uLnTx/>
                  <a:uFillTx/>
                  <a:latin typeface="Arial"/>
                  <a:ea typeface="Arial"/>
                  <a:cs typeface="Arial"/>
                  <a:sym typeface="Arial"/>
                </a:rPr>
                <a:t>55%</a:t>
              </a:r>
            </a:p>
          </p:txBody>
        </p:sp>
        <p:sp>
          <p:nvSpPr>
            <p:cNvPr id="26" name="Shape 157">
              <a:extLst>
                <a:ext uri="{FF2B5EF4-FFF2-40B4-BE49-F238E27FC236}">
                  <a16:creationId xmlns:a16="http://schemas.microsoft.com/office/drawing/2014/main" xmlns="" id="{1B6A3C3D-D396-498F-AE04-5E9391D59D81}"/>
                </a:ext>
              </a:extLst>
            </p:cNvPr>
            <p:cNvSpPr/>
            <p:nvPr/>
          </p:nvSpPr>
          <p:spPr>
            <a:xfrm>
              <a:off x="5027425" y="1763327"/>
              <a:ext cx="1296000" cy="658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FF807F"/>
                </a:buClr>
                <a:buSzPct val="25000"/>
                <a:buFont typeface="Arial"/>
                <a:buNone/>
                <a:tabLst/>
                <a:defRPr/>
              </a:pPr>
              <a:r>
                <a:rPr kumimoji="0" lang="en-GB" sz="2800" b="1" i="0" u="none" strike="noStrike" kern="0" cap="none" spc="0" normalizeH="0" baseline="0" noProof="0" dirty="0">
                  <a:ln>
                    <a:noFill/>
                  </a:ln>
                  <a:solidFill>
                    <a:srgbClr val="FF0000"/>
                  </a:solidFill>
                  <a:effectLst/>
                  <a:uLnTx/>
                  <a:uFillTx/>
                  <a:latin typeface="Arial"/>
                  <a:ea typeface="Arial"/>
                  <a:cs typeface="Arial"/>
                  <a:sym typeface="Arial"/>
                </a:rPr>
                <a:t>-£££M</a:t>
              </a:r>
            </a:p>
          </p:txBody>
        </p:sp>
      </p:grpSp>
      <p:sp>
        <p:nvSpPr>
          <p:cNvPr id="27" name="Shape 158">
            <a:extLst>
              <a:ext uri="{FF2B5EF4-FFF2-40B4-BE49-F238E27FC236}">
                <a16:creationId xmlns:a16="http://schemas.microsoft.com/office/drawing/2014/main" xmlns="" id="{9CD8FA17-95CC-4B01-A699-3ABD952A817C}"/>
              </a:ext>
            </a:extLst>
          </p:cNvPr>
          <p:cNvSpPr/>
          <p:nvPr/>
        </p:nvSpPr>
        <p:spPr>
          <a:xfrm>
            <a:off x="4788024" y="3087046"/>
            <a:ext cx="2232299" cy="909672"/>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800" b="1" i="0" u="none" strike="noStrike" kern="0" cap="none" spc="0" normalizeH="0" baseline="0" noProof="0" dirty="0">
              <a:ln>
                <a:noFill/>
              </a:ln>
              <a:solidFill>
                <a:srgbClr val="FF807F"/>
              </a:solidFill>
              <a:effectLst/>
              <a:uLnTx/>
              <a:uFillTx/>
              <a:latin typeface="Arial"/>
              <a:ea typeface="Arial"/>
              <a:cs typeface="Arial"/>
              <a:sym typeface="Arial"/>
            </a:endParaRPr>
          </a:p>
        </p:txBody>
      </p:sp>
      <p:pic>
        <p:nvPicPr>
          <p:cNvPr id="28" name="Shape 162">
            <a:extLst>
              <a:ext uri="{FF2B5EF4-FFF2-40B4-BE49-F238E27FC236}">
                <a16:creationId xmlns:a16="http://schemas.microsoft.com/office/drawing/2014/main" xmlns="" id="{E16B8D4A-E7CB-4CEC-ACB3-EA38F60A38C5}"/>
              </a:ext>
            </a:extLst>
          </p:cNvPr>
          <p:cNvPicPr preferRelativeResize="0"/>
          <p:nvPr/>
        </p:nvPicPr>
        <p:blipFill rotWithShape="1">
          <a:blip r:embed="rId3" cstate="print">
            <a:alphaModFix/>
          </a:blip>
          <a:srcRect/>
          <a:stretch/>
        </p:blipFill>
        <p:spPr>
          <a:xfrm>
            <a:off x="2843808" y="1706204"/>
            <a:ext cx="1241400" cy="936000"/>
          </a:xfrm>
          <a:prstGeom prst="rect">
            <a:avLst/>
          </a:prstGeom>
          <a:noFill/>
          <a:ln>
            <a:noFill/>
          </a:ln>
        </p:spPr>
      </p:pic>
      <p:pic>
        <p:nvPicPr>
          <p:cNvPr id="29" name="Shape 163">
            <a:extLst>
              <a:ext uri="{FF2B5EF4-FFF2-40B4-BE49-F238E27FC236}">
                <a16:creationId xmlns:a16="http://schemas.microsoft.com/office/drawing/2014/main" xmlns="" id="{3848623A-1B9B-4FCE-87A5-EF61A90B5BEB}"/>
              </a:ext>
            </a:extLst>
          </p:cNvPr>
          <p:cNvPicPr preferRelativeResize="0"/>
          <p:nvPr/>
        </p:nvPicPr>
        <p:blipFill rotWithShape="1">
          <a:blip r:embed="rId4" cstate="print">
            <a:alphaModFix/>
          </a:blip>
          <a:srcRect/>
          <a:stretch/>
        </p:blipFill>
        <p:spPr>
          <a:xfrm>
            <a:off x="7020323" y="1535851"/>
            <a:ext cx="1919579" cy="4053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Shape 146">
            <a:extLst>
              <a:ext uri="{FF2B5EF4-FFF2-40B4-BE49-F238E27FC236}">
                <a16:creationId xmlns:a16="http://schemas.microsoft.com/office/drawing/2014/main" xmlns="" id="{8629D2D9-34DE-46C4-B61D-5C2B8A7803D4}"/>
              </a:ext>
            </a:extLst>
          </p:cNvPr>
          <p:cNvSpPr/>
          <p:nvPr/>
        </p:nvSpPr>
        <p:spPr>
          <a:xfrm>
            <a:off x="406710" y="1504440"/>
            <a:ext cx="1944300" cy="1367478"/>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nvGrpSpPr>
          <p:cNvPr id="31" name="Group 40">
            <a:extLst>
              <a:ext uri="{FF2B5EF4-FFF2-40B4-BE49-F238E27FC236}">
                <a16:creationId xmlns:a16="http://schemas.microsoft.com/office/drawing/2014/main" xmlns="" id="{651A491E-0385-4930-B06B-07ED4361074A}"/>
              </a:ext>
            </a:extLst>
          </p:cNvPr>
          <p:cNvGrpSpPr/>
          <p:nvPr/>
        </p:nvGrpSpPr>
        <p:grpSpPr>
          <a:xfrm>
            <a:off x="290922" y="1612904"/>
            <a:ext cx="2195699" cy="1160700"/>
            <a:chOff x="-1267634" y="2694372"/>
            <a:chExt cx="2927599" cy="1160700"/>
          </a:xfrm>
        </p:grpSpPr>
        <p:sp>
          <p:nvSpPr>
            <p:cNvPr id="32" name="Shape 169">
              <a:extLst>
                <a:ext uri="{FF2B5EF4-FFF2-40B4-BE49-F238E27FC236}">
                  <a16:creationId xmlns:a16="http://schemas.microsoft.com/office/drawing/2014/main" xmlns="" id="{B22388E7-45E5-43E4-88E3-D23D053DB380}"/>
                </a:ext>
              </a:extLst>
            </p:cNvPr>
            <p:cNvSpPr/>
            <p:nvPr/>
          </p:nvSpPr>
          <p:spPr>
            <a:xfrm>
              <a:off x="-1267634" y="2694372"/>
              <a:ext cx="2927599" cy="5847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r>
                <a:rPr kumimoji="0" lang="en-GB" sz="3200" b="1" i="0" u="none" strike="noStrike" kern="0" cap="none" spc="0" normalizeH="0" baseline="0" noProof="0" dirty="0">
                  <a:ln>
                    <a:noFill/>
                  </a:ln>
                  <a:solidFill>
                    <a:srgbClr val="002060"/>
                  </a:solidFill>
                  <a:effectLst/>
                  <a:uLnTx/>
                  <a:uFillTx/>
                  <a:latin typeface="Arial"/>
                  <a:ea typeface="Arial"/>
                  <a:cs typeface="Arial"/>
                  <a:sym typeface="Arial"/>
                </a:rPr>
                <a:t>£240M TI</a:t>
              </a:r>
            </a:p>
          </p:txBody>
        </p:sp>
        <p:sp>
          <p:nvSpPr>
            <p:cNvPr id="33" name="Shape 170">
              <a:extLst>
                <a:ext uri="{FF2B5EF4-FFF2-40B4-BE49-F238E27FC236}">
                  <a16:creationId xmlns:a16="http://schemas.microsoft.com/office/drawing/2014/main" xmlns="" id="{F1E6B780-C1B7-461B-9009-04C56C4F6B59}"/>
                </a:ext>
              </a:extLst>
            </p:cNvPr>
            <p:cNvSpPr txBox="1"/>
            <p:nvPr/>
          </p:nvSpPr>
          <p:spPr>
            <a:xfrm>
              <a:off x="208388" y="3372177"/>
              <a:ext cx="930000" cy="3386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00000"/>
                </a:buClr>
                <a:buSzPct val="25000"/>
                <a:buFont typeface="Arial"/>
                <a:buNone/>
                <a:tabLst/>
                <a:defRPr/>
              </a:pPr>
              <a:r>
                <a:rPr kumimoji="0" lang="en-GB" sz="1600" b="1" i="0" u="none" strike="noStrike" kern="0" cap="none" spc="0" normalizeH="0" baseline="0" noProof="0" dirty="0">
                  <a:ln>
                    <a:noFill/>
                  </a:ln>
                  <a:solidFill>
                    <a:srgbClr val="C00000"/>
                  </a:solidFill>
                  <a:effectLst/>
                  <a:uLnTx/>
                  <a:uFillTx/>
                  <a:latin typeface="Arial"/>
                  <a:ea typeface="Arial"/>
                  <a:cs typeface="Arial"/>
                  <a:sym typeface="Arial"/>
                </a:rPr>
                <a:t>5,300</a:t>
              </a:r>
            </a:p>
          </p:txBody>
        </p:sp>
        <p:pic>
          <p:nvPicPr>
            <p:cNvPr id="34" name="Shape 171">
              <a:extLst>
                <a:ext uri="{FF2B5EF4-FFF2-40B4-BE49-F238E27FC236}">
                  <a16:creationId xmlns:a16="http://schemas.microsoft.com/office/drawing/2014/main" xmlns="" id="{B83F63B6-40F4-43E9-9D52-7C4C4264918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35981" y="3279072"/>
              <a:ext cx="1139261" cy="576000"/>
            </a:xfrm>
            <a:prstGeom prst="rect">
              <a:avLst/>
            </a:prstGeom>
            <a:noFill/>
            <a:ln>
              <a:noFill/>
            </a:ln>
          </p:spPr>
        </p:pic>
      </p:grpSp>
      <p:grpSp>
        <p:nvGrpSpPr>
          <p:cNvPr id="35" name="Shape 172">
            <a:extLst>
              <a:ext uri="{FF2B5EF4-FFF2-40B4-BE49-F238E27FC236}">
                <a16:creationId xmlns:a16="http://schemas.microsoft.com/office/drawing/2014/main" xmlns="" id="{E05FB844-4E79-404A-991D-416462DF809E}"/>
              </a:ext>
            </a:extLst>
          </p:cNvPr>
          <p:cNvGrpSpPr/>
          <p:nvPr/>
        </p:nvGrpSpPr>
        <p:grpSpPr>
          <a:xfrm>
            <a:off x="493600" y="3463391"/>
            <a:ext cx="1985735" cy="910779"/>
            <a:chOff x="493600" y="2580495"/>
            <a:chExt cx="1985734" cy="910779"/>
          </a:xfrm>
        </p:grpSpPr>
        <p:sp>
          <p:nvSpPr>
            <p:cNvPr id="36" name="Shape 173">
              <a:extLst>
                <a:ext uri="{FF2B5EF4-FFF2-40B4-BE49-F238E27FC236}">
                  <a16:creationId xmlns:a16="http://schemas.microsoft.com/office/drawing/2014/main" xmlns="" id="{ADCD18B2-D82E-4F39-AE9A-8ACEC96AEE38}"/>
                </a:ext>
              </a:extLst>
            </p:cNvPr>
            <p:cNvSpPr/>
            <p:nvPr/>
          </p:nvSpPr>
          <p:spPr>
            <a:xfrm>
              <a:off x="1183334" y="2580495"/>
              <a:ext cx="1296000" cy="8208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00B050"/>
                </a:buClr>
                <a:buSzPct val="25000"/>
                <a:buFont typeface="Arial"/>
                <a:buNone/>
                <a:tabLst/>
                <a:defRPr/>
              </a:pPr>
              <a:r>
                <a:rPr kumimoji="0" lang="en-GB" sz="3600" b="1" i="0" u="none" strike="noStrike" kern="0" cap="none" spc="0" normalizeH="0" baseline="0" noProof="0" dirty="0">
                  <a:ln>
                    <a:noFill/>
                  </a:ln>
                  <a:solidFill>
                    <a:srgbClr val="00B050"/>
                  </a:solidFill>
                  <a:effectLst/>
                  <a:uLnTx/>
                  <a:uFillTx/>
                  <a:latin typeface="Arial"/>
                  <a:ea typeface="Arial"/>
                  <a:cs typeface="Arial"/>
                  <a:sym typeface="Arial"/>
                </a:rPr>
                <a:t>£8m</a:t>
              </a:r>
            </a:p>
          </p:txBody>
        </p:sp>
        <p:pic>
          <p:nvPicPr>
            <p:cNvPr id="37" name="Shape 174">
              <a:extLst>
                <a:ext uri="{FF2B5EF4-FFF2-40B4-BE49-F238E27FC236}">
                  <a16:creationId xmlns:a16="http://schemas.microsoft.com/office/drawing/2014/main" xmlns="" id="{C31F2916-A658-4738-8981-D48CD850E78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93600" y="2678865"/>
              <a:ext cx="865887" cy="812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8" name="Shape 175">
            <a:extLst>
              <a:ext uri="{FF2B5EF4-FFF2-40B4-BE49-F238E27FC236}">
                <a16:creationId xmlns:a16="http://schemas.microsoft.com/office/drawing/2014/main" xmlns="" id="{B4139613-3D37-4EBA-8B99-A1E774F5B6AF}"/>
              </a:ext>
            </a:extLst>
          </p:cNvPr>
          <p:cNvGrpSpPr/>
          <p:nvPr/>
        </p:nvGrpSpPr>
        <p:grpSpPr>
          <a:xfrm>
            <a:off x="2658435" y="3468903"/>
            <a:ext cx="2034917" cy="905269"/>
            <a:chOff x="2658437" y="2586006"/>
            <a:chExt cx="2034918" cy="905269"/>
          </a:xfrm>
        </p:grpSpPr>
        <p:sp>
          <p:nvSpPr>
            <p:cNvPr id="39" name="Shape 176">
              <a:extLst>
                <a:ext uri="{FF2B5EF4-FFF2-40B4-BE49-F238E27FC236}">
                  <a16:creationId xmlns:a16="http://schemas.microsoft.com/office/drawing/2014/main" xmlns="" id="{4BB966CE-717A-458B-AD50-7B7FE80D31E7}"/>
                </a:ext>
              </a:extLst>
            </p:cNvPr>
            <p:cNvSpPr/>
            <p:nvPr/>
          </p:nvSpPr>
          <p:spPr>
            <a:xfrm>
              <a:off x="3397355" y="2586006"/>
              <a:ext cx="1296000" cy="8208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
                  <a:srgbClr val="FF807F"/>
                </a:buClr>
                <a:buSzPct val="25000"/>
                <a:buFont typeface="Arial"/>
                <a:buNone/>
                <a:tabLst/>
                <a:defRPr/>
              </a:pPr>
              <a:r>
                <a:rPr kumimoji="0" lang="en-GB" sz="3600" b="1" i="0" u="none" strike="noStrike" kern="0" cap="none" spc="0" normalizeH="0" baseline="0" noProof="0" dirty="0">
                  <a:ln>
                    <a:noFill/>
                  </a:ln>
                  <a:solidFill>
                    <a:srgbClr val="FF0000"/>
                  </a:solidFill>
                  <a:effectLst/>
                  <a:uLnTx/>
                  <a:uFillTx/>
                  <a:latin typeface="Arial"/>
                  <a:ea typeface="Arial"/>
                  <a:cs typeface="Arial"/>
                  <a:sym typeface="Arial"/>
                </a:rPr>
                <a:t>15%</a:t>
              </a:r>
            </a:p>
          </p:txBody>
        </p:sp>
        <p:pic>
          <p:nvPicPr>
            <p:cNvPr id="40" name="Shape 177">
              <a:extLst>
                <a:ext uri="{FF2B5EF4-FFF2-40B4-BE49-F238E27FC236}">
                  <a16:creationId xmlns:a16="http://schemas.microsoft.com/office/drawing/2014/main" xmlns="" id="{4715CE47-6B00-4121-BCA8-DCAFDF917F22}"/>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658437" y="2671299"/>
              <a:ext cx="947928" cy="819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1" name="Shape 178">
            <a:extLst>
              <a:ext uri="{FF2B5EF4-FFF2-40B4-BE49-F238E27FC236}">
                <a16:creationId xmlns:a16="http://schemas.microsoft.com/office/drawing/2014/main" xmlns="" id="{BBD0E6B8-C06D-4D40-B3CE-2C3BE644F5DF}"/>
              </a:ext>
            </a:extLst>
          </p:cNvPr>
          <p:cNvGrpSpPr/>
          <p:nvPr/>
        </p:nvGrpSpPr>
        <p:grpSpPr>
          <a:xfrm>
            <a:off x="4728902" y="3470439"/>
            <a:ext cx="2055771" cy="919499"/>
            <a:chOff x="4728898" y="2587541"/>
            <a:chExt cx="2055769" cy="919499"/>
          </a:xfrm>
        </p:grpSpPr>
        <p:sp>
          <p:nvSpPr>
            <p:cNvPr id="42" name="Shape 179">
              <a:extLst>
                <a:ext uri="{FF2B5EF4-FFF2-40B4-BE49-F238E27FC236}">
                  <a16:creationId xmlns:a16="http://schemas.microsoft.com/office/drawing/2014/main" xmlns="" id="{3FFC5C67-2D83-400E-804A-1333A572348B}"/>
                </a:ext>
              </a:extLst>
            </p:cNvPr>
            <p:cNvSpPr/>
            <p:nvPr/>
          </p:nvSpPr>
          <p:spPr>
            <a:xfrm>
              <a:off x="5488668" y="2587541"/>
              <a:ext cx="1295999" cy="919499"/>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2A900"/>
                </a:buClr>
                <a:buSzPct val="25000"/>
                <a:buFont typeface="Arial"/>
                <a:buNone/>
                <a:tabLst/>
                <a:defRPr/>
              </a:pPr>
              <a:r>
                <a:rPr kumimoji="0" lang="en-GB" sz="2000" b="1" i="0" u="none" strike="noStrike" kern="0" cap="none" spc="0" normalizeH="0" baseline="0" noProof="0" dirty="0">
                  <a:ln>
                    <a:noFill/>
                  </a:ln>
                  <a:solidFill>
                    <a:srgbClr val="FF0000"/>
                  </a:solidFill>
                  <a:effectLst/>
                  <a:uLnTx/>
                  <a:uFillTx/>
                  <a:latin typeface="Arial"/>
                  <a:ea typeface="Arial"/>
                  <a:cs typeface="Arial"/>
                  <a:sym typeface="Arial"/>
                </a:rPr>
                <a:t>90 days</a:t>
              </a:r>
              <a:r>
                <a:rPr kumimoji="0" lang="en-GB" sz="2000" b="1" i="0" u="none" strike="noStrike" kern="0" cap="none" spc="0" normalizeH="0" baseline="0" noProof="0" dirty="0">
                  <a:ln>
                    <a:noFill/>
                  </a:ln>
                  <a:solidFill>
                    <a:srgbClr val="FF0000"/>
                  </a:solidFill>
                  <a:effectLst/>
                  <a:uLnTx/>
                  <a:uFillTx/>
                  <a:latin typeface="Verdana"/>
                  <a:ea typeface="+mn-ea"/>
                  <a:cs typeface="+mn-cs"/>
                </a:rPr>
                <a:t/>
              </a:r>
              <a:br>
                <a:rPr kumimoji="0" lang="en-GB" sz="2000" b="1" i="0" u="none" strike="noStrike" kern="0" cap="none" spc="0" normalizeH="0" baseline="0" noProof="0" dirty="0">
                  <a:ln>
                    <a:noFill/>
                  </a:ln>
                  <a:solidFill>
                    <a:srgbClr val="FF0000"/>
                  </a:solidFill>
                  <a:effectLst/>
                  <a:uLnTx/>
                  <a:uFillTx/>
                  <a:latin typeface="Verdana"/>
                  <a:ea typeface="+mn-ea"/>
                  <a:cs typeface="+mn-cs"/>
                </a:rPr>
              </a:br>
              <a:r>
                <a:rPr kumimoji="0" lang="en-GB" sz="2000" b="1" i="0" u="none" strike="noStrike" kern="0" cap="none" spc="0" normalizeH="0" baseline="0" noProof="0" dirty="0">
                  <a:ln>
                    <a:noFill/>
                  </a:ln>
                  <a:solidFill>
                    <a:srgbClr val="FF0000"/>
                  </a:solidFill>
                  <a:effectLst/>
                  <a:uLnTx/>
                  <a:uFillTx/>
                  <a:latin typeface="Verdana"/>
                  <a:ea typeface="+mn-ea"/>
                  <a:cs typeface="+mn-cs"/>
                </a:rPr>
                <a:t>per </a:t>
              </a:r>
              <a:r>
                <a:rPr kumimoji="0" lang="en-GB" sz="2000" b="1" i="0" u="none" strike="noStrike" kern="0" cap="none" spc="0" normalizeH="0" baseline="0" noProof="0" dirty="0">
                  <a:ln>
                    <a:noFill/>
                  </a:ln>
                  <a:solidFill>
                    <a:srgbClr val="FF0000"/>
                  </a:solidFill>
                  <a:effectLst/>
                  <a:uLnTx/>
                  <a:uFillTx/>
                  <a:latin typeface="Arial"/>
                  <a:ea typeface="Arial"/>
                  <a:cs typeface="Arial"/>
                  <a:sym typeface="Arial"/>
                </a:rPr>
                <a:t>wk</a:t>
              </a:r>
            </a:p>
          </p:txBody>
        </p:sp>
        <p:pic>
          <p:nvPicPr>
            <p:cNvPr id="43" name="Shape 180">
              <a:extLst>
                <a:ext uri="{FF2B5EF4-FFF2-40B4-BE49-F238E27FC236}">
                  <a16:creationId xmlns:a16="http://schemas.microsoft.com/office/drawing/2014/main" xmlns="" id="{CA96C013-3C89-445C-A56B-F2E282EF0192}"/>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728898" y="2658630"/>
              <a:ext cx="930757" cy="779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4" name="Group 61">
            <a:extLst>
              <a:ext uri="{FF2B5EF4-FFF2-40B4-BE49-F238E27FC236}">
                <a16:creationId xmlns:a16="http://schemas.microsoft.com/office/drawing/2014/main" xmlns="" id="{8CAA50F6-28EC-45A0-B152-35F0D995635B}"/>
              </a:ext>
            </a:extLst>
          </p:cNvPr>
          <p:cNvGrpSpPr/>
          <p:nvPr/>
        </p:nvGrpSpPr>
        <p:grpSpPr>
          <a:xfrm>
            <a:off x="2523056" y="5046470"/>
            <a:ext cx="1953215" cy="1154962"/>
            <a:chOff x="3364073" y="5046470"/>
            <a:chExt cx="2604286" cy="1154962"/>
          </a:xfrm>
        </p:grpSpPr>
        <p:sp>
          <p:nvSpPr>
            <p:cNvPr id="45" name="Shape 182">
              <a:extLst>
                <a:ext uri="{FF2B5EF4-FFF2-40B4-BE49-F238E27FC236}">
                  <a16:creationId xmlns:a16="http://schemas.microsoft.com/office/drawing/2014/main" xmlns="" id="{C9689105-70DE-4294-8CE4-176CB71B63EE}"/>
                </a:ext>
              </a:extLst>
            </p:cNvPr>
            <p:cNvSpPr/>
            <p:nvPr/>
          </p:nvSpPr>
          <p:spPr>
            <a:xfrm>
              <a:off x="3364073" y="5265432"/>
              <a:ext cx="2597661" cy="9360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r>
                <a:rPr kumimoji="0" lang="en-GB" sz="1600" b="1" i="0" u="none" strike="noStrike" kern="0" cap="none" spc="0" normalizeH="0" baseline="0" noProof="0" dirty="0">
                  <a:ln>
                    <a:noFill/>
                  </a:ln>
                  <a:solidFill>
                    <a:srgbClr val="002060"/>
                  </a:solidFill>
                  <a:effectLst/>
                  <a:uLnTx/>
                  <a:uFillTx/>
                  <a:latin typeface="Verdana"/>
                  <a:ea typeface="+mn-ea"/>
                  <a:cs typeface="+mn-cs"/>
                </a:rPr>
                <a:t>Full Time Team</a:t>
              </a:r>
            </a:p>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r>
                <a:rPr kumimoji="0" lang="en-GB" sz="1600" b="1" i="0" u="none" strike="noStrike" kern="0" cap="none" spc="0" normalizeH="0" baseline="0" noProof="0" dirty="0">
                  <a:ln>
                    <a:noFill/>
                  </a:ln>
                  <a:solidFill>
                    <a:srgbClr val="002060"/>
                  </a:solidFill>
                  <a:effectLst/>
                  <a:uLnTx/>
                  <a:uFillTx/>
                  <a:latin typeface="Verdana"/>
                  <a:ea typeface="+mn-ea"/>
                  <a:cs typeface="+mn-cs"/>
                </a:rPr>
                <a:t>67 workshops</a:t>
              </a:r>
            </a:p>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r>
                <a:rPr kumimoji="0" lang="en-GB" sz="1600" b="1" i="0" u="none" strike="noStrike" kern="0" cap="none" spc="0" normalizeH="0" baseline="0" noProof="0" dirty="0">
                  <a:ln>
                    <a:noFill/>
                  </a:ln>
                  <a:solidFill>
                    <a:srgbClr val="002060"/>
                  </a:solidFill>
                  <a:effectLst/>
                  <a:uLnTx/>
                  <a:uFillTx/>
                  <a:latin typeface="Verdana"/>
                  <a:ea typeface="+mn-ea"/>
                  <a:cs typeface="+mn-cs"/>
                </a:rPr>
                <a:t>18 months</a:t>
              </a:r>
            </a:p>
            <a:p>
              <a:pPr marL="0" marR="0" lvl="0" indent="0" algn="ctr" defTabSz="914400" rtl="0" eaLnBrk="1" fontAlgn="auto" latinLnBrk="0" hangingPunct="1">
                <a:lnSpc>
                  <a:spcPct val="100000"/>
                </a:lnSpc>
                <a:spcBef>
                  <a:spcPts val="0"/>
                </a:spcBef>
                <a:spcAft>
                  <a:spcPts val="0"/>
                </a:spcAft>
                <a:buClr>
                  <a:srgbClr val="667BB5"/>
                </a:buClr>
                <a:buSzPct val="25000"/>
                <a:buFont typeface="Arial"/>
                <a:buNone/>
                <a:tabLst/>
                <a:defRPr/>
              </a:pPr>
              <a:endParaRPr kumimoji="0" lang="en-GB" sz="1600" b="1" i="0" u="none" strike="noStrike" kern="0" cap="none" spc="0" normalizeH="0" baseline="0" noProof="0" dirty="0">
                <a:ln>
                  <a:noFill/>
                </a:ln>
                <a:solidFill>
                  <a:srgbClr val="002060"/>
                </a:solidFill>
                <a:effectLst/>
                <a:uLnTx/>
                <a:uFillTx/>
                <a:latin typeface="Verdana"/>
                <a:ea typeface="+mn-ea"/>
                <a:cs typeface="+mn-cs"/>
              </a:endParaRPr>
            </a:p>
          </p:txBody>
        </p:sp>
        <p:pic>
          <p:nvPicPr>
            <p:cNvPr id="46" name="Shape 183">
              <a:extLst>
                <a:ext uri="{FF2B5EF4-FFF2-40B4-BE49-F238E27FC236}">
                  <a16:creationId xmlns:a16="http://schemas.microsoft.com/office/drawing/2014/main" xmlns="" id="{E0E50CA2-DA39-41AB-95A1-93E23F251AD0}"/>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460094" y="5046470"/>
              <a:ext cx="508265" cy="383300"/>
            </a:xfrm>
            <a:prstGeom prst="rect">
              <a:avLst/>
            </a:prstGeom>
            <a:noFill/>
            <a:ln>
              <a:noFill/>
            </a:ln>
          </p:spPr>
        </p:pic>
      </p:grpSp>
      <p:grpSp>
        <p:nvGrpSpPr>
          <p:cNvPr id="47" name="Group 60">
            <a:extLst>
              <a:ext uri="{FF2B5EF4-FFF2-40B4-BE49-F238E27FC236}">
                <a16:creationId xmlns:a16="http://schemas.microsoft.com/office/drawing/2014/main" xmlns="" id="{6BC5B058-E45E-48A8-994E-54AEAC7ED66D}"/>
              </a:ext>
            </a:extLst>
          </p:cNvPr>
          <p:cNvGrpSpPr/>
          <p:nvPr/>
        </p:nvGrpSpPr>
        <p:grpSpPr>
          <a:xfrm>
            <a:off x="644301" y="5046470"/>
            <a:ext cx="1706710" cy="1057664"/>
            <a:chOff x="859067" y="5046470"/>
            <a:chExt cx="2275613" cy="1057664"/>
          </a:xfrm>
        </p:grpSpPr>
        <p:pic>
          <p:nvPicPr>
            <p:cNvPr id="48" name="Picture 2">
              <a:extLst>
                <a:ext uri="{FF2B5EF4-FFF2-40B4-BE49-F238E27FC236}">
                  <a16:creationId xmlns:a16="http://schemas.microsoft.com/office/drawing/2014/main" xmlns="" id="{6C7ACBD1-2DEE-46B1-96B8-133A0418C7F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9067" y="5270227"/>
              <a:ext cx="1767348" cy="833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Shape 190">
              <a:extLst>
                <a:ext uri="{FF2B5EF4-FFF2-40B4-BE49-F238E27FC236}">
                  <a16:creationId xmlns:a16="http://schemas.microsoft.com/office/drawing/2014/main" xmlns="" id="{4CD3CB46-DA00-4630-A411-491760450794}"/>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2626415" y="5046470"/>
              <a:ext cx="508265" cy="383300"/>
            </a:xfrm>
            <a:prstGeom prst="rect">
              <a:avLst/>
            </a:prstGeom>
            <a:noFill/>
            <a:ln>
              <a:noFill/>
            </a:ln>
          </p:spPr>
        </p:pic>
      </p:grpSp>
      <p:grpSp>
        <p:nvGrpSpPr>
          <p:cNvPr id="50" name="Group 62">
            <a:extLst>
              <a:ext uri="{FF2B5EF4-FFF2-40B4-BE49-F238E27FC236}">
                <a16:creationId xmlns:a16="http://schemas.microsoft.com/office/drawing/2014/main" xmlns="" id="{0F9AF367-F357-43C1-B5CE-911C6BDB0B4D}"/>
              </a:ext>
            </a:extLst>
          </p:cNvPr>
          <p:cNvGrpSpPr/>
          <p:nvPr/>
        </p:nvGrpSpPr>
        <p:grpSpPr>
          <a:xfrm>
            <a:off x="4820506" y="5046470"/>
            <a:ext cx="1923128" cy="1041898"/>
            <a:chOff x="6397529" y="5046470"/>
            <a:chExt cx="2564171" cy="1041898"/>
          </a:xfrm>
        </p:grpSpPr>
        <p:pic>
          <p:nvPicPr>
            <p:cNvPr id="51" name="Shape 190">
              <a:extLst>
                <a:ext uri="{FF2B5EF4-FFF2-40B4-BE49-F238E27FC236}">
                  <a16:creationId xmlns:a16="http://schemas.microsoft.com/office/drawing/2014/main" xmlns="" id="{C894CCDD-6A90-4E14-8B50-49C99C18886B}"/>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8453435" y="5046470"/>
              <a:ext cx="508265" cy="383300"/>
            </a:xfrm>
            <a:prstGeom prst="rect">
              <a:avLst/>
            </a:prstGeom>
            <a:noFill/>
            <a:ln>
              <a:noFill/>
            </a:ln>
          </p:spPr>
        </p:pic>
        <p:pic>
          <p:nvPicPr>
            <p:cNvPr id="52" name="Picture 3">
              <a:extLst>
                <a:ext uri="{FF2B5EF4-FFF2-40B4-BE49-F238E27FC236}">
                  <a16:creationId xmlns:a16="http://schemas.microsoft.com/office/drawing/2014/main" xmlns="" id="{9E262C18-D215-49E8-AEAB-C4A04408DAC2}"/>
                </a:ext>
              </a:extLst>
            </p:cNvPr>
            <p:cNvPicPr>
              <a:picLocks noChangeAspect="1" noChangeArrowheads="1"/>
            </p:cNvPicPr>
            <p:nvPr/>
          </p:nvPicPr>
          <p:blipFill>
            <a:blip r:embed="rId11" cstate="print"/>
            <a:srcRect/>
            <a:stretch>
              <a:fillRect/>
            </a:stretch>
          </p:blipFill>
          <p:spPr bwMode="auto">
            <a:xfrm>
              <a:off x="6397529" y="5316843"/>
              <a:ext cx="1227513" cy="771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TextBox 52">
              <a:extLst>
                <a:ext uri="{FF2B5EF4-FFF2-40B4-BE49-F238E27FC236}">
                  <a16:creationId xmlns:a16="http://schemas.microsoft.com/office/drawing/2014/main" xmlns="" id="{6FD58D2D-F6C7-4608-A039-6F13D1934A38}"/>
                </a:ext>
              </a:extLst>
            </p:cNvPr>
            <p:cNvSpPr txBox="1"/>
            <p:nvPr/>
          </p:nvSpPr>
          <p:spPr>
            <a:xfrm>
              <a:off x="7454502" y="5373216"/>
              <a:ext cx="141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00"/>
                  </a:solidFill>
                  <a:effectLst/>
                  <a:uLnTx/>
                  <a:uFillTx/>
                  <a:latin typeface="Verdana"/>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0000"/>
                  </a:solidFill>
                  <a:effectLst/>
                  <a:uLnTx/>
                  <a:uFillTx/>
                  <a:latin typeface="Verdana"/>
                  <a:ea typeface="+mn-ea"/>
                  <a:cs typeface="+mn-cs"/>
                </a:rPr>
                <a:t>Years</a:t>
              </a:r>
            </a:p>
          </p:txBody>
        </p:sp>
      </p:grpSp>
    </p:spTree>
    <p:extLst>
      <p:ext uri="{BB962C8B-B14F-4D97-AF65-F5344CB8AC3E}">
        <p14:creationId xmlns:p14="http://schemas.microsoft.com/office/powerpoint/2010/main" val="33371510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D02E74A-1DDD-4CDD-BEFC-B66424619C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7F0B4-A250-4AD7-B417-DDD068C91B3E}" type="slidenum">
              <a:rPr kumimoji="0" lang="en-GB" sz="1000" b="0" i="0" u="none" strike="noStrike" kern="1200" cap="none" spc="0" normalizeH="0" baseline="0" noProof="0" smtClean="0">
                <a:ln>
                  <a:noFill/>
                </a:ln>
                <a:solidFill>
                  <a:srgbClr val="63666A"/>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dirty="0">
              <a:ln>
                <a:noFill/>
              </a:ln>
              <a:solidFill>
                <a:srgbClr val="63666A"/>
              </a:solidFill>
              <a:effectLst/>
              <a:uLnTx/>
              <a:uFillTx/>
              <a:latin typeface="Verdana"/>
              <a:ea typeface="+mn-ea"/>
              <a:cs typeface="+mn-cs"/>
            </a:endParaRPr>
          </a:p>
        </p:txBody>
      </p:sp>
      <p:pic>
        <p:nvPicPr>
          <p:cNvPr id="26626" name="Picture 2" descr="Image result for learn from others">
            <a:extLst>
              <a:ext uri="{FF2B5EF4-FFF2-40B4-BE49-F238E27FC236}">
                <a16:creationId xmlns:a16="http://schemas.microsoft.com/office/drawing/2014/main" xmlns="" id="{AA140F54-1147-424E-A4B0-8DAD18DDF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51" y="725203"/>
            <a:ext cx="3391622" cy="184456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A63C97B2-D72E-4699-9BEF-1AD6E23C3537}"/>
              </a:ext>
            </a:extLst>
          </p:cNvPr>
          <p:cNvSpPr>
            <a:spLocks noGrp="1"/>
          </p:cNvSpPr>
          <p:nvPr>
            <p:ph idx="1"/>
          </p:nvPr>
        </p:nvSpPr>
        <p:spPr>
          <a:xfrm>
            <a:off x="4351283" y="1043888"/>
            <a:ext cx="4335517" cy="1207195"/>
          </a:xfrm>
        </p:spPr>
        <p:txBody>
          <a:bodyPr anchor="ctr"/>
          <a:lstStyle/>
          <a:p>
            <a:r>
              <a:rPr lang="en-GB" sz="2800" b="1" dirty="0"/>
              <a:t>This is your chance to be a genius!</a:t>
            </a:r>
            <a:endParaRPr lang="en-US" sz="2800" b="1" dirty="0"/>
          </a:p>
        </p:txBody>
      </p:sp>
      <p:pic>
        <p:nvPicPr>
          <p:cNvPr id="26628" name="Picture 4" descr="Image result for melchett dirty word">
            <a:extLst>
              <a:ext uri="{FF2B5EF4-FFF2-40B4-BE49-F238E27FC236}">
                <a16:creationId xmlns:a16="http://schemas.microsoft.com/office/drawing/2014/main" xmlns="" id="{9EE95619-5CD6-4615-9E00-5EC949987E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862"/>
          <a:stretch/>
        </p:blipFill>
        <p:spPr bwMode="auto">
          <a:xfrm>
            <a:off x="586401" y="2758966"/>
            <a:ext cx="3430722" cy="192339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xmlns="" id="{2DE3FD21-F0C6-42E2-A6BA-BC548C0A9C62}"/>
              </a:ext>
            </a:extLst>
          </p:cNvPr>
          <p:cNvSpPr txBox="1">
            <a:spLocks/>
          </p:cNvSpPr>
          <p:nvPr/>
        </p:nvSpPr>
        <p:spPr bwMode="gray">
          <a:xfrm>
            <a:off x="4351283" y="3117065"/>
            <a:ext cx="4335517" cy="1207195"/>
          </a:xfrm>
          <a:prstGeom prst="rect">
            <a:avLst/>
          </a:prstGeom>
        </p:spPr>
        <p:txBody>
          <a:bodyPr vert="horz" lIns="0" tIns="0" rIns="0" bIns="0" rtlCol="0" anchor="ctr"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63666A"/>
                </a:solidFill>
                <a:effectLst/>
                <a:uLnTx/>
                <a:uFillTx/>
                <a:latin typeface="Verdana"/>
                <a:ea typeface="+mn-ea"/>
                <a:cs typeface="+mn-cs"/>
              </a:rPr>
              <a:t>“Data” is not a dirty word Blackadder…</a:t>
            </a:r>
            <a:endParaRPr kumimoji="0" lang="en-US" sz="2800" b="1" i="0" u="none" strike="noStrike" kern="1200" cap="none" spc="0" normalizeH="0" baseline="0" noProof="0" dirty="0">
              <a:ln>
                <a:noFill/>
              </a:ln>
              <a:solidFill>
                <a:srgbClr val="63666A"/>
              </a:solidFill>
              <a:effectLst/>
              <a:uLnTx/>
              <a:uFillTx/>
              <a:latin typeface="Verdana"/>
              <a:ea typeface="+mn-ea"/>
              <a:cs typeface="+mn-cs"/>
            </a:endParaRPr>
          </a:p>
        </p:txBody>
      </p:sp>
      <p:sp>
        <p:nvSpPr>
          <p:cNvPr id="13" name="Content Placeholder 2">
            <a:extLst>
              <a:ext uri="{FF2B5EF4-FFF2-40B4-BE49-F238E27FC236}">
                <a16:creationId xmlns:a16="http://schemas.microsoft.com/office/drawing/2014/main" xmlns="" id="{67D55A37-7D77-4758-90E8-76506D9A5D31}"/>
              </a:ext>
            </a:extLst>
          </p:cNvPr>
          <p:cNvSpPr txBox="1">
            <a:spLocks/>
          </p:cNvSpPr>
          <p:nvPr/>
        </p:nvSpPr>
        <p:spPr bwMode="gray">
          <a:xfrm>
            <a:off x="4351283" y="5190242"/>
            <a:ext cx="4335517" cy="1207195"/>
          </a:xfrm>
          <a:prstGeom prst="rect">
            <a:avLst/>
          </a:prstGeom>
        </p:spPr>
        <p:txBody>
          <a:bodyPr vert="horz" lIns="0" tIns="0" rIns="0" bIns="0" rtlCol="0" anchor="ctr" anchorCtr="0">
            <a:noAutofit/>
          </a:bodyPr>
          <a:lstStyle>
            <a:lvl1pPr marL="0" indent="0" algn="l" defTabSz="914400" rtl="0" eaLnBrk="1" latinLnBrk="0" hangingPunct="1">
              <a:spcBef>
                <a:spcPts val="600"/>
              </a:spcBef>
              <a:buFont typeface="Arial" panose="020B0604020202020204" pitchFamily="34" charset="0"/>
              <a:buNone/>
              <a:defRPr sz="1800" b="0" kern="1200">
                <a:solidFill>
                  <a:schemeClr val="tx2"/>
                </a:solidFill>
                <a:latin typeface="+mn-lt"/>
                <a:ea typeface="+mn-ea"/>
                <a:cs typeface="+mn-cs"/>
              </a:defRPr>
            </a:lvl1pPr>
            <a:lvl2pPr marL="360000" indent="-360000" algn="l" defTabSz="914400" rtl="0" eaLnBrk="1" latinLnBrk="0" hangingPunct="1">
              <a:spcBef>
                <a:spcPts val="400"/>
              </a:spcBef>
              <a:buClr>
                <a:schemeClr val="tx2"/>
              </a:buClr>
              <a:buFont typeface="Wingdings 2" panose="05020102010507070707" pitchFamily="18" charset="2"/>
              <a:buChar char=""/>
              <a:defRPr sz="1800" kern="1200">
                <a:solidFill>
                  <a:schemeClr val="tx2"/>
                </a:solidFill>
                <a:latin typeface="+mn-lt"/>
                <a:ea typeface="+mn-ea"/>
                <a:cs typeface="+mn-cs"/>
              </a:defRPr>
            </a:lvl2pPr>
            <a:lvl3pPr marL="7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3pPr>
            <a:lvl4pPr marL="10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4pPr>
            <a:lvl5pPr marL="144145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5pPr>
            <a:lvl6pPr marL="180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6pPr>
            <a:lvl7pPr marL="216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7pPr>
            <a:lvl8pPr marL="2520000" indent="-360363"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8pPr>
            <a:lvl9pPr marL="2880000" indent="-358775" algn="l" defTabSz="914400" rtl="0" eaLnBrk="1" latinLnBrk="0" hangingPunct="1">
              <a:spcBef>
                <a:spcPts val="400"/>
              </a:spcBef>
              <a:buClr>
                <a:schemeClr val="tx2"/>
              </a:buClr>
              <a:buFont typeface="Arial" panose="020B0604020202020204" pitchFamily="34" charset="0"/>
              <a:buChar char="–"/>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63666A"/>
                </a:solidFill>
                <a:effectLst/>
                <a:uLnTx/>
                <a:uFillTx/>
                <a:latin typeface="Verdana"/>
                <a:ea typeface="+mn-ea"/>
                <a:cs typeface="+mn-cs"/>
              </a:rPr>
              <a:t>but “Customisations” is a positively disgusting word</a:t>
            </a:r>
            <a:endParaRPr kumimoji="0" lang="en-US" sz="2800" b="1" i="0" u="none" strike="noStrike" kern="1200" cap="none" spc="0" normalizeH="0" baseline="0" noProof="0" dirty="0">
              <a:ln>
                <a:noFill/>
              </a:ln>
              <a:solidFill>
                <a:srgbClr val="63666A"/>
              </a:solidFill>
              <a:effectLst/>
              <a:uLnTx/>
              <a:uFillTx/>
              <a:latin typeface="Verdana"/>
              <a:ea typeface="+mn-ea"/>
              <a:cs typeface="+mn-cs"/>
            </a:endParaRPr>
          </a:p>
        </p:txBody>
      </p:sp>
      <p:pic>
        <p:nvPicPr>
          <p:cNvPr id="8" name="Picture 7">
            <a:extLst>
              <a:ext uri="{FF2B5EF4-FFF2-40B4-BE49-F238E27FC236}">
                <a16:creationId xmlns:a16="http://schemas.microsoft.com/office/drawing/2014/main" xmlns="" id="{77228ABC-C54D-49C8-9BAA-67F3320853C6}"/>
              </a:ext>
            </a:extLst>
          </p:cNvPr>
          <p:cNvPicPr>
            <a:picLocks noChangeAspect="1"/>
          </p:cNvPicPr>
          <p:nvPr/>
        </p:nvPicPr>
        <p:blipFill>
          <a:blip r:embed="rId5"/>
          <a:stretch>
            <a:fillRect/>
          </a:stretch>
        </p:blipFill>
        <p:spPr>
          <a:xfrm>
            <a:off x="605951" y="4871557"/>
            <a:ext cx="3391622" cy="1794549"/>
          </a:xfrm>
          <a:prstGeom prst="rect">
            <a:avLst/>
          </a:prstGeom>
        </p:spPr>
      </p:pic>
      <p:sp>
        <p:nvSpPr>
          <p:cNvPr id="15" name="Title 1">
            <a:extLst>
              <a:ext uri="{FF2B5EF4-FFF2-40B4-BE49-F238E27FC236}">
                <a16:creationId xmlns:a16="http://schemas.microsoft.com/office/drawing/2014/main" xmlns="" id="{D5A257C7-C995-4713-A5CA-B422F361DAAC}"/>
              </a:ext>
            </a:extLst>
          </p:cNvPr>
          <p:cNvSpPr>
            <a:spLocks noGrp="1"/>
          </p:cNvSpPr>
          <p:nvPr>
            <p:ph type="title"/>
          </p:nvPr>
        </p:nvSpPr>
        <p:spPr>
          <a:xfrm>
            <a:off x="419100" y="226649"/>
            <a:ext cx="5760000" cy="792000"/>
          </a:xfrm>
        </p:spPr>
        <p:txBody>
          <a:bodyPr/>
          <a:lstStyle/>
          <a:p>
            <a:r>
              <a:rPr lang="en-GB" dirty="0"/>
              <a:t>3 Key Learnings….</a:t>
            </a:r>
            <a:endParaRPr lang="en-US" dirty="0"/>
          </a:p>
        </p:txBody>
      </p:sp>
    </p:spTree>
    <p:extLst>
      <p:ext uri="{BB962C8B-B14F-4D97-AF65-F5344CB8AC3E}">
        <p14:creationId xmlns:p14="http://schemas.microsoft.com/office/powerpoint/2010/main" val="2293729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2000"/>
                                        <p:tgtEl>
                                          <p:spTgt spid="2662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10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628"/>
                                        </p:tgtEl>
                                        <p:attrNameLst>
                                          <p:attrName>style.visibility</p:attrName>
                                        </p:attrNameLst>
                                      </p:cBhvr>
                                      <p:to>
                                        <p:strVal val="visible"/>
                                      </p:to>
                                    </p:set>
                                    <p:animEffect transition="in" filter="fade">
                                      <p:cBhvr>
                                        <p:cTn id="16" dur="2000"/>
                                        <p:tgtEl>
                                          <p:spTgt spid="26628"/>
                                        </p:tgtEl>
                                      </p:cBhvr>
                                    </p:animEffect>
                                  </p:childTnLst>
                                </p:cTn>
                              </p:par>
                            </p:childTnLst>
                          </p:cTn>
                        </p:par>
                        <p:par>
                          <p:cTn id="17" fill="hold">
                            <p:stCondLst>
                              <p:cond delay="2000"/>
                            </p:stCondLst>
                            <p:childTnLst>
                              <p:par>
                                <p:cTn id="18" presetID="22" presetClass="entr" presetSubtype="8"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par>
                          <p:cTn id="26" fill="hold">
                            <p:stCondLst>
                              <p:cond delay="2000"/>
                            </p:stCondLst>
                            <p:childTnLst>
                              <p:par>
                                <p:cTn id="27" presetID="22" presetClass="entr" presetSubtype="8" fill="hold" grpId="0" nodeType="after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P spid="1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ladis Powerpoint Template">
  <a:themeElements>
    <a:clrScheme name="Pladis">
      <a:dk1>
        <a:sysClr val="windowText" lastClr="000000"/>
      </a:dk1>
      <a:lt1>
        <a:sysClr val="window" lastClr="FFFFFF"/>
      </a:lt1>
      <a:dk2>
        <a:srgbClr val="63666A"/>
      </a:dk2>
      <a:lt2>
        <a:srgbClr val="D8D9DA"/>
      </a:lt2>
      <a:accent1>
        <a:srgbClr val="E4002B"/>
      </a:accent1>
      <a:accent2>
        <a:srgbClr val="001871"/>
      </a:accent2>
      <a:accent3>
        <a:srgbClr val="F2A900"/>
      </a:accent3>
      <a:accent4>
        <a:srgbClr val="00A3E0"/>
      </a:accent4>
      <a:accent5>
        <a:srgbClr val="D0006F"/>
      </a:accent5>
      <a:accent6>
        <a:srgbClr val="4F2C1D"/>
      </a:accent6>
      <a:hlink>
        <a:srgbClr val="00A3E0"/>
      </a:hlink>
      <a:folHlink>
        <a:srgbClr val="D0006F"/>
      </a:folHlink>
    </a:clrScheme>
    <a:fontScheme name="Pladi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err="1"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515</TotalTime>
  <Words>1023</Words>
  <Application>Microsoft Macintosh PowerPoint</Application>
  <PresentationFormat>On-screen Show (4:3)</PresentationFormat>
  <Paragraphs>222</Paragraphs>
  <Slides>23</Slides>
  <Notes>22</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Pladis Powerpoint Template</vt:lpstr>
      <vt:lpstr>Delivering Profitable Growth with Customers - Supporting Sales to Create Winning Plans</vt:lpstr>
      <vt:lpstr>Agenda</vt:lpstr>
      <vt:lpstr>Let’s start right at the end….</vt:lpstr>
      <vt:lpstr>A couple of weeks ago….</vt:lpstr>
      <vt:lpstr>How did we end up here?!</vt:lpstr>
      <vt:lpstr>PowerPoint Presentation</vt:lpstr>
      <vt:lpstr>PowerPoint Presentation</vt:lpstr>
      <vt:lpstr>Project overview…</vt:lpstr>
      <vt:lpstr>3 Key Learnings….</vt:lpstr>
      <vt:lpstr>Update on our project</vt:lpstr>
      <vt:lpstr>Some early successes…</vt:lpstr>
      <vt:lpstr>PowerPoint Presentation</vt:lpstr>
      <vt:lpstr>PowerPoint Presentation</vt:lpstr>
      <vt:lpstr>Crawling…</vt:lpstr>
      <vt:lpstr>Walking…</vt:lpstr>
      <vt:lpstr>Running…</vt:lpstr>
      <vt:lpstr>Running…</vt:lpstr>
      <vt:lpstr>Running…</vt:lpstr>
      <vt:lpstr>Running…</vt:lpstr>
      <vt:lpstr>Running…</vt:lpstr>
      <vt:lpstr>PowerPoint Presentation</vt:lpstr>
      <vt:lpstr>Video…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Heritage Marketing</cp:lastModifiedBy>
  <cp:revision>17</cp:revision>
  <dcterms:created xsi:type="dcterms:W3CDTF">2017-02-09T02:18:28Z</dcterms:created>
  <dcterms:modified xsi:type="dcterms:W3CDTF">2018-05-29T14:48:10Z</dcterms:modified>
</cp:coreProperties>
</file>