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unknown"/>
  <Default Extension="jpg" ContentType="image/jpeg"/>
  <Default Extension="vml" ContentType="application/vnd.openxmlformats-officedocument.vmlDrawing"/>
  <Default Extension="wdp" ContentType="image/vnd.ms-photo"/>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tags/tag2.xml" ContentType="application/vnd.openxmlformats-officedocument.presentationml.tags+xml"/>
  <Override PartName="/ppt/embeddings/oleObject2.bin" ContentType="application/vnd.openxmlformats-officedocument.oleObject"/>
  <Override PartName="/ppt/tags/tag3.xml" ContentType="application/vnd.openxmlformats-officedocument.presentationml.tags+xml"/>
  <Override PartName="/ppt/embeddings/oleObject3.bin" ContentType="application/vnd.openxmlformats-officedocument.oleObject"/>
  <Override PartName="/ppt/tags/tag4.xml" ContentType="application/vnd.openxmlformats-officedocument.presentationml.tags+xml"/>
  <Override PartName="/ppt/embeddings/oleObject4.bin" ContentType="application/vnd.openxmlformats-officedocument.oleObject"/>
  <Override PartName="/ppt/tags/tag5.xml" ContentType="application/vnd.openxmlformats-officedocument.presentationml.tags+xml"/>
  <Override PartName="/ppt/embeddings/oleObject5.bin" ContentType="application/vnd.openxmlformats-officedocument.oleObject"/>
  <Override PartName="/ppt/tags/tag6.xml" ContentType="application/vnd.openxmlformats-officedocument.presentationml.tags+xml"/>
  <Override PartName="/ppt/embeddings/oleObject6.bin" ContentType="application/vnd.openxmlformats-officedocument.oleObject"/>
  <Override PartName="/ppt/tags/tag7.xml" ContentType="application/vnd.openxmlformats-officedocument.presentationml.tags+xml"/>
  <Override PartName="/ppt/embeddings/oleObject7.bin" ContentType="application/vnd.openxmlformats-officedocument.oleObject"/>
  <Override PartName="/ppt/tags/tag8.xml" ContentType="application/vnd.openxmlformats-officedocument.presentationml.tags+xml"/>
  <Override PartName="/ppt/embeddings/oleObject8.bin" ContentType="application/vnd.openxmlformats-officedocument.oleObject"/>
  <Override PartName="/ppt/tags/tag9.xml" ContentType="application/vnd.openxmlformats-officedocument.presentationml.tags+xml"/>
  <Override PartName="/ppt/embeddings/oleObject9.bin" ContentType="application/vnd.openxmlformats-officedocument.oleObject"/>
  <Override PartName="/ppt/tags/tag10.xml" ContentType="application/vnd.openxmlformats-officedocument.presentationml.tags+xml"/>
  <Override PartName="/ppt/embeddings/oleObject10.bin" ContentType="application/vnd.openxmlformats-officedocument.oleObject"/>
  <Override PartName="/ppt/tags/tag11.xml" ContentType="application/vnd.openxmlformats-officedocument.presentationml.tags+xml"/>
  <Override PartName="/ppt/embeddings/oleObject11.bin" ContentType="application/vnd.openxmlformats-officedocument.oleObject"/>
  <Override PartName="/ppt/tags/tag12.xml" ContentType="application/vnd.openxmlformats-officedocument.presentationml.tags+xml"/>
  <Override PartName="/ppt/embeddings/oleObject12.bin" ContentType="application/vnd.openxmlformats-officedocument.oleObject"/>
  <Override PartName="/ppt/tags/tag13.xml" ContentType="application/vnd.openxmlformats-officedocument.presentationml.tags+xml"/>
  <Override PartName="/ppt/embeddings/oleObject13.bin" ContentType="application/vnd.openxmlformats-officedocument.oleObject"/>
  <Override PartName="/ppt/tags/tag14.xml" ContentType="application/vnd.openxmlformats-officedocument.presentationml.tags+xml"/>
  <Override PartName="/ppt/embeddings/oleObject14.bin" ContentType="application/vnd.openxmlformats-officedocument.oleObject"/>
  <Override PartName="/ppt/tags/tag15.xml" ContentType="application/vnd.openxmlformats-officedocument.presentationml.tags+xml"/>
  <Override PartName="/ppt/embeddings/oleObject15.bin" ContentType="application/vnd.openxmlformats-officedocument.oleObject"/>
  <Override PartName="/ppt/tags/tag16.xml" ContentType="application/vnd.openxmlformats-officedocument.presentationml.tags+xml"/>
  <Override PartName="/ppt/embeddings/oleObject16.bin" ContentType="application/vnd.openxmlformats-officedocument.oleObject"/>
  <Override PartName="/ppt/tags/tag17.xml" ContentType="application/vnd.openxmlformats-officedocument.presentationml.tags+xml"/>
  <Override PartName="/ppt/embeddings/oleObject17.bin" ContentType="application/vnd.openxmlformats-officedocument.oleObject"/>
  <Override PartName="/ppt/tags/tag18.xml" ContentType="application/vnd.openxmlformats-officedocument.presentationml.tags+xml"/>
  <Override PartName="/ppt/embeddings/oleObject18.bin" ContentType="application/vnd.openxmlformats-officedocument.oleObject"/>
  <Override PartName="/ppt/tags/tag19.xml" ContentType="application/vnd.openxmlformats-officedocument.presentationml.tags+xml"/>
  <Override PartName="/ppt/embeddings/oleObject19.bin" ContentType="application/vnd.openxmlformats-officedocument.oleObject"/>
  <Override PartName="/ppt/tags/tag20.xml" ContentType="application/vnd.openxmlformats-officedocument.presentationml.tags+xml"/>
  <Override PartName="/ppt/embeddings/oleObject20.bin" ContentType="application/vnd.openxmlformats-officedocument.oleObject"/>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xml" ContentType="application/vnd.openxmlformats-officedocument.presentationml.tags+xml"/>
  <Override PartName="/ppt/embeddings/oleObject2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 id="2147483784" r:id="rId2"/>
  </p:sldMasterIdLst>
  <p:notesMasterIdLst>
    <p:notesMasterId r:id="rId45"/>
  </p:notesMasterIdLst>
  <p:handoutMasterIdLst>
    <p:handoutMasterId r:id="rId46"/>
  </p:handoutMasterIdLst>
  <p:sldIdLst>
    <p:sldId id="440" r:id="rId3"/>
    <p:sldId id="663" r:id="rId4"/>
    <p:sldId id="664" r:id="rId5"/>
    <p:sldId id="679" r:id="rId6"/>
    <p:sldId id="463" r:id="rId7"/>
    <p:sldId id="675" r:id="rId8"/>
    <p:sldId id="665" r:id="rId9"/>
    <p:sldId id="475" r:id="rId10"/>
    <p:sldId id="699" r:id="rId11"/>
    <p:sldId id="666" r:id="rId12"/>
    <p:sldId id="436" r:id="rId13"/>
    <p:sldId id="461" r:id="rId14"/>
    <p:sldId id="483" r:id="rId15"/>
    <p:sldId id="667" r:id="rId16"/>
    <p:sldId id="260" r:id="rId17"/>
    <p:sldId id="674" r:id="rId18"/>
    <p:sldId id="668" r:id="rId19"/>
    <p:sldId id="669" r:id="rId20"/>
    <p:sldId id="670" r:id="rId21"/>
    <p:sldId id="672" r:id="rId22"/>
    <p:sldId id="671" r:id="rId23"/>
    <p:sldId id="673" r:id="rId24"/>
    <p:sldId id="677" r:id="rId25"/>
    <p:sldId id="678" r:id="rId26"/>
    <p:sldId id="680" r:id="rId27"/>
    <p:sldId id="684" r:id="rId28"/>
    <p:sldId id="683" r:id="rId29"/>
    <p:sldId id="681" r:id="rId30"/>
    <p:sldId id="682" r:id="rId31"/>
    <p:sldId id="685" r:id="rId32"/>
    <p:sldId id="686" r:id="rId33"/>
    <p:sldId id="676" r:id="rId34"/>
    <p:sldId id="659" r:id="rId35"/>
    <p:sldId id="660" r:id="rId36"/>
    <p:sldId id="661" r:id="rId37"/>
    <p:sldId id="662" r:id="rId38"/>
    <p:sldId id="687" r:id="rId39"/>
    <p:sldId id="465" r:id="rId40"/>
    <p:sldId id="545" r:id="rId41"/>
    <p:sldId id="502" r:id="rId42"/>
    <p:sldId id="265" r:id="rId43"/>
    <p:sldId id="435" r:id="rId44"/>
  </p:sldIdLst>
  <p:sldSz cx="12195175" cy="6858000"/>
  <p:notesSz cx="6797675" cy="9928225"/>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6A7"/>
    <a:srgbClr val="003283"/>
    <a:srgbClr val="970A82"/>
    <a:srgbClr val="FF3399"/>
    <a:srgbClr val="FF0000"/>
    <a:srgbClr val="FFFFFF"/>
    <a:srgbClr val="FEE3A1"/>
    <a:srgbClr val="FFF1D0"/>
    <a:srgbClr val="FFF8E7"/>
    <a:srgbClr val="FECE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4" autoAdjust="0"/>
    <p:restoredTop sz="94906" autoAdjust="0"/>
  </p:normalViewPr>
  <p:slideViewPr>
    <p:cSldViewPr snapToGrid="0" showGuides="1">
      <p:cViewPr>
        <p:scale>
          <a:sx n="76" d="100"/>
          <a:sy n="76" d="100"/>
        </p:scale>
        <p:origin x="-912" y="-368"/>
      </p:cViewPr>
      <p:guideLst>
        <p:guide orient="horz" pos="2160"/>
        <p:guide pos="3841"/>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67" d="100"/>
          <a:sy n="67" d="100"/>
        </p:scale>
        <p:origin x="2840" y="5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26008" y="9430091"/>
            <a:ext cx="2945659" cy="496411"/>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69875" y="665163"/>
            <a:ext cx="6257925" cy="35194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4171" y="4473523"/>
            <a:ext cx="5709333" cy="495494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31497" y="9702084"/>
            <a:ext cx="934681" cy="222970"/>
          </a:xfrm>
          <a:prstGeom prst="rect">
            <a:avLst/>
          </a:prstGeom>
        </p:spPr>
        <p:txBody>
          <a:bodyPr vert="horz" lIns="91440" tIns="45720" rIns="91440" bIns="45720" rtlCol="0" anchor="b"/>
          <a:lstStyle>
            <a:lvl1pPr algn="ctr">
              <a:defRPr sz="8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258567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39</a:t>
            </a:fld>
            <a:endParaRPr lang="de-DE"/>
          </a:p>
        </p:txBody>
      </p:sp>
    </p:spTree>
    <p:extLst>
      <p:ext uri="{BB962C8B-B14F-4D97-AF65-F5344CB8AC3E}">
        <p14:creationId xmlns:p14="http://schemas.microsoft.com/office/powerpoint/2010/main" val="78736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de-DE" smtClean="0"/>
              <a:pPr/>
              <a:t>41</a:t>
            </a:fld>
            <a:endParaRPr lang="de-DE" dirty="0"/>
          </a:p>
        </p:txBody>
      </p:sp>
      <p:sp>
        <p:nvSpPr>
          <p:cNvPr id="6" name="Slide Image Placeholder 5"/>
          <p:cNvSpPr>
            <a:spLocks noGrp="1" noRot="1" noChangeAspect="1"/>
          </p:cNvSpPr>
          <p:nvPr>
            <p:ph type="sldImg"/>
          </p:nvPr>
        </p:nvSpPr>
        <p:spPr>
          <a:xfrm>
            <a:off x="269875" y="665163"/>
            <a:ext cx="6257925" cy="3519487"/>
          </a:xfrm>
        </p:spPr>
      </p:sp>
      <p:sp>
        <p:nvSpPr>
          <p:cNvPr id="7" name="Notes Placeholder 6"/>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4426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Trends</a:t>
            </a:r>
          </a:p>
          <a:p>
            <a:pPr marL="239077" lvl="0" indent="-239077" defTabSz="609326">
              <a:buClr>
                <a:srgbClr val="F0AB00"/>
              </a:buClr>
              <a:buSzPct val="100000"/>
              <a:buFont typeface="Arial" panose="020B0604020202020204" pitchFamily="34" charset="0"/>
              <a:buChar char="•"/>
              <a:defRPr/>
            </a:pPr>
            <a:r>
              <a:rPr lang="en-US" sz="1400" kern="0" dirty="0">
                <a:solidFill>
                  <a:srgbClr val="000000"/>
                </a:solidFill>
              </a:rPr>
              <a:t>While online sales will continue to rise (capturing about 30% of total sales), brick and mortar stores are here to stay. Selling experiences rather than products</a:t>
            </a:r>
            <a:endParaRPr lang="en-US" sz="1400" kern="0" dirty="0">
              <a:solidFill>
                <a:srgbClr val="FF0000"/>
              </a:solidFill>
            </a:endParaRPr>
          </a:p>
          <a:p>
            <a:pPr marL="239077" lvl="0" indent="-239077" defTabSz="609326">
              <a:buClr>
                <a:srgbClr val="F0AB00"/>
              </a:buClr>
              <a:buSzPct val="100000"/>
              <a:buFont typeface="Arial" panose="020B0604020202020204" pitchFamily="34" charset="0"/>
              <a:buChar char="•"/>
              <a:defRPr/>
            </a:pPr>
            <a:r>
              <a:rPr lang="en-US" sz="1400" kern="0" dirty="0">
                <a:solidFill>
                  <a:srgbClr val="000000"/>
                </a:solidFill>
              </a:rPr>
              <a:t>Retail environments are highly competitive with niche players  </a:t>
            </a: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Leading CPG players have not simply followed economic and demographic trends but have actively anticipated them in their strategies and investment choices (The impact of demographic shifts, including aging on consumption patterns) </a:t>
            </a:r>
          </a:p>
          <a:p>
            <a:pPr marL="239077" lvl="0" indent="-239077" defTabSz="609326">
              <a:buClr>
                <a:srgbClr val="F0AB00"/>
              </a:buClr>
              <a:buSzPct val="100000"/>
              <a:buFont typeface="Arial" panose="020B0604020202020204" pitchFamily="34" charset="0"/>
              <a:buChar char="•"/>
              <a:defRPr/>
            </a:pPr>
            <a:r>
              <a:rPr lang="en-US" sz="1400" kern="0" dirty="0">
                <a:solidFill>
                  <a:srgbClr val="000000"/>
                </a:solidFill>
              </a:rPr>
              <a:t>Connected and engaged consumers</a:t>
            </a: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Rapid expansion beyond their traditional Western bases, Aggressively shaping their portfolios via acquisitions leading to the need to Build global scale along every part of the value chain to maintain profitability</a:t>
            </a: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Asia will overtake the West as the main consumer market, demanding new levels of value and innovation from CPG companies (A billion new middle-class consumers in emerging markets, spending between $10-$100 a day. CPG companies needing to built a presence in the millions of small outlets where these consumers typically shop) </a:t>
            </a:r>
          </a:p>
          <a:p>
            <a:pPr marL="239077" indent="-239077" defTabSz="609326">
              <a:buClr>
                <a:srgbClr val="F0AB00"/>
              </a:buClr>
              <a:buSzPct val="100000"/>
              <a:buFont typeface="Arial" panose="020B0604020202020204" pitchFamily="34" charset="0"/>
              <a:buChar char="•"/>
              <a:defRPr/>
            </a:pPr>
            <a:r>
              <a:rPr lang="en-US" sz="1400" kern="0" dirty="0" err="1">
                <a:solidFill>
                  <a:srgbClr val="000000"/>
                </a:solidFill>
              </a:rPr>
              <a:t>Endusers</a:t>
            </a:r>
            <a:r>
              <a:rPr lang="en-US" sz="1400" kern="0" dirty="0">
                <a:solidFill>
                  <a:srgbClr val="000000"/>
                </a:solidFill>
              </a:rPr>
              <a:t>?</a:t>
            </a:r>
          </a:p>
          <a:p>
            <a:pPr marL="239077" indent="-239077" defTabSz="609326">
              <a:buClr>
                <a:srgbClr val="F0AB00"/>
              </a:buClr>
              <a:buSzPct val="100000"/>
              <a:buFont typeface="Arial" panose="020B0604020202020204" pitchFamily="34" charset="0"/>
              <a:buChar char="•"/>
              <a:defRPr/>
            </a:pPr>
            <a:endParaRPr lang="en-US" sz="1400" kern="0" dirty="0">
              <a:solidFill>
                <a:srgbClr val="000000"/>
              </a:solidFill>
            </a:endParaRP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Inferences</a:t>
            </a:r>
            <a:r>
              <a:rPr lang="en-US" sz="1400" kern="0" baseline="0" dirty="0">
                <a:solidFill>
                  <a:srgbClr val="000000"/>
                </a:solidFill>
              </a:rPr>
              <a:t> Drawn</a:t>
            </a:r>
          </a:p>
          <a:p>
            <a:pPr marL="239077" indent="-239077" defTabSz="609326">
              <a:buClr>
                <a:srgbClr val="F0AB00"/>
              </a:buClr>
              <a:buSzPct val="100000"/>
              <a:buFont typeface="Arial" panose="020B0604020202020204" pitchFamily="34" charset="0"/>
              <a:buChar char="•"/>
              <a:defRPr/>
            </a:pPr>
            <a:endParaRPr lang="de-D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8E016-6953-4468-996F-2FFE2E3B7D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84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Trends</a:t>
            </a:r>
          </a:p>
          <a:p>
            <a:pPr marL="239077" lvl="0" indent="-239077" defTabSz="609326">
              <a:buClr>
                <a:srgbClr val="F0AB00"/>
              </a:buClr>
              <a:buSzPct val="100000"/>
              <a:buFont typeface="Arial" panose="020B0604020202020204" pitchFamily="34" charset="0"/>
              <a:buChar char="•"/>
              <a:defRPr/>
            </a:pPr>
            <a:r>
              <a:rPr lang="en-US" sz="1400" kern="0" dirty="0">
                <a:solidFill>
                  <a:srgbClr val="000000"/>
                </a:solidFill>
              </a:rPr>
              <a:t>While online sales will continue to rise (capturing about 30% of total sales), brick and mortar stores are here to stay. Selling experiences rather than products</a:t>
            </a:r>
            <a:endParaRPr lang="en-US" sz="1400" kern="0" dirty="0">
              <a:solidFill>
                <a:srgbClr val="FF0000"/>
              </a:solidFill>
            </a:endParaRPr>
          </a:p>
          <a:p>
            <a:pPr marL="239077" lvl="0" indent="-239077" defTabSz="609326">
              <a:buClr>
                <a:srgbClr val="F0AB00"/>
              </a:buClr>
              <a:buSzPct val="100000"/>
              <a:buFont typeface="Arial" panose="020B0604020202020204" pitchFamily="34" charset="0"/>
              <a:buChar char="•"/>
              <a:defRPr/>
            </a:pPr>
            <a:r>
              <a:rPr lang="en-US" sz="1400" kern="0" dirty="0">
                <a:solidFill>
                  <a:srgbClr val="000000"/>
                </a:solidFill>
              </a:rPr>
              <a:t>Retail environments are highly competitive with niche players  </a:t>
            </a: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Leading CPG players have not simply followed economic and demographic trends but have actively anticipated them in their strategies and investment choices (The impact of demographic shifts, including aging on consumption patterns) </a:t>
            </a:r>
          </a:p>
          <a:p>
            <a:pPr marL="239077" lvl="0" indent="-239077" defTabSz="609326">
              <a:buClr>
                <a:srgbClr val="F0AB00"/>
              </a:buClr>
              <a:buSzPct val="100000"/>
              <a:buFont typeface="Arial" panose="020B0604020202020204" pitchFamily="34" charset="0"/>
              <a:buChar char="•"/>
              <a:defRPr/>
            </a:pPr>
            <a:r>
              <a:rPr lang="en-US" sz="1400" kern="0" dirty="0">
                <a:solidFill>
                  <a:srgbClr val="000000"/>
                </a:solidFill>
              </a:rPr>
              <a:t>Connected and engaged consumers</a:t>
            </a: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Rapid expansion beyond their traditional Western bases, Aggressively shaping their portfolios via acquisitions leading to the need to Build global scale along every part of the value chain to maintain profitability</a:t>
            </a: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Asia will overtake the West as the main consumer market, demanding new levels of value and innovation from CPG companies (A billion new middle-class consumers in emerging markets, spending between $10-$100 a day. CPG companies needing to built a presence in the millions of small outlets where these consumers typically shop) </a:t>
            </a:r>
          </a:p>
          <a:p>
            <a:pPr marL="239077" indent="-239077" defTabSz="609326">
              <a:buClr>
                <a:srgbClr val="F0AB00"/>
              </a:buClr>
              <a:buSzPct val="100000"/>
              <a:buFont typeface="Arial" panose="020B0604020202020204" pitchFamily="34" charset="0"/>
              <a:buChar char="•"/>
              <a:defRPr/>
            </a:pPr>
            <a:r>
              <a:rPr lang="en-US" sz="1400" kern="0" dirty="0" err="1">
                <a:solidFill>
                  <a:srgbClr val="000000"/>
                </a:solidFill>
              </a:rPr>
              <a:t>Endusers</a:t>
            </a:r>
            <a:r>
              <a:rPr lang="en-US" sz="1400" kern="0" dirty="0">
                <a:solidFill>
                  <a:srgbClr val="000000"/>
                </a:solidFill>
              </a:rPr>
              <a:t>?</a:t>
            </a:r>
          </a:p>
          <a:p>
            <a:pPr marL="239077" indent="-239077" defTabSz="609326">
              <a:buClr>
                <a:srgbClr val="F0AB00"/>
              </a:buClr>
              <a:buSzPct val="100000"/>
              <a:buFont typeface="Arial" panose="020B0604020202020204" pitchFamily="34" charset="0"/>
              <a:buChar char="•"/>
              <a:defRPr/>
            </a:pPr>
            <a:endParaRPr lang="en-US" sz="1400" kern="0" dirty="0">
              <a:solidFill>
                <a:srgbClr val="000000"/>
              </a:solidFill>
            </a:endParaRPr>
          </a:p>
          <a:p>
            <a:pPr marL="239077" indent="-239077" defTabSz="609326">
              <a:buClr>
                <a:srgbClr val="F0AB00"/>
              </a:buClr>
              <a:buSzPct val="100000"/>
              <a:buFont typeface="Arial" panose="020B0604020202020204" pitchFamily="34" charset="0"/>
              <a:buChar char="•"/>
              <a:defRPr/>
            </a:pPr>
            <a:r>
              <a:rPr lang="en-US" sz="1400" kern="0" dirty="0">
                <a:solidFill>
                  <a:srgbClr val="000000"/>
                </a:solidFill>
              </a:rPr>
              <a:t>Inferences</a:t>
            </a:r>
            <a:r>
              <a:rPr lang="en-US" sz="1400" kern="0" baseline="0" dirty="0">
                <a:solidFill>
                  <a:srgbClr val="000000"/>
                </a:solidFill>
              </a:rPr>
              <a:t> Drawn</a:t>
            </a:r>
          </a:p>
          <a:p>
            <a:pPr marL="239077" indent="-239077" defTabSz="609326">
              <a:buClr>
                <a:srgbClr val="F0AB00"/>
              </a:buClr>
              <a:buSzPct val="100000"/>
              <a:buFont typeface="Arial" panose="020B0604020202020204" pitchFamily="34" charset="0"/>
              <a:buChar char="•"/>
              <a:defRPr/>
            </a:pPr>
            <a:endParaRPr lang="de-D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8E016-6953-4468-996F-2FFE2E3B7D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3359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a:t>
            </a:r>
            <a:r>
              <a:rPr lang="en-US" dirty="0"/>
              <a:t>as you have seen throughout</a:t>
            </a:r>
            <a:r>
              <a:rPr lang="en-US" baseline="0" dirty="0"/>
              <a:t> the day and the different sessions we have already conducted we are already offering quiet and extensive scope of  capabilities. </a:t>
            </a:r>
            <a:endParaRPr lang="en-US" dirty="0"/>
          </a:p>
        </p:txBody>
      </p:sp>
      <p:sp>
        <p:nvSpPr>
          <p:cNvPr id="4" name="Slide Number Placeholder 3"/>
          <p:cNvSpPr>
            <a:spLocks noGrp="1"/>
          </p:cNvSpPr>
          <p:nvPr>
            <p:ph type="sldNum" sz="quarter" idx="10"/>
          </p:nvPr>
        </p:nvSpPr>
        <p:spPr/>
        <p:txBody>
          <a:bodyPr/>
          <a:lstStyle/>
          <a:p>
            <a:fld id="{A347CEAA-D318-4FEA-8471-B1D3D29536CF}" type="slidenum">
              <a:rPr lang="en-US" smtClean="0">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533731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28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61% believe their existing IT systems supporting CRM / ERP and the sales environment lag behind the commercial company vision </a:t>
            </a:r>
          </a:p>
          <a:p>
            <a:pPr marL="0" marR="0" indent="0" algn="l" defTabSz="914286"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four (25%) have consolidated analytics across all sales, marketing, commerce and customer services within their business </a:t>
            </a:r>
          </a:p>
          <a:p>
            <a:pPr marL="0" marR="0" indent="0" algn="l" defTabSz="914286"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BentonSans Medium"/>
                <a:cs typeface="BentonSans Medium"/>
              </a:rPr>
              <a:t>82% OF COMPANIES </a:t>
            </a:r>
            <a:r>
              <a:rPr lang="en-US" sz="1200" b="0" dirty="0">
                <a:solidFill>
                  <a:srgbClr val="FFC000"/>
                </a:solidFill>
                <a:latin typeface="BentonSans Medium"/>
                <a:cs typeface="BentonSans Medium"/>
              </a:rPr>
              <a:t>HAVE MORE CHANNELS THAN 12 MONTHS AGO</a:t>
            </a:r>
          </a:p>
          <a:p>
            <a:pPr marL="0" marR="0" indent="0" algn="l" defTabSz="914286" rtl="0" eaLnBrk="1" fontAlgn="auto" latinLnBrk="0" hangingPunct="1">
              <a:lnSpc>
                <a:spcPct val="100000"/>
              </a:lnSpc>
              <a:spcBef>
                <a:spcPts val="0"/>
              </a:spcBef>
              <a:spcAft>
                <a:spcPts val="0"/>
              </a:spcAft>
              <a:buClrTx/>
              <a:buSzTx/>
              <a:buFontTx/>
              <a:buNone/>
              <a:tabLst/>
              <a:defRPr/>
            </a:pPr>
            <a:endParaRPr lang="en-US" sz="1200" b="0" kern="1200" dirty="0">
              <a:solidFill>
                <a:srgbClr val="FFC000"/>
              </a:solidFill>
              <a:effectLst/>
              <a:latin typeface="BentonSans Medium"/>
              <a:ea typeface="+mn-ea"/>
              <a:cs typeface="BentonSans Medium"/>
            </a:endParaRPr>
          </a:p>
          <a:p>
            <a:pPr marL="0" marR="0" indent="0" algn="l" defTabSz="914286" rtl="0" eaLnBrk="1" fontAlgn="auto" latinLnBrk="0" hangingPunct="1">
              <a:lnSpc>
                <a:spcPct val="100000"/>
              </a:lnSpc>
              <a:spcBef>
                <a:spcPts val="0"/>
              </a:spcBef>
              <a:spcAft>
                <a:spcPts val="0"/>
              </a:spcAft>
              <a:buClrTx/>
              <a:buSzTx/>
              <a:buFontTx/>
              <a:buNone/>
              <a:tabLst/>
              <a:defRPr/>
            </a:pPr>
            <a:r>
              <a:rPr lang="en-US" sz="1200" b="0" kern="1200" dirty="0">
                <a:solidFill>
                  <a:srgbClr val="FFC000"/>
                </a:solidFill>
                <a:effectLst/>
                <a:latin typeface="BentonSans Medium"/>
                <a:ea typeface="+mn-ea"/>
                <a:cs typeface="BentonSans Medium"/>
              </a:rPr>
              <a:t>906 marketing, sales. Service, marketing, commerce leaders</a:t>
            </a:r>
            <a:r>
              <a:rPr lang="en-US" sz="1200" b="0" kern="1200" baseline="0" dirty="0">
                <a:solidFill>
                  <a:srgbClr val="FFC000"/>
                </a:solidFill>
                <a:effectLst/>
                <a:latin typeface="BentonSans Medium"/>
                <a:ea typeface="+mn-ea"/>
                <a:cs typeface="BentonSans Medium"/>
              </a:rPr>
              <a:t> survey globally and across </a:t>
            </a:r>
            <a:r>
              <a:rPr lang="en-US" sz="1200" b="0" kern="1200" baseline="0" dirty="0" err="1">
                <a:solidFill>
                  <a:srgbClr val="FFC000"/>
                </a:solidFill>
                <a:effectLst/>
                <a:latin typeface="BentonSans Medium"/>
                <a:ea typeface="+mn-ea"/>
                <a:cs typeface="BentonSans Medium"/>
              </a:rPr>
              <a:t>industires</a:t>
            </a:r>
            <a:endParaRPr lang="en-US" sz="1200" kern="1200" dirty="0">
              <a:solidFill>
                <a:schemeClr val="tx1"/>
              </a:solidFill>
              <a:effectLst/>
              <a:latin typeface="+mn-lt"/>
              <a:ea typeface="+mn-ea"/>
              <a:cs typeface="+mn-cs"/>
            </a:endParaRPr>
          </a:p>
          <a:p>
            <a:endParaRPr lang="en-US" dirty="0"/>
          </a:p>
          <a:p>
            <a:pPr marL="0" marR="0" indent="0" algn="l" defTabSz="914286"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a:p>
            <a:endParaRPr lang="de-DE" dirty="0"/>
          </a:p>
          <a:p>
            <a:endParaRPr lang="de-DE" dirty="0"/>
          </a:p>
        </p:txBody>
      </p:sp>
      <p:sp>
        <p:nvSpPr>
          <p:cNvPr id="4" name="Foliennummernplatzhalt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A347CEAA-D318-4FEA-8471-B1D3D29536CF}" type="slidenum">
              <a:rPr kumimoji="0" lang="en-US" sz="8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05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Vision for Consumer Product companies is to achieve the ‘Perfect Store’ experience or have the ‘Perfect Store Strategy’.</a:t>
            </a:r>
          </a:p>
          <a:p>
            <a:endParaRPr lang="en-GB" baseline="0" dirty="0"/>
          </a:p>
          <a:p>
            <a:r>
              <a:rPr lang="en-US" sz="900" b="0" i="0" u="none" strike="noStrike" kern="1200" baseline="0" dirty="0">
                <a:solidFill>
                  <a:schemeClr val="tx1"/>
                </a:solidFill>
                <a:latin typeface="+mn-lt"/>
                <a:ea typeface="+mn-ea"/>
                <a:cs typeface="+mn-cs"/>
              </a:rPr>
              <a:t>The ‘Perfect Store’ is all about having the right product, in stock, at the right price, at the right time while personalizing the customer engagement and offering alternative paths to purchase. The ‘Perfect Store’ experience makes the most of right information at the right time and takes a highly disciplined approach to achieving maximum sales while delivered a personalized experience for the consumer. </a:t>
            </a:r>
          </a:p>
          <a:p>
            <a:endParaRPr lang="en-US" sz="900" b="0" i="0" u="none" strike="noStrike" kern="1200" baseline="0" dirty="0">
              <a:solidFill>
                <a:schemeClr val="tx1"/>
              </a:solidFill>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tx1"/>
                </a:solidFill>
                <a:latin typeface="+mn-lt"/>
                <a:ea typeface="+mn-ea"/>
                <a:cs typeface="+mn-cs"/>
              </a:rPr>
              <a:t>Today’s best run consumer products companies have become consumer driven.  Cloud for Customer’s Consumer Products value proposition is to help consumer products companies ‘win </a:t>
            </a:r>
            <a:r>
              <a:rPr lang="en-US" sz="900" b="0" i="1" u="none" strike="noStrike" kern="1200" baseline="0" dirty="0">
                <a:solidFill>
                  <a:schemeClr val="tx1"/>
                </a:solidFill>
                <a:latin typeface="+mn-lt"/>
                <a:ea typeface="+mn-ea"/>
                <a:cs typeface="+mn-cs"/>
              </a:rPr>
              <a:t>at </a:t>
            </a:r>
            <a:r>
              <a:rPr lang="en-US" sz="900" b="0" i="0" u="none" strike="noStrike" kern="1200" baseline="0" dirty="0">
                <a:solidFill>
                  <a:schemeClr val="tx1"/>
                </a:solidFill>
                <a:latin typeface="+mn-lt"/>
                <a:ea typeface="+mn-ea"/>
                <a:cs typeface="+mn-cs"/>
              </a:rPr>
              <a:t>the shelf and </a:t>
            </a:r>
            <a:r>
              <a:rPr lang="en-US" sz="900" b="0" i="1" u="none" strike="noStrike" kern="1200" baseline="0" dirty="0">
                <a:solidFill>
                  <a:schemeClr val="tx1"/>
                </a:solidFill>
                <a:latin typeface="+mn-lt"/>
                <a:ea typeface="+mn-ea"/>
                <a:cs typeface="+mn-cs"/>
              </a:rPr>
              <a:t>around </a:t>
            </a:r>
            <a:r>
              <a:rPr lang="en-US" sz="900" b="0" i="0" u="none" strike="noStrike" kern="1200" baseline="0" dirty="0">
                <a:solidFill>
                  <a:schemeClr val="tx1"/>
                </a:solidFill>
                <a:latin typeface="+mn-lt"/>
                <a:ea typeface="+mn-ea"/>
                <a:cs typeface="+mn-cs"/>
              </a:rPr>
              <a:t>it.’  The main focus will be to deliver to the consumer the right products, at the right price, at the right time. Additionally, we believe that personalizing the customer engagement and offering alternative paths to purchase enable the ‘Perfect Store’.  These fundamental strategies will ensure better decision making, operational efficiency, and the omnichannel experience to drive revenue, growth, &amp; profit, and support the perfect store strategy.</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900" b="0" i="0" u="none" strike="noStrike" kern="1200" baseline="0" dirty="0">
              <a:solidFill>
                <a:schemeClr val="tx1"/>
              </a:solidFill>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tx1"/>
                </a:solidFill>
                <a:latin typeface="+mn-lt"/>
                <a:ea typeface="+mn-ea"/>
                <a:cs typeface="+mn-cs"/>
              </a:rPr>
              <a:t>By becoming “best in class” in these areas, consumer products companies have an opportunity to distinguish themselves in the eyes of their customers and consumers. Consumer products companies position themselves to deliver – consistently – the Perfect Store experience. </a:t>
            </a:r>
            <a:endParaRPr lang="en-US" sz="900" b="0"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5BAE5A-8BBC-DA4E-8106-5A8A29886B95}" type="slidenum">
              <a:rPr kumimoji="0" lang="en-US" sz="1800" b="0" i="0" u="none" strike="noStrike" kern="0" cap="none" spc="0" normalizeH="0" baseline="0" noProof="0" smtClean="0">
                <a:ln>
                  <a:noFill/>
                </a:ln>
                <a:solidFill>
                  <a:sysClr val="windowText" lastClr="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363432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21</a:t>
            </a:fld>
            <a:endParaRPr lang="de-DE" dirty="0"/>
          </a:p>
        </p:txBody>
      </p:sp>
    </p:spTree>
    <p:extLst>
      <p:ext uri="{BB962C8B-B14F-4D97-AF65-F5344CB8AC3E}">
        <p14:creationId xmlns:p14="http://schemas.microsoft.com/office/powerpoint/2010/main" val="211253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7688" y="612775"/>
            <a:ext cx="5762625" cy="3241675"/>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24</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32304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7D8C2C35-2B8A-446E-BEC0-FD36716C29AC}" type="slidenum">
              <a:rPr lang="de-DE" smtClean="0"/>
              <a:pPr/>
              <a:t>25</a:t>
            </a:fld>
            <a:endParaRPr lang="de-DE" dirty="0"/>
          </a:p>
        </p:txBody>
      </p:sp>
    </p:spTree>
    <p:extLst>
      <p:ext uri="{BB962C8B-B14F-4D97-AF65-F5344CB8AC3E}">
        <p14:creationId xmlns:p14="http://schemas.microsoft.com/office/powerpoint/2010/main" val="3238137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global.sap.com/corporate-en/legal/copyright/index.epx"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sap.com/corporate-de/legal/copyright/index.epx"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2.bin"/><Relationship Id="rId5"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tags" Target="../tags/tag2.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3.bin"/><Relationship Id="rId5" Type="http://schemas.openxmlformats.org/officeDocument/2006/relationships/image" Target="../media/image7.emf"/><Relationship Id="rId1" Type="http://schemas.openxmlformats.org/officeDocument/2006/relationships/vmlDrawing" Target="../drawings/vmlDrawing3.vml"/><Relationship Id="rId2" Type="http://schemas.openxmlformats.org/officeDocument/2006/relationships/tags" Target="../tags/tag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4.bin"/><Relationship Id="rId5" Type="http://schemas.openxmlformats.org/officeDocument/2006/relationships/image" Target="../media/image7.emf"/><Relationship Id="rId1" Type="http://schemas.openxmlformats.org/officeDocument/2006/relationships/vmlDrawing" Target="../drawings/vmlDrawing4.vml"/><Relationship Id="rId2" Type="http://schemas.openxmlformats.org/officeDocument/2006/relationships/tags" Target="../tags/tag4.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5.bin"/><Relationship Id="rId5" Type="http://schemas.openxmlformats.org/officeDocument/2006/relationships/image" Target="../media/image7.emf"/><Relationship Id="rId1" Type="http://schemas.openxmlformats.org/officeDocument/2006/relationships/vmlDrawing" Target="../drawings/vmlDrawing5.vml"/><Relationship Id="rId2" Type="http://schemas.openxmlformats.org/officeDocument/2006/relationships/tags" Target="../tags/tag5.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6.bin"/><Relationship Id="rId5" Type="http://schemas.openxmlformats.org/officeDocument/2006/relationships/image" Target="../media/image7.emf"/><Relationship Id="rId1" Type="http://schemas.openxmlformats.org/officeDocument/2006/relationships/vmlDrawing" Target="../drawings/vmlDrawing6.vml"/><Relationship Id="rId2"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7.bin"/><Relationship Id="rId5" Type="http://schemas.openxmlformats.org/officeDocument/2006/relationships/image" Target="../media/image7.emf"/><Relationship Id="rId1" Type="http://schemas.openxmlformats.org/officeDocument/2006/relationships/vmlDrawing" Target="../drawings/vmlDrawing7.vml"/><Relationship Id="rId2" Type="http://schemas.openxmlformats.org/officeDocument/2006/relationships/tags" Target="../tags/tag7.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8.bin"/><Relationship Id="rId5" Type="http://schemas.openxmlformats.org/officeDocument/2006/relationships/image" Target="../media/image7.emf"/><Relationship Id="rId1" Type="http://schemas.openxmlformats.org/officeDocument/2006/relationships/vmlDrawing" Target="../drawings/vmlDrawing8.vml"/><Relationship Id="rId2" Type="http://schemas.openxmlformats.org/officeDocument/2006/relationships/tags" Target="../tags/tag8.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9.bin"/><Relationship Id="rId5" Type="http://schemas.openxmlformats.org/officeDocument/2006/relationships/image" Target="../media/image7.emf"/><Relationship Id="rId1" Type="http://schemas.openxmlformats.org/officeDocument/2006/relationships/vmlDrawing" Target="../drawings/vmlDrawing9.vml"/><Relationship Id="rId2" Type="http://schemas.openxmlformats.org/officeDocument/2006/relationships/tags" Target="../tags/tag9.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0.bin"/><Relationship Id="rId5" Type="http://schemas.openxmlformats.org/officeDocument/2006/relationships/image" Target="../media/image7.emf"/><Relationship Id="rId1" Type="http://schemas.openxmlformats.org/officeDocument/2006/relationships/vmlDrawing" Target="../drawings/vmlDrawing10.vml"/><Relationship Id="rId2" Type="http://schemas.openxmlformats.org/officeDocument/2006/relationships/tags" Target="../tags/tag10.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1.bin"/><Relationship Id="rId5" Type="http://schemas.openxmlformats.org/officeDocument/2006/relationships/image" Target="../media/image7.emf"/><Relationship Id="rId1" Type="http://schemas.openxmlformats.org/officeDocument/2006/relationships/vmlDrawing" Target="../drawings/vmlDrawing11.vml"/><Relationship Id="rId2" Type="http://schemas.openxmlformats.org/officeDocument/2006/relationships/tags" Target="../tags/tag11.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2.bin"/><Relationship Id="rId5" Type="http://schemas.openxmlformats.org/officeDocument/2006/relationships/image" Target="../media/image7.emf"/><Relationship Id="rId1" Type="http://schemas.openxmlformats.org/officeDocument/2006/relationships/vmlDrawing" Target="../drawings/vmlDrawing12.vml"/><Relationship Id="rId2" Type="http://schemas.openxmlformats.org/officeDocument/2006/relationships/tags" Target="../tags/tag12.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3.bin"/><Relationship Id="rId5" Type="http://schemas.openxmlformats.org/officeDocument/2006/relationships/image" Target="../media/image7.emf"/><Relationship Id="rId1" Type="http://schemas.openxmlformats.org/officeDocument/2006/relationships/vmlDrawing" Target="../drawings/vmlDrawing13.vml"/><Relationship Id="rId2" Type="http://schemas.openxmlformats.org/officeDocument/2006/relationships/tags" Target="../tags/tag13.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4.bin"/><Relationship Id="rId5" Type="http://schemas.openxmlformats.org/officeDocument/2006/relationships/image" Target="../media/image7.emf"/><Relationship Id="rId1" Type="http://schemas.openxmlformats.org/officeDocument/2006/relationships/vmlDrawing" Target="../drawings/vmlDrawing14.vml"/><Relationship Id="rId2" Type="http://schemas.openxmlformats.org/officeDocument/2006/relationships/tags" Target="../tags/tag14.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5.bin"/><Relationship Id="rId5" Type="http://schemas.openxmlformats.org/officeDocument/2006/relationships/image" Target="../media/image7.emf"/><Relationship Id="rId1" Type="http://schemas.openxmlformats.org/officeDocument/2006/relationships/vmlDrawing" Target="../drawings/vmlDrawing15.vml"/><Relationship Id="rId2" Type="http://schemas.openxmlformats.org/officeDocument/2006/relationships/tags" Target="../tags/tag15.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6.bin"/><Relationship Id="rId5" Type="http://schemas.openxmlformats.org/officeDocument/2006/relationships/image" Target="../media/image7.emf"/><Relationship Id="rId1" Type="http://schemas.openxmlformats.org/officeDocument/2006/relationships/vmlDrawing" Target="../drawings/vmlDrawing16.vml"/><Relationship Id="rId2"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7.bin"/><Relationship Id="rId5" Type="http://schemas.openxmlformats.org/officeDocument/2006/relationships/image" Target="../media/image7.emf"/><Relationship Id="rId1" Type="http://schemas.openxmlformats.org/officeDocument/2006/relationships/vmlDrawing" Target="../drawings/vmlDrawing17.vml"/><Relationship Id="rId2" Type="http://schemas.openxmlformats.org/officeDocument/2006/relationships/tags" Target="../tags/tag17.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8.bin"/><Relationship Id="rId5" Type="http://schemas.openxmlformats.org/officeDocument/2006/relationships/image" Target="../media/image7.emf"/><Relationship Id="rId6" Type="http://schemas.openxmlformats.org/officeDocument/2006/relationships/image" Target="../media/image6.png"/><Relationship Id="rId1" Type="http://schemas.openxmlformats.org/officeDocument/2006/relationships/vmlDrawing" Target="../drawings/vmlDrawing18.vml"/><Relationship Id="rId2" Type="http://schemas.openxmlformats.org/officeDocument/2006/relationships/tags" Target="../tags/tag18.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19.bin"/><Relationship Id="rId5" Type="http://schemas.openxmlformats.org/officeDocument/2006/relationships/image" Target="../media/image7.emf"/><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6.png"/><Relationship Id="rId1" Type="http://schemas.openxmlformats.org/officeDocument/2006/relationships/vmlDrawing" Target="../drawings/vmlDrawing19.vml"/><Relationship Id="rId2" Type="http://schemas.openxmlformats.org/officeDocument/2006/relationships/tags" Target="../tags/tag19.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4" Type="http://schemas.openxmlformats.org/officeDocument/2006/relationships/oleObject" Target="../embeddings/oleObject20.bin"/><Relationship Id="rId5" Type="http://schemas.openxmlformats.org/officeDocument/2006/relationships/image" Target="../media/image7.emf"/><Relationship Id="rId6" Type="http://schemas.openxmlformats.org/officeDocument/2006/relationships/image" Target="../media/image6.png"/><Relationship Id="rId1" Type="http://schemas.openxmlformats.org/officeDocument/2006/relationships/vmlDrawing" Target="../drawings/vmlDrawing20.vml"/><Relationship Id="rId2" Type="http://schemas.openxmlformats.org/officeDocument/2006/relationships/tags" Target="../tags/tag2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1188800" cy="3430006"/>
          </a:xfrm>
          <a:solidFill>
            <a:schemeClr val="tx2">
              <a:alpha val="70000"/>
            </a:schemeClr>
          </a:solidFill>
        </p:spPr>
        <p:txBody>
          <a:bodyPr tIns="504000"/>
          <a:lstStyle>
            <a:lvl1pPr algn="ctr">
              <a:defRPr sz="1600">
                <a:solidFill>
                  <a:schemeClr val="tx1"/>
                </a:solidFill>
              </a:defRPr>
            </a:lvl1pPr>
          </a:lstStyle>
          <a:p>
            <a:r>
              <a:rPr lang="en-US" dirty="0"/>
              <a:t>Click to insert title image</a:t>
            </a:r>
          </a:p>
        </p:txBody>
      </p:sp>
      <p:grpSp>
        <p:nvGrpSpPr>
          <p:cNvPr id="2" name="Hero Motion Band" descr="Three rectangles on the roght side of the image&#10;1. SAP Gold 60%&#10;2. SAP Gold 30%&#10;3. SAP Gold" title="Hero Motion Band"/>
          <p:cNvGrpSpPr/>
          <p:nvPr userDrawn="1"/>
        </p:nvGrpSpPr>
        <p:grpSpPr>
          <a:xfrm>
            <a:off x="9171173" y="0"/>
            <a:ext cx="3024002" cy="3430006"/>
            <a:chOff x="9171173" y="0"/>
            <a:chExt cx="3024002" cy="3430006"/>
          </a:xfrm>
        </p:grpSpPr>
        <p:sp>
          <p:nvSpPr>
            <p:cNvPr id="17" name="Rectangle SAP Gold"/>
            <p:cNvSpPr/>
            <p:nvPr userDrawn="1"/>
          </p:nvSpPr>
          <p:spPr bwMode="gray">
            <a:xfrm>
              <a:off x="11187175" y="0"/>
              <a:ext cx="1008000" cy="3430006"/>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3430006"/>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3430006"/>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21"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pic>
        <p:nvPicPr>
          <p:cNvPr id="11"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288000" y="3646672"/>
            <a:ext cx="1100105" cy="216000"/>
          </a:xfrm>
          <a:prstGeom prst="rect">
            <a:avLst/>
          </a:prstGeom>
        </p:spPr>
      </p:pic>
    </p:spTree>
    <p:extLst>
      <p:ext uri="{BB962C8B-B14F-4D97-AF65-F5344CB8AC3E}">
        <p14:creationId xmlns:p14="http://schemas.microsoft.com/office/powerpoint/2010/main" val="2452717617"/>
      </p:ext>
    </p:extLst>
  </p:cSld>
  <p:clrMapOvr>
    <a:masterClrMapping/>
  </p:clrMapOvr>
  <p:extLst mod="1">
    <p:ext uri="{DCECCB84-F9BA-43D5-87BE-67443E8EF086}">
      <p15:sldGuideLst xmlns:p15="http://schemas.microsoft.com/office/powerpoint/2012/main" xmlns="">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0481451"/>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866416376"/>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504941297"/>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727667599"/>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19"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80594478"/>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xmlns="">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and 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200"/>
            </a:lvl2pPr>
          </a:lstStyle>
          <a:p>
            <a:pPr lvl="0"/>
            <a:r>
              <a:rPr lang="en-US" noProof="0" dirty="0"/>
              <a:t>“Quote goes here </a:t>
            </a:r>
            <a:br>
              <a:rPr lang="en-US" noProof="0" dirty="0"/>
            </a:br>
            <a:r>
              <a:rPr lang="en-US" noProof="0" dirty="0"/>
              <a:t>and here.”</a:t>
            </a:r>
          </a:p>
          <a:p>
            <a:pPr lvl="1"/>
            <a:r>
              <a:rPr lang="en-US" noProof="0" dirty="0"/>
              <a:t>Source</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928401980"/>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orient="horz" pos="551" userDrawn="1">
          <p15:clr>
            <a:srgbClr val="FBAE40"/>
          </p15:clr>
        </p15:guide>
        <p15:guide id="4" orient="horz" pos="1133" userDrawn="1">
          <p15:clr>
            <a:srgbClr val="FBAE40"/>
          </p15:clr>
        </p15:guide>
        <p15:guide id="5" orient="horz" pos="3204" userDrawn="1">
          <p15:clr>
            <a:srgbClr val="FBAE40"/>
          </p15:clr>
        </p15:guide>
        <p15:guide id="6" pos="736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252000"/>
            <a:ext cx="4068000"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425020262"/>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252000"/>
            <a:ext cx="6097587"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552787710"/>
      </p:ext>
    </p:extLst>
  </p:cSld>
  <p:clrMapOvr>
    <a:masterClrMapping/>
  </p:clrMapOvr>
  <p:extLst mod="1">
    <p:ext uri="{DCECCB84-F9BA-43D5-87BE-67443E8EF086}">
      <p15:sldGuideLst xmlns:p15="http://schemas.microsoft.com/office/powerpoint/2012/main" xmlns="">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Motion Band">
    <p:spTree>
      <p:nvGrpSpPr>
        <p:cNvPr id="1" name=""/>
        <p:cNvGrpSpPr/>
        <p:nvPr/>
      </p:nvGrpSpPr>
      <p:grpSpPr>
        <a:xfrm>
          <a:off x="0" y="0"/>
          <a:ext cx="0" cy="0"/>
          <a:chOff x="0" y="0"/>
          <a:chExt cx="0" cy="0"/>
        </a:xfrm>
      </p:grpSpPr>
      <p:sp>
        <p:nvSpPr>
          <p:cNvPr id="5" name="Picture Placeholder with motion band"/>
          <p:cNvSpPr>
            <a:spLocks noGrp="1"/>
          </p:cNvSpPr>
          <p:nvPr>
            <p:ph type="pic" sz="quarter" idx="10" hasCustomPrompt="1"/>
          </p:nvPr>
        </p:nvSpPr>
        <p:spPr bwMode="gray">
          <a:xfrm>
            <a:off x="1" y="252000"/>
            <a:ext cx="12195175" cy="6606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3"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4" name="Classification"/>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6"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190104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Illustration">
    <p:spTree>
      <p:nvGrpSpPr>
        <p:cNvPr id="1" name=""/>
        <p:cNvGrpSpPr/>
        <p:nvPr/>
      </p:nvGrpSpPr>
      <p:grpSpPr>
        <a:xfrm>
          <a:off x="0" y="0"/>
          <a:ext cx="0" cy="0"/>
          <a:chOff x="0" y="0"/>
          <a:chExt cx="0" cy="0"/>
        </a:xfrm>
      </p:grpSpPr>
      <p:pic>
        <p:nvPicPr>
          <p:cNvPr id="15"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
        <p:nvSpPr>
          <p:cNvPr id="19" name="Speaker"/>
          <p:cNvSpPr>
            <a:spLocks noGrp="1"/>
          </p:cNvSpPr>
          <p:nvPr userDrawn="1">
            <p:ph type="subTitle" idx="1" hasCustomPrompt="1"/>
          </p:nvPr>
        </p:nvSpPr>
        <p:spPr bwMode="black">
          <a:xfrm>
            <a:off x="288000" y="5130489"/>
            <a:ext cx="109008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2"/>
          <p:cNvSpPr>
            <a:spLocks noGrp="1"/>
          </p:cNvSpPr>
          <p:nvPr>
            <p:ph type="title" hasCustomPrompt="1"/>
          </p:nvPr>
        </p:nvSpPr>
        <p:spPr>
          <a:xfrm>
            <a:off x="288000" y="4024430"/>
            <a:ext cx="10900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sp>
        <p:nvSpPr>
          <p:cNvPr id="5" name="Title image (illustration scene art)"/>
          <p:cNvSpPr>
            <a:spLocks noGrp="1"/>
          </p:cNvSpPr>
          <p:nvPr>
            <p:ph type="pic" sz="quarter" idx="12" hasCustomPrompt="1"/>
          </p:nvPr>
        </p:nvSpPr>
        <p:spPr>
          <a:xfrm>
            <a:off x="1" y="0"/>
            <a:ext cx="12195175" cy="3430006"/>
          </a:xfrm>
          <a:noFill/>
        </p:spPr>
        <p:txBody>
          <a:bodyPr tIns="504000"/>
          <a:lstStyle>
            <a:lvl1pPr algn="ctr">
              <a:defRPr sz="1600">
                <a:solidFill>
                  <a:schemeClr val="tx1"/>
                </a:solidFill>
              </a:defRPr>
            </a:lvl1pPr>
          </a:lstStyle>
          <a:p>
            <a:r>
              <a:rPr lang="en-US" dirty="0"/>
              <a:t>Click to insert illustration</a:t>
            </a:r>
          </a:p>
        </p:txBody>
      </p:sp>
      <p:pic>
        <p:nvPicPr>
          <p:cNvPr id="7"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288000" y="3646672"/>
            <a:ext cx="1100105" cy="216000"/>
          </a:xfrm>
          <a:prstGeom prst="rect">
            <a:avLst/>
          </a:prstGeom>
        </p:spPr>
      </p:pic>
    </p:spTree>
    <p:extLst>
      <p:ext uri="{BB962C8B-B14F-4D97-AF65-F5344CB8AC3E}">
        <p14:creationId xmlns:p14="http://schemas.microsoft.com/office/powerpoint/2010/main" val="3018874800"/>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181" userDrawn="1">
          <p15:clr>
            <a:srgbClr val="FBAE40"/>
          </p15:clr>
        </p15:guide>
        <p15:guide id="3" orient="horz" pos="4145" userDrawn="1">
          <p15:clr>
            <a:srgbClr val="FBAE40"/>
          </p15:clr>
        </p15:guide>
        <p15:guide id="4" orient="horz" pos="2534" userDrawn="1">
          <p15:clr>
            <a:srgbClr val="FBAE40"/>
          </p15:clr>
        </p15:guide>
        <p15:guide id="5" orient="horz" pos="3164" userDrawn="1">
          <p15:clr>
            <a:srgbClr val="FBAE40"/>
          </p15:clr>
        </p15:guide>
        <p15:guide id="6" orient="horz" pos="3233" userDrawn="1">
          <p15:clr>
            <a:srgbClr val="FBAE40"/>
          </p15:clr>
        </p15:guide>
        <p15:guide id="7" orient="horz" pos="350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1" y="0"/>
            <a:ext cx="12195175" cy="6858000"/>
          </a:xfrm>
          <a:solidFill>
            <a:schemeClr val="tx2">
              <a:alpha val="70000"/>
            </a:schemeClr>
          </a:solid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3"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4" name="Classification"/>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6"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val="4139791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solidFill>
            <a:schemeClr val="tx2">
              <a:alpha val="70000"/>
            </a:schemeClr>
          </a:solid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Motion B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24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10"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000" y="5994000"/>
            <a:ext cx="1578462"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pic>
        <p:nvPicPr>
          <p:cNvPr id="5"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504000" y="504000"/>
            <a:ext cx="1100105" cy="216000"/>
          </a:xfrm>
          <a:prstGeom prst="rect">
            <a:avLst/>
          </a:prstGeom>
        </p:spPr>
      </p:pic>
    </p:spTree>
    <p:extLst>
      <p:ext uri="{BB962C8B-B14F-4D97-AF65-F5344CB8AC3E}">
        <p14:creationId xmlns:p14="http://schemas.microsoft.com/office/powerpoint/2010/main" val="781090314"/>
      </p:ext>
    </p:extLst>
  </p:cSld>
  <p:clrMapOvr>
    <a:masterClrMapping/>
  </p:clrMapOvr>
  <p:hf sldNum="0" hdr="0" ftr="0" dt="0"/>
  <p:extLst mod="1">
    <p:ext uri="{DCECCB84-F9BA-43D5-87BE-67443E8EF086}">
      <p15:sldGuideLst xmlns:p15="http://schemas.microsoft.com/office/powerpoint/2012/main" xmlns="">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sp>
        <p:nvSpPr>
          <p:cNvPr id="4" name="Copyright information"/>
          <p:cNvSpPr txBox="1"/>
          <p:nvPr/>
        </p:nvSpPr>
        <p:spPr bwMode="black">
          <a:xfrm>
            <a:off x="503999" y="1620000"/>
            <a:ext cx="11185200" cy="3323987"/>
          </a:xfrm>
          <a:prstGeom prst="rect">
            <a:avLst/>
          </a:prstGeom>
          <a:noFill/>
        </p:spPr>
        <p:txBody>
          <a:bodyPr wrap="square" lIns="0" tIns="0" rIns="0" bIns="0" rtlCol="0">
            <a:spAutoFit/>
          </a:bodyPr>
          <a:lstStyle/>
          <a:p>
            <a:pPr>
              <a:spcBef>
                <a:spcPts val="1200"/>
              </a:spcBef>
            </a:pPr>
            <a:r>
              <a:rPr lang="en-US" sz="11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1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of other software vendors. National product specifications may vary.</a:t>
            </a:r>
          </a:p>
          <a:p>
            <a:pPr>
              <a:spcBef>
                <a:spcPts val="1200"/>
              </a:spcBef>
            </a:pPr>
            <a:r>
              <a:rPr lang="en-US" sz="11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set forth in the express warranty statements accompanying such products and services, if any. Nothing herein should be construed as constituting an additional warranty. </a:t>
            </a:r>
          </a:p>
          <a:p>
            <a:pPr>
              <a:spcBef>
                <a:spcPts val="1200"/>
              </a:spcBef>
            </a:pPr>
            <a:r>
              <a:rPr lang="en-US" sz="11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1100" kern="1200" baseline="0" dirty="0">
                <a:solidFill>
                  <a:schemeClr val="tx1"/>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1200"/>
              </a:spcBef>
            </a:pPr>
            <a:r>
              <a:rPr lang="en-US" sz="11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in Germany and other countries. All other product and service names mentioned are the trademarks of their respective companies.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
            </a:r>
            <a:br>
              <a:rPr lang="en-US" sz="1100" kern="1200" dirty="0">
                <a:solidFill>
                  <a:schemeClr val="tx1"/>
                </a:solidFill>
                <a:latin typeface="Arial"/>
                <a:ea typeface="Arial Unicode MS" panose="020B0604020202020204" pitchFamily="34" charset="-128"/>
                <a:cs typeface="+mn-cs"/>
              </a:rPr>
            </a:br>
            <a:r>
              <a:rPr lang="en-US" sz="1100" kern="1200" dirty="0">
                <a:solidFill>
                  <a:schemeClr val="tx1"/>
                </a:solidFill>
                <a:latin typeface="Arial"/>
                <a:ea typeface="Arial Unicode MS" panose="020B0604020202020204" pitchFamily="34" charset="-128"/>
                <a:cs typeface="+mn-cs"/>
              </a:rPr>
              <a:t>See </a:t>
            </a:r>
            <a:r>
              <a:rPr lang="en-US" sz="1100" kern="1200" dirty="0">
                <a:solidFill>
                  <a:schemeClr val="tx2"/>
                </a:solidFill>
                <a:latin typeface="Arial"/>
                <a:ea typeface="Arial Unicode MS" panose="020B0604020202020204" pitchFamily="34" charset="-128"/>
                <a:cs typeface="+mn-cs"/>
                <a:hlinkClick r:id="rId2"/>
              </a:rPr>
              <a:t>http://global.sap.com/corporate-en/legal/copyright/index.epx</a:t>
            </a:r>
            <a:r>
              <a:rPr lang="en-US" sz="1100" kern="1200" dirty="0">
                <a:solidFill>
                  <a:schemeClr val="tx2"/>
                </a:solidFill>
                <a:latin typeface="Arial"/>
                <a:ea typeface="Arial Unicode MS" panose="020B0604020202020204" pitchFamily="34" charset="-128"/>
                <a:cs typeface="+mn-cs"/>
              </a:rPr>
              <a:t> </a:t>
            </a:r>
            <a:r>
              <a:rPr lang="en-US" sz="1100" kern="1200" dirty="0">
                <a:solidFill>
                  <a:schemeClr val="tx1"/>
                </a:solidFill>
                <a:latin typeface="Arial"/>
                <a:ea typeface="Arial Unicode MS" panose="020B0604020202020204" pitchFamily="34" charset="-128"/>
                <a:cs typeface="+mn-cs"/>
              </a:rPr>
              <a:t>for additional trademark information and notices.</a:t>
            </a:r>
          </a:p>
        </p:txBody>
      </p:sp>
      <p:sp>
        <p:nvSpPr>
          <p:cNvPr id="3" name="Headline Copyright english"/>
          <p:cNvSpPr txBox="1"/>
          <p:nvPr userDrawn="1"/>
        </p:nvSpPr>
        <p:spPr>
          <a:xfrm>
            <a:off x="504001" y="719834"/>
            <a:ext cx="8740726"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400" b="0" noProof="0" dirty="0"/>
              <a:t>© 2018 SAP SE or an SAP affiliate company. All rights reserved.</a:t>
            </a:r>
            <a:endParaRPr lang="de-DE" sz="2400" kern="0" dirty="0" err="1">
              <a:ea typeface="Arial Unicode MS" pitchFamily="34" charset="-128"/>
              <a:cs typeface="Arial Unicode MS" pitchFamily="34" charset="-128"/>
            </a:endParaRPr>
          </a:p>
        </p:txBody>
      </p:sp>
      <p:grpSp>
        <p:nvGrpSpPr>
          <p:cNvPr id="6" name="Secondary Motion Band"/>
          <p:cNvGrpSpPr/>
          <p:nvPr userDrawn="1"/>
        </p:nvGrpSpPr>
        <p:grpSpPr>
          <a:xfrm>
            <a:off x="10682127" y="0"/>
            <a:ext cx="1513048" cy="251942"/>
            <a:chOff x="10682127" y="0"/>
            <a:chExt cx="1513048" cy="252000"/>
          </a:xfrm>
        </p:grpSpPr>
        <p:sp>
          <p:nvSpPr>
            <p:cNvPr id="7"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451925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4" name="Copyright information"/>
          <p:cNvSpPr txBox="1"/>
          <p:nvPr userDrawn="1"/>
        </p:nvSpPr>
        <p:spPr bwMode="black">
          <a:xfrm>
            <a:off x="504000" y="1620000"/>
            <a:ext cx="11185200" cy="3830931"/>
          </a:xfrm>
          <a:prstGeom prst="rect">
            <a:avLst/>
          </a:prstGeom>
          <a:noFill/>
        </p:spPr>
        <p:txBody>
          <a:bodyPr wrap="square" lIns="0" tIns="0" rIns="0" bIns="0" rtlCol="0">
            <a:spAutoFit/>
          </a:bodyPr>
          <a:lstStyle/>
          <a:p>
            <a:pPr>
              <a:spcBef>
                <a:spcPts val="1200"/>
              </a:spcBef>
            </a:pPr>
            <a:r>
              <a:rPr lang="de-DE" sz="11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1200"/>
              </a:spcBef>
            </a:pPr>
            <a:r>
              <a:rPr lang="de-DE" sz="11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1200"/>
              </a:spcBef>
            </a:pPr>
            <a:r>
              <a:rPr lang="de-DE" sz="11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ihre Konzernunternehmen übernehmen keinerlei Haftung oder Gewährleistung für Fehler oder Unvollständigkeiten in dieser Publikation.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1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1200"/>
              </a:spcBef>
            </a:pPr>
            <a:r>
              <a:rPr lang="de-DE" sz="11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(oder von einem SAP-Konzernunternehmen) in Deutschland und verschiedenen anderen Ländern weltweit. Alle anderen Namen von Produkten und Dienstleistungen sind Marken der jeweiligen Firmen. </a:t>
            </a:r>
            <a:br>
              <a:rPr lang="de-DE" sz="1100" kern="1200" noProof="0" dirty="0">
                <a:solidFill>
                  <a:schemeClr val="tx1"/>
                </a:solidFill>
                <a:effectLst/>
                <a:latin typeface="Arial"/>
                <a:ea typeface="+mn-ea"/>
                <a:cs typeface="+mn-cs"/>
              </a:rPr>
            </a:br>
            <a:r>
              <a:rPr lang="de-DE" sz="1100" kern="1200" noProof="0" dirty="0">
                <a:solidFill>
                  <a:schemeClr val="tx1"/>
                </a:solidFill>
                <a:effectLst/>
                <a:latin typeface="Arial"/>
                <a:ea typeface="+mn-ea"/>
                <a:cs typeface="+mn-cs"/>
              </a:rPr>
              <a:t>Zusätzliche Informationen zur Marke und Vermerke finden Sie auf der Seite </a:t>
            </a:r>
            <a:r>
              <a:rPr lang="de-DE" sz="1100" kern="1200" noProof="0" dirty="0">
                <a:solidFill>
                  <a:schemeClr val="tx1"/>
                </a:solidFill>
                <a:effectLst/>
                <a:latin typeface="Arial"/>
                <a:ea typeface="+mn-ea"/>
                <a:cs typeface="+mn-cs"/>
                <a:hlinkClick r:id="rId2"/>
              </a:rPr>
              <a:t>http://www.sap.com/corporate-de/legal/copyright/index.epx</a:t>
            </a:r>
            <a:endParaRPr lang="de-DE" sz="1100" kern="1200" noProof="0" dirty="0">
              <a:solidFill>
                <a:schemeClr val="tx1"/>
              </a:solidFill>
              <a:effectLst/>
              <a:latin typeface="Arial"/>
              <a:ea typeface="+mn-ea"/>
              <a:cs typeface="+mn-cs"/>
            </a:endParaRPr>
          </a:p>
        </p:txBody>
      </p:sp>
      <p:sp>
        <p:nvSpPr>
          <p:cNvPr id="10" name="Headline Copyright german"/>
          <p:cNvSpPr txBox="1"/>
          <p:nvPr userDrawn="1"/>
        </p:nvSpPr>
        <p:spPr>
          <a:xfrm>
            <a:off x="504001" y="719834"/>
            <a:ext cx="10796097" cy="369332"/>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2400" b="0" noProof="0" dirty="0"/>
              <a:t>© </a:t>
            </a:r>
            <a:r>
              <a:rPr lang="de-DE" sz="2400" b="0" noProof="0" dirty="0"/>
              <a:t>2018 SAP SE oder ein SAP-Konzernunternehmen. Alle Rechte vorbehalten.</a:t>
            </a:r>
            <a:endParaRPr lang="de-DE" sz="2400" kern="0" dirty="0" err="1">
              <a:ea typeface="Arial Unicode MS" pitchFamily="34" charset="-128"/>
              <a:cs typeface="Arial Unicode MS" pitchFamily="34" charset="-128"/>
            </a:endParaRPr>
          </a:p>
        </p:txBody>
      </p:sp>
      <p:grpSp>
        <p:nvGrpSpPr>
          <p:cNvPr id="6" name="Secondary Motion Band"/>
          <p:cNvGrpSpPr/>
          <p:nvPr userDrawn="1"/>
        </p:nvGrpSpPr>
        <p:grpSpPr>
          <a:xfrm>
            <a:off x="10682127" y="0"/>
            <a:ext cx="1513048" cy="251942"/>
            <a:chOff x="10682127" y="0"/>
            <a:chExt cx="1513048" cy="252000"/>
          </a:xfrm>
        </p:grpSpPr>
        <p:sp>
          <p:nvSpPr>
            <p:cNvPr id="7"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8"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9"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1911862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over white">
    <p:spTree>
      <p:nvGrpSpPr>
        <p:cNvPr id="1" name=""/>
        <p:cNvGrpSpPr/>
        <p:nvPr/>
      </p:nvGrpSpPr>
      <p:grpSpPr>
        <a:xfrm>
          <a:off x="0" y="0"/>
          <a:ext cx="0" cy="0"/>
          <a:chOff x="0" y="0"/>
          <a:chExt cx="0" cy="0"/>
        </a:xfrm>
      </p:grpSpPr>
      <p:sp>
        <p:nvSpPr>
          <p:cNvPr id="13" name="Date"/>
          <p:cNvSpPr>
            <a:spLocks noGrp="1"/>
          </p:cNvSpPr>
          <p:nvPr>
            <p:ph type="body" sz="quarter" idx="15" hasCustomPrompt="1"/>
          </p:nvPr>
        </p:nvSpPr>
        <p:spPr>
          <a:xfrm>
            <a:off x="251999" y="3868173"/>
            <a:ext cx="8393573" cy="184666"/>
          </a:xfrm>
        </p:spPr>
        <p:txBody>
          <a:bodyPr>
            <a:noAutofit/>
          </a:bodyPr>
          <a:lstStyle>
            <a:lvl1pPr>
              <a:spcBef>
                <a:spcPts val="0"/>
              </a:spcBef>
              <a:defRPr sz="1200"/>
            </a:lvl1pPr>
          </a:lstStyle>
          <a:p>
            <a:pPr lvl="0"/>
            <a:r>
              <a:rPr lang="en-US" dirty="0"/>
              <a:t>Month 00, 2017</a:t>
            </a:r>
          </a:p>
        </p:txBody>
      </p:sp>
      <p:sp>
        <p:nvSpPr>
          <p:cNvPr id="6" name="Speaker"/>
          <p:cNvSpPr>
            <a:spLocks noGrp="1"/>
          </p:cNvSpPr>
          <p:nvPr userDrawn="1">
            <p:ph type="subTitle" idx="1" hasCustomPrompt="1"/>
          </p:nvPr>
        </p:nvSpPr>
        <p:spPr bwMode="gray">
          <a:xfrm>
            <a:off x="251999" y="3559299"/>
            <a:ext cx="8393573" cy="276999"/>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8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 </a:t>
            </a:r>
          </a:p>
        </p:txBody>
      </p:sp>
      <p:sp>
        <p:nvSpPr>
          <p:cNvPr id="10" name="Presentation Title"/>
          <p:cNvSpPr>
            <a:spLocks noGrp="1"/>
          </p:cNvSpPr>
          <p:nvPr>
            <p:ph type="body" sz="quarter" idx="14" hasCustomPrompt="1"/>
          </p:nvPr>
        </p:nvSpPr>
        <p:spPr>
          <a:xfrm>
            <a:off x="251999" y="2437077"/>
            <a:ext cx="8393573" cy="886397"/>
          </a:xfrm>
        </p:spPr>
        <p:txBody>
          <a:bodyPr wrap="square">
            <a:noAutofit/>
          </a:bodyPr>
          <a:lstStyle>
            <a:lvl1pPr>
              <a:lnSpc>
                <a:spcPct val="90000"/>
              </a:lnSpc>
              <a:spcBef>
                <a:spcPts val="0"/>
              </a:spcBef>
              <a:defRPr sz="3200" b="1" baseline="0"/>
            </a:lvl1pPr>
          </a:lstStyle>
          <a:p>
            <a:pPr lvl="0"/>
            <a:r>
              <a:rPr lang="en-US" dirty="0"/>
              <a:t>Presentation Title </a:t>
            </a:r>
            <a:br>
              <a:rPr lang="en-US" dirty="0"/>
            </a:br>
            <a:r>
              <a:rPr lang="en-US" dirty="0"/>
              <a:t>Goes Here and Here.</a:t>
            </a:r>
          </a:p>
        </p:txBody>
      </p:sp>
      <p:grpSp>
        <p:nvGrpSpPr>
          <p:cNvPr id="2" name="Group 1"/>
          <p:cNvGrpSpPr/>
          <p:nvPr userDrawn="1"/>
        </p:nvGrpSpPr>
        <p:grpSpPr>
          <a:xfrm>
            <a:off x="9171173" y="0"/>
            <a:ext cx="3024002" cy="6855990"/>
            <a:chOff x="9171173" y="0"/>
            <a:chExt cx="3024002" cy="6855990"/>
          </a:xfrm>
        </p:grpSpPr>
        <p:sp>
          <p:nvSpPr>
            <p:cNvPr id="17" name="Rectangle 16"/>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17"/>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21"/>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000" y="6241747"/>
            <a:ext cx="1578462" cy="360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2000" y="1880235"/>
            <a:ext cx="1099849" cy="216000"/>
          </a:xfrm>
          <a:prstGeom prst="rect">
            <a:avLst/>
          </a:prstGeom>
        </p:spPr>
      </p:pic>
    </p:spTree>
    <p:extLst>
      <p:ext uri="{BB962C8B-B14F-4D97-AF65-F5344CB8AC3E}">
        <p14:creationId xmlns:p14="http://schemas.microsoft.com/office/powerpoint/2010/main" val="512611408"/>
      </p:ext>
    </p:extLst>
  </p:cSld>
  <p:clrMapOvr>
    <a:masterClrMapping/>
  </p:clrMapOvr>
  <p:extLst mod="1">
    <p:ext uri="{DCECCB84-F9BA-43D5-87BE-67443E8EF086}">
      <p15:sldGuideLst xmlns:p15="http://schemas.microsoft.com/office/powerpoint/2012/main" xmlns=""/>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04879" y="65507"/>
            <a:ext cx="11330950" cy="756000"/>
          </a:xfrm>
        </p:spPr>
        <p:txBody>
          <a:bodyPr/>
          <a:lstStyle/>
          <a:p>
            <a:r>
              <a:rPr lang="en-US" noProof="0" dirty="0"/>
              <a:t>Insert page title</a:t>
            </a:r>
            <a:endParaRPr lang="en-US" dirty="0"/>
          </a:p>
        </p:txBody>
      </p:sp>
      <p:sp>
        <p:nvSpPr>
          <p:cNvPr id="5" name="Text Placeholder 3"/>
          <p:cNvSpPr>
            <a:spLocks noGrp="1"/>
          </p:cNvSpPr>
          <p:nvPr>
            <p:ph type="body" sz="quarter" idx="10" hasCustomPrompt="1"/>
          </p:nvPr>
        </p:nvSpPr>
        <p:spPr>
          <a:xfrm>
            <a:off x="304879" y="1107942"/>
            <a:ext cx="11329234" cy="497377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418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Black">
    <p:spTree>
      <p:nvGrpSpPr>
        <p:cNvPr id="1" name=""/>
        <p:cNvGrpSpPr/>
        <p:nvPr/>
      </p:nvGrpSpPr>
      <p:grpSpPr>
        <a:xfrm>
          <a:off x="0" y="0"/>
          <a:ext cx="0" cy="0"/>
          <a:chOff x="0" y="0"/>
          <a:chExt cx="0" cy="0"/>
        </a:xfrm>
      </p:grpSpPr>
      <p:pic>
        <p:nvPicPr>
          <p:cNvPr id="15"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
        <p:nvSpPr>
          <p:cNvPr id="6" name="Speaker"/>
          <p:cNvSpPr>
            <a:spLocks noGrp="1"/>
          </p:cNvSpPr>
          <p:nvPr userDrawn="1">
            <p:ph type="subTitle" idx="1" hasCustomPrompt="1"/>
          </p:nvPr>
        </p:nvSpPr>
        <p:spPr bwMode="black">
          <a:xfrm>
            <a:off x="288000" y="4268503"/>
            <a:ext cx="8595171"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288000" y="2706317"/>
            <a:ext cx="85968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grpSp>
        <p:nvGrpSpPr>
          <p:cNvPr id="2" name="Hero Motion Band"/>
          <p:cNvGrpSpPr/>
          <p:nvPr userDrawn="1"/>
        </p:nvGrpSpPr>
        <p:grpSpPr>
          <a:xfrm>
            <a:off x="9171173" y="0"/>
            <a:ext cx="3024002" cy="6858000"/>
            <a:chOff x="9171173" y="0"/>
            <a:chExt cx="3024002" cy="6855990"/>
          </a:xfrm>
        </p:grpSpPr>
        <p:sp>
          <p:nvSpPr>
            <p:cNvPr id="17" name="Rectangle SAP Gold"/>
            <p:cNvSpPr/>
            <p:nvPr userDrawn="1"/>
          </p:nvSpPr>
          <p:spPr bwMode="gray">
            <a:xfrm>
              <a:off x="11187175" y="0"/>
              <a:ext cx="1008000" cy="6855990"/>
            </a:xfrm>
            <a:prstGeom prst="rect">
              <a:avLst/>
            </a:prstGeom>
            <a:solidFill>
              <a:schemeClr val="accent1"/>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30%"/>
            <p:cNvSpPr/>
            <p:nvPr userDrawn="1"/>
          </p:nvSpPr>
          <p:spPr bwMode="gray">
            <a:xfrm>
              <a:off x="10179174" y="0"/>
              <a:ext cx="1008000" cy="685599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2" name="Rectangle SAP Gold 60%"/>
            <p:cNvSpPr/>
            <p:nvPr userDrawn="1"/>
          </p:nvSpPr>
          <p:spPr bwMode="gray">
            <a:xfrm>
              <a:off x="9171173" y="0"/>
              <a:ext cx="1008000" cy="685599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algn="ctr" defTabSz="914217"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pic>
        <p:nvPicPr>
          <p:cNvPr id="10"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288000" y="1880235"/>
            <a:ext cx="1100105" cy="216000"/>
          </a:xfrm>
          <a:prstGeom prst="rect">
            <a:avLst/>
          </a:prstGeom>
        </p:spPr>
      </p:pic>
    </p:spTree>
    <p:extLst>
      <p:ext uri="{BB962C8B-B14F-4D97-AF65-F5344CB8AC3E}">
        <p14:creationId xmlns:p14="http://schemas.microsoft.com/office/powerpoint/2010/main" val="1982410628"/>
      </p:ext>
    </p:extLst>
  </p:cSld>
  <p:clrMapOvr>
    <a:masterClrMapping/>
  </p:clrMapOvr>
  <p:extLst mod="1">
    <p:ext uri="{DCECCB84-F9BA-43D5-87BE-67443E8EF086}">
      <p15:sldGuideLst xmlns:p15="http://schemas.microsoft.com/office/powerpoint/2012/main" xmlns="">
        <p15:guide id="1" pos="181" userDrawn="1">
          <p15:clr>
            <a:srgbClr val="FBAE40"/>
          </p15:clr>
        </p15:guide>
        <p15:guide id="2" orient="horz" pos="1704" userDrawn="1">
          <p15:clr>
            <a:srgbClr val="FBAE40"/>
          </p15:clr>
        </p15:guide>
        <p15:guide id="3" orient="horz" pos="2688" userDrawn="1">
          <p15:clr>
            <a:srgbClr val="FBAE40"/>
          </p15:clr>
        </p15:guide>
        <p15:guide id="4" orient="horz" pos="2334" userDrawn="1">
          <p15:clr>
            <a:srgbClr val="FBAE40"/>
          </p15:clr>
        </p15:guide>
        <p15:guide id="5" orient="horz" pos="2960" userDrawn="1">
          <p15:clr>
            <a:srgbClr val="FBAE40"/>
          </p15:clr>
        </p15:guide>
        <p15:guide id="6" pos="5597" userDrawn="1">
          <p15:clr>
            <a:srgbClr val="FBAE40"/>
          </p15:clr>
        </p15:guide>
        <p15:guide id="7" orient="horz" pos="414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solidFill>
                  <a:schemeClr val="tx1"/>
                </a:solidFill>
              </a:defRPr>
            </a:lvl1pPr>
            <a:lvl2pPr marL="395921" indent="0">
              <a:buNone/>
              <a:defRPr sz="1200">
                <a:solidFill>
                  <a:schemeClr val="tx1"/>
                </a:solidFill>
              </a:defRPr>
            </a:lvl2pPr>
          </a:lstStyle>
          <a:p>
            <a:pPr lvl="0"/>
            <a:r>
              <a:rPr lang="en-US" noProof="0"/>
              <a:t>“Quote goes here </a:t>
            </a:r>
            <a:br>
              <a:rPr lang="en-US" noProof="0"/>
            </a:br>
            <a:r>
              <a:rPr lang="en-US" noProof="0"/>
              <a:t>and here.”</a:t>
            </a:r>
          </a:p>
          <a:p>
            <a:pPr lvl="1"/>
            <a:r>
              <a:rPr lang="en-US" noProof="0"/>
              <a:t>Source</a:t>
            </a:r>
          </a:p>
        </p:txBody>
      </p:sp>
      <p:sp>
        <p:nvSpPr>
          <p:cNvPr id="2" name="Title 1"/>
          <p:cNvSpPr>
            <a:spLocks noGrp="1"/>
          </p:cNvSpPr>
          <p:nvPr>
            <p:ph type="title" hasCustomPrompt="1"/>
          </p:nvPr>
        </p:nvSpPr>
        <p:spPr/>
        <p:txBody>
          <a:bodyPr/>
          <a:lstStyle>
            <a:lvl1pPr>
              <a:defRPr>
                <a:solidFill>
                  <a:schemeClr val="tx1"/>
                </a:solidFill>
              </a:defRPr>
            </a:lvl1pPr>
          </a:lstStyle>
          <a:p>
            <a:r>
              <a:rPr lang="en-US" noProof="0"/>
              <a:t>Insert page title (sentence case)</a:t>
            </a:r>
            <a:endParaRPr lang="en-US"/>
          </a:p>
        </p:txBody>
      </p:sp>
    </p:spTree>
    <p:extLst>
      <p:ext uri="{BB962C8B-B14F-4D97-AF65-F5344CB8AC3E}">
        <p14:creationId xmlns:p14="http://schemas.microsoft.com/office/powerpoint/2010/main" val="382391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703316"/>
      </p:ext>
    </p:extLst>
  </p:cSld>
  <p:clrMapOvr>
    <a:masterClrMapping/>
  </p:clrMapOvr>
  <p:transition xmlns:p14="http://schemas.microsoft.com/office/powerpoint/2010/main" spd="med"/>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398" y="1122364"/>
            <a:ext cx="914638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398"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418" y="6356350"/>
            <a:ext cx="2743914" cy="365125"/>
          </a:xfrm>
          <a:prstGeom prst="rect">
            <a:avLst/>
          </a:prstGeom>
        </p:spPr>
        <p:txBody>
          <a:bodyPr/>
          <a:lstStyle/>
          <a:p>
            <a:fld id="{06157CCA-E3F1-6546-A23E-E153AD00290D}" type="datetimeFigureOut">
              <a:rPr lang="en-US" smtClean="0"/>
              <a:t>5/29/18</a:t>
            </a:fld>
            <a:endParaRPr lang="en-US"/>
          </a:p>
        </p:txBody>
      </p:sp>
      <p:sp>
        <p:nvSpPr>
          <p:cNvPr id="5" name="Footer Placeholder 4"/>
          <p:cNvSpPr>
            <a:spLocks noGrp="1"/>
          </p:cNvSpPr>
          <p:nvPr>
            <p:ph type="ftr" sz="quarter" idx="11"/>
          </p:nvPr>
        </p:nvSpPr>
        <p:spPr>
          <a:xfrm>
            <a:off x="4039652" y="6356350"/>
            <a:ext cx="4115872"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2843" y="6356350"/>
            <a:ext cx="2743914" cy="365125"/>
          </a:xfrm>
          <a:prstGeom prst="rect">
            <a:avLst/>
          </a:prstGeom>
        </p:spPr>
        <p:txBody>
          <a:bodyPr/>
          <a:lstStyle/>
          <a:p>
            <a:fld id="{35478CE8-A968-154E-BF21-BC380806F436}" type="slidenum">
              <a:rPr lang="en-US" smtClean="0"/>
              <a:t>‹#›</a:t>
            </a:fld>
            <a:endParaRPr lang="en-US"/>
          </a:p>
        </p:txBody>
      </p:sp>
    </p:spTree>
    <p:extLst>
      <p:ext uri="{BB962C8B-B14F-4D97-AF65-F5344CB8AC3E}">
        <p14:creationId xmlns:p14="http://schemas.microsoft.com/office/powerpoint/2010/main" val="558362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ndard_no_Footer">
    <p:spTree>
      <p:nvGrpSpPr>
        <p:cNvPr id="1" name=""/>
        <p:cNvGrpSpPr/>
        <p:nvPr/>
      </p:nvGrpSpPr>
      <p:grpSpPr>
        <a:xfrm>
          <a:off x="0" y="0"/>
          <a:ext cx="0" cy="0"/>
          <a:chOff x="0" y="0"/>
          <a:chExt cx="0" cy="0"/>
        </a:xfrm>
      </p:grpSpPr>
      <p:sp>
        <p:nvSpPr>
          <p:cNvPr id="6" name="Title Placeholder 1"/>
          <p:cNvSpPr>
            <a:spLocks noGrp="1"/>
          </p:cNvSpPr>
          <p:nvPr>
            <p:ph type="title"/>
          </p:nvPr>
        </p:nvSpPr>
        <p:spPr bwMode="gray">
          <a:xfrm>
            <a:off x="259165" y="284722"/>
            <a:ext cx="11166607" cy="756000"/>
          </a:xfrm>
          <a:prstGeom prst="rect">
            <a:avLst/>
          </a:prstGeom>
        </p:spPr>
        <p:txBody>
          <a:bodyPr vert="horz" lIns="0" tIns="0" rIns="0" bIns="0" rtlCol="0" anchor="t" anchorCtr="0">
            <a:noAutofit/>
          </a:bodyPr>
          <a:lstStyle/>
          <a:p>
            <a:r>
              <a:rPr lang="en-US" noProof="0" dirty="0"/>
              <a:t>Insert page title</a:t>
            </a:r>
          </a:p>
        </p:txBody>
      </p:sp>
      <p:sp>
        <p:nvSpPr>
          <p:cNvPr id="20" name="Inhaltsplatzhalter 19"/>
          <p:cNvSpPr>
            <a:spLocks noGrp="1"/>
          </p:cNvSpPr>
          <p:nvPr>
            <p:ph sz="quarter" idx="12"/>
          </p:nvPr>
        </p:nvSpPr>
        <p:spPr>
          <a:xfrm>
            <a:off x="242693" y="2176938"/>
            <a:ext cx="3644037" cy="2539947"/>
          </a:xfrm>
        </p:spPr>
        <p:txBody>
          <a:bodyPr/>
          <a:lstStyle>
            <a:lvl1pPr>
              <a:spcBef>
                <a:spcPts val="0"/>
              </a:spcBef>
              <a:spcAft>
                <a:spcPts val="1000"/>
              </a:spcAft>
              <a:defRPr/>
            </a:lvl1pPr>
            <a:lvl2pPr>
              <a:spcBef>
                <a:spcPts val="0"/>
              </a:spcBef>
              <a:spcAft>
                <a:spcPts val="1000"/>
              </a:spcAft>
              <a:defRPr sz="1800"/>
            </a:lvl2pPr>
            <a:lvl3pPr>
              <a:defRPr sz="1800"/>
            </a:lvl3pPr>
            <a:lvl4pPr>
              <a:defRPr sz="1800"/>
            </a:lvl4pPr>
            <a:lvl5pPr>
              <a:defRPr sz="1800"/>
            </a:lvl5pPr>
          </a:lstStyle>
          <a:p>
            <a:pPr lvl="0"/>
            <a:r>
              <a:rPr lang="de-DE" dirty="0"/>
              <a:t>Mastertextformat bearbeiten</a:t>
            </a:r>
          </a:p>
          <a:p>
            <a:pPr lvl="1"/>
            <a:r>
              <a:rPr lang="de-DE" dirty="0"/>
              <a:t>Zweite Ebene</a:t>
            </a:r>
          </a:p>
        </p:txBody>
      </p:sp>
      <p:sp>
        <p:nvSpPr>
          <p:cNvPr id="21" name="Inhaltsplatzhalter 19"/>
          <p:cNvSpPr>
            <a:spLocks noGrp="1"/>
          </p:cNvSpPr>
          <p:nvPr>
            <p:ph sz="quarter" idx="13"/>
          </p:nvPr>
        </p:nvSpPr>
        <p:spPr>
          <a:xfrm>
            <a:off x="4242846" y="2176938"/>
            <a:ext cx="3644037" cy="2539947"/>
          </a:xfrm>
        </p:spPr>
        <p:txBody>
          <a:bodyPr/>
          <a:lstStyle>
            <a:lvl1pPr>
              <a:spcBef>
                <a:spcPts val="0"/>
              </a:spcBef>
              <a:spcAft>
                <a:spcPts val="1000"/>
              </a:spcAft>
              <a:defRPr/>
            </a:lvl1pPr>
            <a:lvl2pPr>
              <a:spcBef>
                <a:spcPts val="0"/>
              </a:spcBef>
              <a:spcAft>
                <a:spcPts val="1000"/>
              </a:spcAft>
              <a:defRPr sz="1800"/>
            </a:lvl2pPr>
            <a:lvl3pPr>
              <a:defRPr sz="1800"/>
            </a:lvl3pPr>
            <a:lvl4pPr>
              <a:defRPr sz="1800"/>
            </a:lvl4pPr>
            <a:lvl5pPr>
              <a:defRPr sz="1800"/>
            </a:lvl5pPr>
          </a:lstStyle>
          <a:p>
            <a:pPr lvl="0"/>
            <a:r>
              <a:rPr lang="de-DE" dirty="0"/>
              <a:t>Mastertextformat bearbeiten</a:t>
            </a:r>
          </a:p>
          <a:p>
            <a:pPr lvl="1"/>
            <a:r>
              <a:rPr lang="de-DE" dirty="0"/>
              <a:t>Zweite Ebene</a:t>
            </a:r>
          </a:p>
        </p:txBody>
      </p:sp>
      <p:sp>
        <p:nvSpPr>
          <p:cNvPr id="22" name="Inhaltsplatzhalter 19"/>
          <p:cNvSpPr>
            <a:spLocks noGrp="1"/>
          </p:cNvSpPr>
          <p:nvPr>
            <p:ph sz="quarter" idx="14"/>
          </p:nvPr>
        </p:nvSpPr>
        <p:spPr>
          <a:xfrm>
            <a:off x="8243000" y="2176938"/>
            <a:ext cx="3644037" cy="2539947"/>
          </a:xfrm>
        </p:spPr>
        <p:txBody>
          <a:bodyPr/>
          <a:lstStyle>
            <a:lvl1pPr>
              <a:spcBef>
                <a:spcPts val="0"/>
              </a:spcBef>
              <a:spcAft>
                <a:spcPts val="1000"/>
              </a:spcAft>
              <a:defRPr/>
            </a:lvl1pPr>
            <a:lvl2pPr>
              <a:spcBef>
                <a:spcPts val="0"/>
              </a:spcBef>
              <a:spcAft>
                <a:spcPts val="1000"/>
              </a:spcAft>
              <a:defRPr sz="1800"/>
            </a:lvl2pPr>
            <a:lvl3pPr>
              <a:defRPr sz="1800"/>
            </a:lvl3pPr>
            <a:lvl4pPr>
              <a:defRPr sz="1800"/>
            </a:lvl4pPr>
            <a:lvl5pPr>
              <a:defRPr sz="1800"/>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1380102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tandard - no content forma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996410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3132" name="think-cell Folie" r:id="rId4" imgW="270" imgH="270" progId="TCLayout.ActiveDocument.1">
                  <p:embed/>
                </p:oleObj>
              </mc:Choice>
              <mc:Fallback>
                <p:oleObj name="think-cell Folie" r:id="rId4" imgW="270" imgH="270" progId="TCLayout.ActiveDocument.1">
                  <p:embed/>
                  <p:pic>
                    <p:nvPicPr>
                      <p:cNvPr id="6" name="Objek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hteck 3"/>
          <p:cNvSpPr/>
          <p:nvPr userDrawn="1"/>
        </p:nvSpPr>
        <p:spPr>
          <a:xfrm>
            <a:off x="236037" y="1700935"/>
            <a:ext cx="11720535" cy="4915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5" name="Rechteck 4"/>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3" name="Foliennummernplatzhalter 2"/>
          <p:cNvSpPr>
            <a:spLocks noGrp="1"/>
          </p:cNvSpPr>
          <p:nvPr>
            <p:ph type="sldNum" sz="quarter" idx="10"/>
          </p:nvPr>
        </p:nvSpPr>
        <p:spPr>
          <a:xfrm>
            <a:off x="11499809" y="331260"/>
            <a:ext cx="307856" cy="184665"/>
          </a:xfrm>
        </p:spPr>
        <p:txBody>
          <a:bodyPr/>
          <a:lstStyle/>
          <a:p>
            <a:fld id="{B9E474B3-2B72-4B3B-A9B8-4DA2818A7692}" type="slidenum">
              <a:rPr lang="en-US" smtClean="0"/>
              <a:pPr/>
              <a:t>‹#›</a:t>
            </a:fld>
            <a:endParaRPr lang="en-US" dirty="0"/>
          </a:p>
        </p:txBody>
      </p:sp>
      <p:sp>
        <p:nvSpPr>
          <p:cNvPr id="124" name="Textplatzhalter 65"/>
          <p:cNvSpPr>
            <a:spLocks noGrp="1"/>
          </p:cNvSpPr>
          <p:nvPr>
            <p:ph type="body" sz="quarter" idx="12"/>
          </p:nvPr>
        </p:nvSpPr>
        <p:spPr>
          <a:xfrm>
            <a:off x="472600" y="1947332"/>
            <a:ext cx="11242450" cy="4443055"/>
          </a:xfrm>
        </p:spPr>
        <p:txBody>
          <a:bodyPr>
            <a:noAutofit/>
          </a:bodyPr>
          <a:lstStyle>
            <a:lvl1pPr>
              <a:lnSpc>
                <a:spcPct val="100000"/>
              </a:lnSpc>
              <a:spcBef>
                <a:spcPts val="0"/>
              </a:spcBef>
              <a:defRPr sz="1867" b="0"/>
            </a:lvl1pPr>
            <a:lvl2pPr>
              <a:lnSpc>
                <a:spcPct val="100000"/>
              </a:lnSpc>
              <a:spcBef>
                <a:spcPts val="0"/>
              </a:spcBef>
              <a:spcAft>
                <a:spcPts val="0"/>
              </a:spcAft>
              <a:defRPr sz="1867" b="1"/>
            </a:lvl2pPr>
            <a:lvl3pPr>
              <a:lnSpc>
                <a:spcPct val="100000"/>
              </a:lnSpc>
              <a:spcBef>
                <a:spcPts val="0"/>
              </a:spcBef>
              <a:spcAft>
                <a:spcPts val="0"/>
              </a:spcAft>
              <a:defRPr sz="1867"/>
            </a:lvl3pPr>
            <a:lvl4pPr>
              <a:lnSpc>
                <a:spcPct val="100000"/>
              </a:lnSpc>
              <a:spcBef>
                <a:spcPts val="0"/>
              </a:spcBef>
              <a:spcAft>
                <a:spcPts val="0"/>
              </a:spcAft>
              <a:defRPr sz="1867"/>
            </a:lvl4pPr>
            <a:lvl5pPr>
              <a:lnSpc>
                <a:spcPct val="100000"/>
              </a:lnSpc>
              <a:spcBef>
                <a:spcPts val="0"/>
              </a:spcBef>
              <a:defRPr sz="1867"/>
            </a:lvl5pPr>
          </a:lstStyle>
          <a:p>
            <a:pPr lvl="0"/>
            <a:r>
              <a:rPr lang="de-DE"/>
              <a:t>Textmasterformat bearbeiten</a:t>
            </a:r>
          </a:p>
          <a:p>
            <a:pPr lvl="1"/>
            <a:r>
              <a:rPr lang="de-DE"/>
              <a:t>Zweite Ebene</a:t>
            </a:r>
          </a:p>
          <a:p>
            <a:pPr lvl="2"/>
            <a:r>
              <a:rPr lang="de-DE"/>
              <a:t>Dritte Ebene</a:t>
            </a:r>
          </a:p>
          <a:p>
            <a:pPr lvl="3"/>
            <a:r>
              <a:rPr lang="de-DE"/>
              <a:t>Vierte Ebene</a:t>
            </a:r>
          </a:p>
        </p:txBody>
      </p:sp>
      <p:sp>
        <p:nvSpPr>
          <p:cNvPr id="8"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7" name="Titel 6"/>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523571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mit Zeiten">
    <p:bg>
      <p:bgPr>
        <a:solidFill>
          <a:schemeClr val="bg1"/>
        </a:solidFill>
        <a:effectLst/>
      </p:bgPr>
    </p:bg>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4156" name="think-cell Folie" r:id="rId4" imgW="270" imgH="270" progId="TCLayout.ActiveDocument.1">
                  <p:embed/>
                </p:oleObj>
              </mc:Choice>
              <mc:Fallback>
                <p:oleObj name="think-cell Folie" r:id="rId4" imgW="270" imgH="270" progId="TCLayout.ActiveDocument.1">
                  <p:embed/>
                  <p:pic>
                    <p:nvPicPr>
                      <p:cNvPr id="6" name="Objek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hteck 3"/>
          <p:cNvSpPr/>
          <p:nvPr userDrawn="1"/>
        </p:nvSpPr>
        <p:spPr>
          <a:xfrm>
            <a:off x="236037" y="1700935"/>
            <a:ext cx="2788750" cy="4915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4" name="Rechteck 63"/>
          <p:cNvSpPr/>
          <p:nvPr userDrawn="1"/>
        </p:nvSpPr>
        <p:spPr>
          <a:xfrm>
            <a:off x="3221117" y="1700935"/>
            <a:ext cx="8732536" cy="4915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5" name="Rechteck 4"/>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3" name="Foliennummernplatzhalter 2"/>
          <p:cNvSpPr>
            <a:spLocks noGrp="1"/>
          </p:cNvSpPr>
          <p:nvPr>
            <p:ph type="sldNum" sz="quarter" idx="10"/>
          </p:nvPr>
        </p:nvSpPr>
        <p:spPr/>
        <p:txBody>
          <a:bodyPr/>
          <a:lstStyle/>
          <a:p>
            <a:fld id="{B9E474B3-2B72-4B3B-A9B8-4DA2818A7692}" type="slidenum">
              <a:rPr lang="en-US" smtClean="0"/>
              <a:pPr/>
              <a:t>‹#›</a:t>
            </a:fld>
            <a:endParaRPr lang="en-US" dirty="0"/>
          </a:p>
        </p:txBody>
      </p:sp>
      <p:sp>
        <p:nvSpPr>
          <p:cNvPr id="66" name="Textplatzhalter 65"/>
          <p:cNvSpPr>
            <a:spLocks noGrp="1"/>
          </p:cNvSpPr>
          <p:nvPr>
            <p:ph type="body" sz="quarter" idx="11"/>
          </p:nvPr>
        </p:nvSpPr>
        <p:spPr>
          <a:xfrm>
            <a:off x="3425574" y="1947332"/>
            <a:ext cx="8228700" cy="4443055"/>
          </a:xfrm>
        </p:spPr>
        <p:txBody>
          <a:bodyPr>
            <a:noAutofit/>
          </a:bodyPr>
          <a:lstStyle>
            <a:lvl1pPr>
              <a:lnSpc>
                <a:spcPct val="100000"/>
              </a:lnSpc>
              <a:spcBef>
                <a:spcPts val="0"/>
              </a:spcBef>
              <a:defRPr sz="1867" b="0"/>
            </a:lvl1pPr>
            <a:lvl2pPr>
              <a:lnSpc>
                <a:spcPct val="100000"/>
              </a:lnSpc>
              <a:spcBef>
                <a:spcPts val="0"/>
              </a:spcBef>
              <a:spcAft>
                <a:spcPts val="0"/>
              </a:spcAft>
              <a:defRPr sz="1867" b="1"/>
            </a:lvl2pPr>
            <a:lvl3pPr>
              <a:lnSpc>
                <a:spcPct val="100000"/>
              </a:lnSpc>
              <a:spcBef>
                <a:spcPts val="0"/>
              </a:spcBef>
              <a:spcAft>
                <a:spcPts val="0"/>
              </a:spcAft>
              <a:defRPr sz="1867"/>
            </a:lvl3pPr>
            <a:lvl4pPr>
              <a:lnSpc>
                <a:spcPct val="100000"/>
              </a:lnSpc>
              <a:spcBef>
                <a:spcPts val="0"/>
              </a:spcBef>
              <a:spcAft>
                <a:spcPts val="0"/>
              </a:spcAft>
              <a:defRPr sz="1867"/>
            </a:lvl4pPr>
            <a:lvl5pPr>
              <a:lnSpc>
                <a:spcPct val="100000"/>
              </a:lnSpc>
              <a:spcBef>
                <a:spcPts val="0"/>
              </a:spcBef>
              <a:defRPr sz="1867"/>
            </a:lvl5pPr>
          </a:lstStyle>
          <a:p>
            <a:pPr lvl="0"/>
            <a:r>
              <a:rPr lang="de-DE"/>
              <a:t>Textmasterformat bearbeiten</a:t>
            </a:r>
          </a:p>
          <a:p>
            <a:pPr lvl="1"/>
            <a:r>
              <a:rPr lang="de-DE"/>
              <a:t>Zweite Ebene</a:t>
            </a:r>
          </a:p>
          <a:p>
            <a:pPr lvl="2"/>
            <a:r>
              <a:rPr lang="de-DE"/>
              <a:t>Dritte Ebene</a:t>
            </a:r>
          </a:p>
          <a:p>
            <a:pPr lvl="3"/>
            <a:r>
              <a:rPr lang="de-DE"/>
              <a:t>Vierte Ebene</a:t>
            </a:r>
          </a:p>
        </p:txBody>
      </p:sp>
      <p:sp>
        <p:nvSpPr>
          <p:cNvPr id="124" name="Textplatzhalter 65"/>
          <p:cNvSpPr>
            <a:spLocks noGrp="1"/>
          </p:cNvSpPr>
          <p:nvPr>
            <p:ph type="body" sz="quarter" idx="12"/>
          </p:nvPr>
        </p:nvSpPr>
        <p:spPr>
          <a:xfrm>
            <a:off x="472600" y="1947332"/>
            <a:ext cx="2302853" cy="4443055"/>
          </a:xfrm>
        </p:spPr>
        <p:txBody>
          <a:bodyPr>
            <a:noAutofit/>
          </a:bodyPr>
          <a:lstStyle>
            <a:lvl1pPr>
              <a:lnSpc>
                <a:spcPct val="100000"/>
              </a:lnSpc>
              <a:spcBef>
                <a:spcPts val="0"/>
              </a:spcBef>
              <a:defRPr sz="1867" b="0"/>
            </a:lvl1pPr>
            <a:lvl2pPr>
              <a:lnSpc>
                <a:spcPct val="100000"/>
              </a:lnSpc>
              <a:spcBef>
                <a:spcPts val="0"/>
              </a:spcBef>
              <a:spcAft>
                <a:spcPts val="0"/>
              </a:spcAft>
              <a:defRPr sz="1867" b="1"/>
            </a:lvl2pPr>
            <a:lvl3pPr>
              <a:lnSpc>
                <a:spcPct val="100000"/>
              </a:lnSpc>
              <a:spcBef>
                <a:spcPts val="0"/>
              </a:spcBef>
              <a:spcAft>
                <a:spcPts val="0"/>
              </a:spcAft>
              <a:defRPr sz="1867"/>
            </a:lvl3pPr>
            <a:lvl4pPr>
              <a:lnSpc>
                <a:spcPct val="100000"/>
              </a:lnSpc>
              <a:spcBef>
                <a:spcPts val="0"/>
              </a:spcBef>
              <a:spcAft>
                <a:spcPts val="0"/>
              </a:spcAft>
              <a:defRPr sz="1867"/>
            </a:lvl4pPr>
            <a:lvl5pPr>
              <a:lnSpc>
                <a:spcPct val="100000"/>
              </a:lnSpc>
              <a:spcBef>
                <a:spcPts val="0"/>
              </a:spcBef>
              <a:defRPr sz="1867"/>
            </a:lvl5pPr>
          </a:lstStyle>
          <a:p>
            <a:pPr lvl="0"/>
            <a:r>
              <a:rPr lang="de-DE"/>
              <a:t>Textmasterformat bearbeiten</a:t>
            </a:r>
          </a:p>
          <a:p>
            <a:pPr lvl="1"/>
            <a:r>
              <a:rPr lang="de-DE"/>
              <a:t>Zweite Ebene</a:t>
            </a:r>
          </a:p>
          <a:p>
            <a:pPr lvl="2"/>
            <a:r>
              <a:rPr lang="de-DE"/>
              <a:t>Dritte Ebene</a:t>
            </a:r>
          </a:p>
          <a:p>
            <a:pPr lvl="3"/>
            <a:r>
              <a:rPr lang="de-DE"/>
              <a:t>Vierte Ebene</a:t>
            </a:r>
          </a:p>
        </p:txBody>
      </p:sp>
      <p:sp>
        <p:nvSpPr>
          <p:cNvPr id="10"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8" name="Titel 7"/>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176939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apiteltrenner">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5180" name="think-cell Folie" r:id="rId4" imgW="270" imgH="270" progId="TCLayout.ActiveDocument.1">
                  <p:embed/>
                </p:oleObj>
              </mc:Choice>
              <mc:Fallback>
                <p:oleObj name="think-cell Folie" r:id="rId4" imgW="270" imgH="270" progId="TCLayout.ActiveDocument.1">
                  <p:embed/>
                  <p:pic>
                    <p:nvPicPr>
                      <p:cNvPr id="3" name="Objek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 name="Rechteck 60"/>
          <p:cNvSpPr/>
          <p:nvPr userDrawn="1"/>
        </p:nvSpPr>
        <p:spPr>
          <a:xfrm>
            <a:off x="240063" y="1700195"/>
            <a:ext cx="2784725" cy="49164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2" name="Titel 1"/>
          <p:cNvSpPr>
            <a:spLocks noGrp="1"/>
          </p:cNvSpPr>
          <p:nvPr>
            <p:ph type="title"/>
          </p:nvPr>
        </p:nvSpPr>
        <p:spPr>
          <a:xfrm>
            <a:off x="432113" y="1893725"/>
            <a:ext cx="2400626" cy="4481636"/>
          </a:xfrm>
        </p:spPr>
        <p:txBody>
          <a:bodyPr anchor="t" anchorCtr="0">
            <a:noAutofit/>
          </a:bodyPr>
          <a:lstStyle>
            <a:lvl1pPr>
              <a:defRPr sz="2400"/>
            </a:lvl1pPr>
          </a:lstStyle>
          <a:p>
            <a:r>
              <a:rPr lang="de-DE"/>
              <a:t>Titelmasterformat durch Klicken bearbeiten</a:t>
            </a:r>
            <a:endParaRPr lang="de-DE" dirty="0"/>
          </a:p>
        </p:txBody>
      </p:sp>
      <p:sp>
        <p:nvSpPr>
          <p:cNvPr id="63" name="Bildplatzhalter 62"/>
          <p:cNvSpPr>
            <a:spLocks noGrp="1"/>
          </p:cNvSpPr>
          <p:nvPr>
            <p:ph type="pic" sz="quarter" idx="10" hasCustomPrompt="1"/>
          </p:nvPr>
        </p:nvSpPr>
        <p:spPr>
          <a:xfrm>
            <a:off x="3216055" y="239185"/>
            <a:ext cx="8739875" cy="6377496"/>
          </a:xfrm>
        </p:spPr>
        <p:txBody>
          <a:bodyPr/>
          <a:lstStyle/>
          <a:p>
            <a:r>
              <a:rPr lang="de-DE" dirty="0"/>
              <a:t>Bild durch Klicken auf Symbol hinzufügen. </a:t>
            </a:r>
            <a:br>
              <a:rPr lang="de-DE" dirty="0"/>
            </a:br>
            <a:r>
              <a:rPr lang="de-DE" dirty="0"/>
              <a:t>Mit der Funktion </a:t>
            </a:r>
            <a:r>
              <a:rPr lang="en-US" dirty="0"/>
              <a:t>“</a:t>
            </a:r>
            <a:r>
              <a:rPr lang="en-US" dirty="0" err="1"/>
              <a:t>Zuschneiden</a:t>
            </a:r>
            <a:r>
              <a:rPr lang="en-US" dirty="0"/>
              <a:t>”</a:t>
            </a:r>
            <a:r>
              <a:rPr lang="de-DE" dirty="0"/>
              <a:t> kann der Ausschnitt verändert werden.</a:t>
            </a:r>
          </a:p>
        </p:txBody>
      </p:sp>
      <p:sp>
        <p:nvSpPr>
          <p:cNvPr id="6"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Tree>
    <p:extLst>
      <p:ext uri="{BB962C8B-B14F-4D97-AF65-F5344CB8AC3E}">
        <p14:creationId xmlns:p14="http://schemas.microsoft.com/office/powerpoint/2010/main" val="1520076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ße Inhaltsfläch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6204"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hteck 7"/>
          <p:cNvSpPr/>
          <p:nvPr userDrawn="1"/>
        </p:nvSpPr>
        <p:spPr>
          <a:xfrm>
            <a:off x="244947" y="1703754"/>
            <a:ext cx="11711626" cy="491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2800"/>
          </a:p>
        </p:txBody>
      </p:sp>
      <p:sp>
        <p:nvSpPr>
          <p:cNvPr id="3" name="Content Placeholder 2"/>
          <p:cNvSpPr>
            <a:spLocks noGrp="1"/>
          </p:cNvSpPr>
          <p:nvPr>
            <p:ph idx="1"/>
          </p:nvPr>
        </p:nvSpPr>
        <p:spPr>
          <a:xfrm>
            <a:off x="448593" y="1920000"/>
            <a:ext cx="11280805" cy="4434619"/>
          </a:xfrm>
        </p:spPr>
        <p:txBody>
          <a:bodyPr>
            <a:noAutofit/>
          </a:bodyPr>
          <a:lstStyle>
            <a:lvl3pPr>
              <a:spcBef>
                <a:spcPts val="0"/>
              </a:spcBef>
              <a:spcAft>
                <a:spcPts val="267"/>
              </a:spcAft>
              <a:defRPr/>
            </a:lvl3pPr>
            <a:lvl4pPr>
              <a:spcBef>
                <a:spcPts val="0"/>
              </a:spcBef>
              <a:spcAft>
                <a:spcPts val="267"/>
              </a:spcAft>
              <a:defRPr/>
            </a:lvl4pPr>
            <a:lvl5pPr>
              <a:spcBef>
                <a:spcPts val="0"/>
              </a:spcBef>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9"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5" name="Titel 4"/>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966753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oße Inhaltsfläche und Langer Tite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7228"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hteck 9"/>
          <p:cNvSpPr/>
          <p:nvPr userDrawn="1"/>
        </p:nvSpPr>
        <p:spPr>
          <a:xfrm>
            <a:off x="1728451" y="240189"/>
            <a:ext cx="10228123"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de-DE" sz="2800"/>
          </a:p>
        </p:txBody>
      </p:sp>
      <p:sp>
        <p:nvSpPr>
          <p:cNvPr id="8" name="Rechteck 7"/>
          <p:cNvSpPr/>
          <p:nvPr userDrawn="1"/>
        </p:nvSpPr>
        <p:spPr>
          <a:xfrm>
            <a:off x="244947" y="1703754"/>
            <a:ext cx="11711626" cy="491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3" name="Content Placeholder 2"/>
          <p:cNvSpPr>
            <a:spLocks noGrp="1"/>
          </p:cNvSpPr>
          <p:nvPr>
            <p:ph idx="1"/>
          </p:nvPr>
        </p:nvSpPr>
        <p:spPr>
          <a:xfrm>
            <a:off x="457788" y="1920000"/>
            <a:ext cx="11216156" cy="4434619"/>
          </a:xfrm>
        </p:spPr>
        <p:txBody>
          <a:bodyPr>
            <a:noAutofit/>
          </a:bodyPr>
          <a:lstStyle>
            <a:lvl3pPr>
              <a:spcBef>
                <a:spcPts val="0"/>
              </a:spcBef>
              <a:spcAft>
                <a:spcPts val="267"/>
              </a:spcAft>
              <a:defRPr/>
            </a:lvl3pPr>
            <a:lvl4pPr>
              <a:spcBef>
                <a:spcPts val="0"/>
              </a:spcBef>
              <a:spcAft>
                <a:spcPts val="267"/>
              </a:spcAft>
              <a:defRPr/>
            </a:lvl4pPr>
            <a:lvl5pPr>
              <a:spcBef>
                <a:spcPts val="0"/>
              </a:spcBef>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5" name="Titel 4"/>
          <p:cNvSpPr>
            <a:spLocks noGrp="1"/>
          </p:cNvSpPr>
          <p:nvPr>
            <p:ph type="title"/>
          </p:nvPr>
        </p:nvSpPr>
        <p:spPr>
          <a:xfrm>
            <a:off x="1907957" y="350923"/>
            <a:ext cx="9752286" cy="1005015"/>
          </a:xfrm>
        </p:spPr>
        <p:txBody>
          <a:bodyPr/>
          <a:lstStyle/>
          <a:p>
            <a:r>
              <a:rPr lang="de-DE" dirty="0"/>
              <a:t>Titelmasterformat durch Klicken bearbeiten</a:t>
            </a:r>
          </a:p>
        </p:txBody>
      </p:sp>
    </p:spTree>
    <p:extLst>
      <p:ext uri="{BB962C8B-B14F-4D97-AF65-F5344CB8AC3E}">
        <p14:creationId xmlns:p14="http://schemas.microsoft.com/office/powerpoint/2010/main" val="112149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pic>
        <p:nvPicPr>
          <p:cNvPr id="15" name="SAP Logo" descr="SAP Logo" title="SAP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00" y="6217668"/>
            <a:ext cx="1578462" cy="360000"/>
          </a:xfrm>
          <a:prstGeom prst="rect">
            <a:avLst/>
          </a:prstGeom>
        </p:spPr>
      </p:pic>
      <p:sp>
        <p:nvSpPr>
          <p:cNvPr id="6" name="Speaker"/>
          <p:cNvSpPr>
            <a:spLocks noGrp="1"/>
          </p:cNvSpPr>
          <p:nvPr userDrawn="1">
            <p:ph type="subTitle" idx="1" hasCustomPrompt="1"/>
          </p:nvPr>
        </p:nvSpPr>
        <p:spPr bwMode="black">
          <a:xfrm>
            <a:off x="288001" y="4268503"/>
            <a:ext cx="637343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7"/>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pic>
        <p:nvPicPr>
          <p:cNvPr id="9" name="SAP Hybris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288000" y="1880235"/>
            <a:ext cx="1100105" cy="216000"/>
          </a:xfrm>
          <a:prstGeom prst="rect">
            <a:avLst/>
          </a:prstGeom>
        </p:spPr>
      </p:pic>
    </p:spTree>
    <p:extLst>
      <p:ext uri="{BB962C8B-B14F-4D97-AF65-F5344CB8AC3E}">
        <p14:creationId xmlns:p14="http://schemas.microsoft.com/office/powerpoint/2010/main" val="3048046299"/>
      </p:ext>
    </p:extLst>
  </p:cSld>
  <p:clrMapOvr>
    <a:masterClrMapping/>
  </p:clrMapOvr>
  <p:extLst mod="1">
    <p:ext uri="{DCECCB84-F9BA-43D5-87BE-67443E8EF086}">
      <p15:sldGuideLst xmlns:p15="http://schemas.microsoft.com/office/powerpoint/2012/main" xmlns="">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in Bild ">
    <p:spTree>
      <p:nvGrpSpPr>
        <p:cNvPr id="1" name=""/>
        <p:cNvGrpSpPr/>
        <p:nvPr/>
      </p:nvGrpSpPr>
      <p:grpSpPr>
        <a:xfrm>
          <a:off x="0" y="0"/>
          <a:ext cx="0" cy="0"/>
          <a:chOff x="0" y="0"/>
          <a:chExt cx="0" cy="0"/>
        </a:xfrm>
      </p:grpSpPr>
      <p:sp>
        <p:nvSpPr>
          <p:cNvPr id="8" name="Rechteck 7"/>
          <p:cNvSpPr/>
          <p:nvPr userDrawn="1"/>
        </p:nvSpPr>
        <p:spPr>
          <a:xfrm>
            <a:off x="9164563" y="1700935"/>
            <a:ext cx="2788770" cy="4915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11" name="Content Placeholder 2"/>
          <p:cNvSpPr>
            <a:spLocks noGrp="1"/>
          </p:cNvSpPr>
          <p:nvPr>
            <p:ph idx="15"/>
          </p:nvPr>
        </p:nvSpPr>
        <p:spPr>
          <a:xfrm>
            <a:off x="9430294" y="1920000"/>
            <a:ext cx="2276613" cy="4434619"/>
          </a:xfrm>
        </p:spPr>
        <p:txBody>
          <a:bodyPr/>
          <a:lstStyle>
            <a:lvl1pPr>
              <a:spcAft>
                <a:spcPts val="800"/>
              </a:spcAft>
              <a:defRPr sz="3200">
                <a:solidFill>
                  <a:schemeClr val="bg1"/>
                </a:solidFill>
              </a:defRPr>
            </a:lvl1pPr>
            <a:lvl2pPr>
              <a:lnSpc>
                <a:spcPct val="100000"/>
              </a:lnSpc>
              <a:spcBef>
                <a:spcPts val="0"/>
              </a:spcBef>
              <a:spcAft>
                <a:spcPts val="800"/>
              </a:spcAft>
              <a:defRPr b="1">
                <a:solidFill>
                  <a:schemeClr val="bg1"/>
                </a:solidFill>
              </a:defRPr>
            </a:lvl2pPr>
            <a:lvl3pPr marL="0" indent="0">
              <a:spcAft>
                <a:spcPts val="800"/>
              </a:spcAft>
              <a:buNone/>
              <a:defRPr>
                <a:solidFill>
                  <a:schemeClr val="bg1"/>
                </a:solidFill>
              </a:defRPr>
            </a:lvl3pPr>
            <a:lvl4pPr marL="234945" indent="-234945">
              <a:spcAft>
                <a:spcPts val="800"/>
              </a:spcAft>
              <a:defRPr sz="2133">
                <a:solidFill>
                  <a:schemeClr val="bg1"/>
                </a:solidFill>
              </a:defRPr>
            </a:lvl4pPr>
            <a:lvl5pPr>
              <a:spcBef>
                <a:spcPts val="0"/>
              </a:spcBef>
              <a:spcAft>
                <a:spcPts val="800"/>
              </a:spcAft>
              <a:defRPr sz="1867">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8252"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66" name="Rechteck 65"/>
          <p:cNvSpPr/>
          <p:nvPr userDrawn="1"/>
        </p:nvSpPr>
        <p:spPr>
          <a:xfrm>
            <a:off x="250156" y="1700934"/>
            <a:ext cx="8722358" cy="491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7" name="Content Placeholder 2"/>
          <p:cNvSpPr>
            <a:spLocks noGrp="1"/>
          </p:cNvSpPr>
          <p:nvPr>
            <p:ph idx="13"/>
          </p:nvPr>
        </p:nvSpPr>
        <p:spPr>
          <a:xfrm>
            <a:off x="451842" y="1920000"/>
            <a:ext cx="8226615" cy="443461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Bildplatzhalter 7"/>
          <p:cNvSpPr>
            <a:spLocks noGrp="1"/>
          </p:cNvSpPr>
          <p:nvPr>
            <p:ph type="pic" sz="quarter" idx="14"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3" name="Titel 2"/>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41163371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in Bild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9276"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hteck 7"/>
          <p:cNvSpPr/>
          <p:nvPr userDrawn="1"/>
        </p:nvSpPr>
        <p:spPr>
          <a:xfrm>
            <a:off x="247887" y="1700196"/>
            <a:ext cx="2771567" cy="4916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3" name="Content Placeholder 2"/>
          <p:cNvSpPr>
            <a:spLocks noGrp="1"/>
          </p:cNvSpPr>
          <p:nvPr>
            <p:ph idx="1"/>
          </p:nvPr>
        </p:nvSpPr>
        <p:spPr>
          <a:xfrm>
            <a:off x="496416" y="1920000"/>
            <a:ext cx="2276613" cy="4434619"/>
          </a:xfrm>
        </p:spPr>
        <p:txBody>
          <a:bodyPr/>
          <a:lstStyle>
            <a:lvl1pPr>
              <a:spcAft>
                <a:spcPts val="800"/>
              </a:spcAft>
              <a:defRPr sz="3200">
                <a:solidFill>
                  <a:schemeClr val="bg1"/>
                </a:solidFill>
              </a:defRPr>
            </a:lvl1pPr>
            <a:lvl2pPr>
              <a:lnSpc>
                <a:spcPct val="100000"/>
              </a:lnSpc>
              <a:spcBef>
                <a:spcPts val="0"/>
              </a:spcBef>
              <a:spcAft>
                <a:spcPts val="800"/>
              </a:spcAft>
              <a:defRPr b="1">
                <a:solidFill>
                  <a:schemeClr val="bg1"/>
                </a:solidFill>
              </a:defRPr>
            </a:lvl2pPr>
            <a:lvl3pPr marL="0" indent="0">
              <a:spcAft>
                <a:spcPts val="800"/>
              </a:spcAft>
              <a:buNone/>
              <a:defRPr>
                <a:solidFill>
                  <a:schemeClr val="bg1"/>
                </a:solidFill>
              </a:defRPr>
            </a:lvl3pPr>
            <a:lvl4pPr marL="234945" indent="-234945">
              <a:spcAft>
                <a:spcPts val="800"/>
              </a:spcAft>
              <a:defRPr sz="2133">
                <a:solidFill>
                  <a:schemeClr val="bg1"/>
                </a:solidFill>
              </a:defRPr>
            </a:lvl4pPr>
            <a:lvl5pPr>
              <a:spcBef>
                <a:spcPts val="0"/>
              </a:spcBef>
              <a:spcAft>
                <a:spcPts val="800"/>
              </a:spcAft>
              <a:defRPr sz="1867">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66" name="Rechteck 65"/>
          <p:cNvSpPr/>
          <p:nvPr userDrawn="1"/>
        </p:nvSpPr>
        <p:spPr>
          <a:xfrm>
            <a:off x="3224663" y="1700935"/>
            <a:ext cx="8730450" cy="491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7" name="Content Placeholder 2"/>
          <p:cNvSpPr>
            <a:spLocks noGrp="1"/>
          </p:cNvSpPr>
          <p:nvPr>
            <p:ph idx="13"/>
          </p:nvPr>
        </p:nvSpPr>
        <p:spPr>
          <a:xfrm>
            <a:off x="3448789" y="1920000"/>
            <a:ext cx="8226615" cy="443461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Bildplatzhalter 7"/>
          <p:cNvSpPr>
            <a:spLocks noGrp="1"/>
          </p:cNvSpPr>
          <p:nvPr>
            <p:ph type="pic" sz="quarter" idx="14"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5" name="Titel 4"/>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818481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ein Bild kein Ti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0300" name="think-cell Folie" r:id="rId4" imgW="270" imgH="270" progId="TCLayout.ActiveDocument.1">
                  <p:embed/>
                </p:oleObj>
              </mc:Choice>
              <mc:Fallback>
                <p:oleObj name="think-cell Folie" r:id="rId4" imgW="270" imgH="270" progId="TCLayout.ActiveDocument.1">
                  <p:embed/>
                  <p:pic>
                    <p:nvPicPr>
                      <p:cNvPr id="2" name="Objek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Rechteck 65"/>
          <p:cNvSpPr/>
          <p:nvPr userDrawn="1"/>
        </p:nvSpPr>
        <p:spPr>
          <a:xfrm>
            <a:off x="3224663" y="240189"/>
            <a:ext cx="8730450" cy="637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7" name="Content Placeholder 2"/>
          <p:cNvSpPr>
            <a:spLocks noGrp="1"/>
          </p:cNvSpPr>
          <p:nvPr>
            <p:ph idx="13"/>
          </p:nvPr>
        </p:nvSpPr>
        <p:spPr>
          <a:xfrm>
            <a:off x="3421385" y="515924"/>
            <a:ext cx="8226615" cy="583869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9E474B3-2B72-4B3B-A9B8-4DA2818A7692}" type="slidenum">
              <a:rPr lang="en-US" smtClean="0"/>
              <a:pPr/>
              <a:t>‹#›</a:t>
            </a:fld>
            <a:endParaRPr lang="en-US"/>
          </a:p>
        </p:txBody>
      </p:sp>
      <p:sp>
        <p:nvSpPr>
          <p:cNvPr id="9" name="Bildplatzhalter 7"/>
          <p:cNvSpPr>
            <a:spLocks noGrp="1"/>
          </p:cNvSpPr>
          <p:nvPr>
            <p:ph type="pic" sz="quarter" idx="14"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11" name="Rechteck 10"/>
          <p:cNvSpPr/>
          <p:nvPr userDrawn="1"/>
        </p:nvSpPr>
        <p:spPr>
          <a:xfrm>
            <a:off x="247887" y="1700196"/>
            <a:ext cx="2771567" cy="49164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12" name="Content Placeholder 2"/>
          <p:cNvSpPr>
            <a:spLocks noGrp="1"/>
          </p:cNvSpPr>
          <p:nvPr>
            <p:ph idx="1"/>
          </p:nvPr>
        </p:nvSpPr>
        <p:spPr>
          <a:xfrm>
            <a:off x="496416" y="1920000"/>
            <a:ext cx="2276613" cy="4434619"/>
          </a:xfrm>
        </p:spPr>
        <p:txBody>
          <a:bodyPr/>
          <a:lstStyle>
            <a:lvl1pPr>
              <a:spcAft>
                <a:spcPts val="800"/>
              </a:spcAft>
              <a:defRPr sz="3200">
                <a:solidFill>
                  <a:schemeClr val="bg1"/>
                </a:solidFill>
              </a:defRPr>
            </a:lvl1pPr>
            <a:lvl2pPr>
              <a:lnSpc>
                <a:spcPct val="100000"/>
              </a:lnSpc>
              <a:spcBef>
                <a:spcPts val="0"/>
              </a:spcBef>
              <a:spcAft>
                <a:spcPts val="800"/>
              </a:spcAft>
              <a:defRPr b="1">
                <a:solidFill>
                  <a:schemeClr val="bg1"/>
                </a:solidFill>
              </a:defRPr>
            </a:lvl2pPr>
            <a:lvl3pPr marL="0" indent="0">
              <a:spcAft>
                <a:spcPts val="800"/>
              </a:spcAft>
              <a:buNone/>
              <a:defRPr>
                <a:solidFill>
                  <a:schemeClr val="bg1"/>
                </a:solidFill>
              </a:defRPr>
            </a:lvl3pPr>
            <a:lvl4pPr marL="234945" indent="-234945">
              <a:spcAft>
                <a:spcPts val="800"/>
              </a:spcAft>
              <a:defRPr sz="2133">
                <a:solidFill>
                  <a:schemeClr val="bg1"/>
                </a:solidFill>
              </a:defRPr>
            </a:lvl4pPr>
            <a:lvl5pPr>
              <a:spcBef>
                <a:spcPts val="0"/>
              </a:spcBef>
              <a:spcAft>
                <a:spcPts val="800"/>
              </a:spcAft>
              <a:defRPr sz="1867">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3247537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leines Bild rechts">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1324" name="think-cell Folie" r:id="rId4" imgW="270" imgH="270" progId="TCLayout.ActiveDocument.1">
                  <p:embed/>
                </p:oleObj>
              </mc:Choice>
              <mc:Fallback>
                <p:oleObj name="think-cell Folie" r:id="rId4" imgW="270" imgH="270" progId="TCLayout.ActiveDocument.1">
                  <p:embed/>
                  <p:pic>
                    <p:nvPicPr>
                      <p:cNvPr id="3" name="Objek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Bildplatzhalter 4"/>
          <p:cNvSpPr>
            <a:spLocks noGrp="1"/>
          </p:cNvSpPr>
          <p:nvPr>
            <p:ph type="pic" sz="quarter" idx="14" hasCustomPrompt="1"/>
          </p:nvPr>
        </p:nvSpPr>
        <p:spPr>
          <a:xfrm>
            <a:off x="9164565" y="1699685"/>
            <a:ext cx="2789249" cy="4916996"/>
          </a:xfrm>
          <a:solidFill>
            <a:schemeClr val="bg1"/>
          </a:solidFill>
        </p:spPr>
        <p:txBody>
          <a:bodyPr/>
          <a:lstStyle/>
          <a:p>
            <a:r>
              <a:rPr lang="de-DE" dirty="0"/>
              <a:t>Bild durch Klicken auf Symbol hinzufügen. </a:t>
            </a:r>
            <a:br>
              <a:rPr lang="de-DE" dirty="0"/>
            </a:br>
            <a:r>
              <a:rPr lang="de-DE" dirty="0"/>
              <a:t>Mit der Funktion </a:t>
            </a:r>
            <a:r>
              <a:rPr lang="en-US" dirty="0"/>
              <a:t>“</a:t>
            </a:r>
            <a:r>
              <a:rPr lang="en-US" dirty="0" err="1"/>
              <a:t>Zuschneiden</a:t>
            </a:r>
            <a:r>
              <a:rPr lang="en-US" dirty="0"/>
              <a:t>”</a:t>
            </a:r>
            <a:r>
              <a:rPr lang="de-DE" dirty="0"/>
              <a:t> kann der Ausschnitt verändert werden.</a:t>
            </a:r>
          </a:p>
        </p:txBody>
      </p:sp>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66" name="Rechteck 65"/>
          <p:cNvSpPr/>
          <p:nvPr userDrawn="1"/>
        </p:nvSpPr>
        <p:spPr>
          <a:xfrm>
            <a:off x="240063" y="1700195"/>
            <a:ext cx="8732452" cy="491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7" name="Content Placeholder 2"/>
          <p:cNvSpPr>
            <a:spLocks noGrp="1"/>
          </p:cNvSpPr>
          <p:nvPr>
            <p:ph idx="13"/>
          </p:nvPr>
        </p:nvSpPr>
        <p:spPr>
          <a:xfrm>
            <a:off x="452488" y="1920000"/>
            <a:ext cx="8226615" cy="443461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7"/>
          <p:cNvSpPr>
            <a:spLocks noGrp="1"/>
          </p:cNvSpPr>
          <p:nvPr>
            <p:ph type="pic" sz="quarter" idx="15"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084228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kl. links">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2348" name="think-cell Folie" r:id="rId4" imgW="270" imgH="270" progId="TCLayout.ActiveDocument.1">
                  <p:embed/>
                </p:oleObj>
              </mc:Choice>
              <mc:Fallback>
                <p:oleObj name="think-cell Folie" r:id="rId4" imgW="270" imgH="270" progId="TCLayout.ActiveDocument.1">
                  <p:embed/>
                  <p:pic>
                    <p:nvPicPr>
                      <p:cNvPr id="3" name="Objek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Bildplatzhalter 4"/>
          <p:cNvSpPr>
            <a:spLocks noGrp="1"/>
          </p:cNvSpPr>
          <p:nvPr>
            <p:ph type="pic" sz="quarter" idx="14" hasCustomPrompt="1"/>
          </p:nvPr>
        </p:nvSpPr>
        <p:spPr>
          <a:xfrm>
            <a:off x="247888" y="1699685"/>
            <a:ext cx="2776900" cy="4916996"/>
          </a:xfrm>
          <a:solidFill>
            <a:schemeClr val="bg1"/>
          </a:solidFill>
        </p:spPr>
        <p:txBody>
          <a:bodyPr/>
          <a:lstStyle>
            <a:lvl1pPr>
              <a:defRPr baseline="0"/>
            </a:lvl1pPr>
          </a:lstStyle>
          <a:p>
            <a:r>
              <a:rPr lang="de-DE" dirty="0"/>
              <a:t>Bild durch Klicken auf Symbol hinzufügen. </a:t>
            </a:r>
            <a:br>
              <a:rPr lang="de-DE" dirty="0"/>
            </a:br>
            <a:r>
              <a:rPr lang="de-DE" dirty="0"/>
              <a:t>Mit der Funktion </a:t>
            </a:r>
            <a:r>
              <a:rPr lang="en-US" dirty="0"/>
              <a:t>“</a:t>
            </a:r>
            <a:r>
              <a:rPr lang="en-US" dirty="0" err="1"/>
              <a:t>Zuschneiden</a:t>
            </a:r>
            <a:r>
              <a:rPr lang="en-US" dirty="0"/>
              <a:t>”</a:t>
            </a:r>
            <a:r>
              <a:rPr lang="de-DE" dirty="0"/>
              <a:t> kann der Ausschnitt verändert werden.</a:t>
            </a:r>
          </a:p>
        </p:txBody>
      </p:sp>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66" name="Rechteck 65"/>
          <p:cNvSpPr/>
          <p:nvPr userDrawn="1"/>
        </p:nvSpPr>
        <p:spPr>
          <a:xfrm>
            <a:off x="3224663" y="1700934"/>
            <a:ext cx="8730450" cy="4915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7" name="Content Placeholder 2"/>
          <p:cNvSpPr>
            <a:spLocks noGrp="1"/>
          </p:cNvSpPr>
          <p:nvPr>
            <p:ph idx="13"/>
          </p:nvPr>
        </p:nvSpPr>
        <p:spPr>
          <a:xfrm>
            <a:off x="3448789" y="1920000"/>
            <a:ext cx="8226615" cy="443461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Bildplatzhalter 7"/>
          <p:cNvSpPr>
            <a:spLocks noGrp="1"/>
          </p:cNvSpPr>
          <p:nvPr>
            <p:ph type="pic" sz="quarter" idx="15"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4" name="Titel 3"/>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4106005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leines Bild links Kein Ti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3372" name="think-cell Folie" r:id="rId4" imgW="270" imgH="270" progId="TCLayout.ActiveDocument.1">
                  <p:embed/>
                </p:oleObj>
              </mc:Choice>
              <mc:Fallback>
                <p:oleObj name="think-cell Folie" r:id="rId4" imgW="270" imgH="270" progId="TCLayout.ActiveDocument.1">
                  <p:embed/>
                  <p:pic>
                    <p:nvPicPr>
                      <p:cNvPr id="2" name="Objek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 name="Rechteck 65"/>
          <p:cNvSpPr/>
          <p:nvPr userDrawn="1"/>
        </p:nvSpPr>
        <p:spPr>
          <a:xfrm>
            <a:off x="3224663" y="240190"/>
            <a:ext cx="8730450" cy="6372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9" name="Bildplatzhalter 4"/>
          <p:cNvSpPr>
            <a:spLocks noGrp="1"/>
          </p:cNvSpPr>
          <p:nvPr>
            <p:ph type="pic" sz="quarter" idx="14" hasCustomPrompt="1"/>
          </p:nvPr>
        </p:nvSpPr>
        <p:spPr>
          <a:xfrm>
            <a:off x="247888" y="1699685"/>
            <a:ext cx="2776900" cy="4916996"/>
          </a:xfrm>
          <a:solidFill>
            <a:schemeClr val="bg1"/>
          </a:solidFill>
        </p:spPr>
        <p:txBody>
          <a:bodyPr/>
          <a:lstStyle/>
          <a:p>
            <a:r>
              <a:rPr lang="de-DE" dirty="0"/>
              <a:t>Bild durch Klicken auf Symbol hinzufügen. </a:t>
            </a:r>
            <a:br>
              <a:rPr lang="de-DE" dirty="0"/>
            </a:br>
            <a:r>
              <a:rPr lang="de-DE" dirty="0"/>
              <a:t>Mit der Funktion </a:t>
            </a:r>
            <a:r>
              <a:rPr lang="en-US" dirty="0"/>
              <a:t>“</a:t>
            </a:r>
            <a:r>
              <a:rPr lang="en-US" dirty="0" err="1"/>
              <a:t>Zuschneiden</a:t>
            </a:r>
            <a:r>
              <a:rPr lang="en-US" dirty="0"/>
              <a:t>”</a:t>
            </a:r>
            <a:r>
              <a:rPr lang="de-DE" dirty="0"/>
              <a:t> kann der Ausschnitt verändert werden.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9E474B3-2B72-4B3B-A9B8-4DA2818A7692}" type="slidenum">
              <a:rPr lang="en-US" smtClean="0"/>
              <a:pPr/>
              <a:t>‹#›</a:t>
            </a:fld>
            <a:endParaRPr lang="en-US"/>
          </a:p>
        </p:txBody>
      </p:sp>
      <p:sp>
        <p:nvSpPr>
          <p:cNvPr id="67" name="Content Placeholder 2"/>
          <p:cNvSpPr>
            <a:spLocks noGrp="1"/>
          </p:cNvSpPr>
          <p:nvPr>
            <p:ph idx="13"/>
          </p:nvPr>
        </p:nvSpPr>
        <p:spPr>
          <a:xfrm>
            <a:off x="3421385" y="515924"/>
            <a:ext cx="8226615" cy="583869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7"/>
          <p:cNvSpPr>
            <a:spLocks noGrp="1"/>
          </p:cNvSpPr>
          <p:nvPr>
            <p:ph type="pic" sz="quarter" idx="15"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Tree>
    <p:extLst>
      <p:ext uri="{BB962C8B-B14F-4D97-AF65-F5344CB8AC3E}">
        <p14:creationId xmlns:p14="http://schemas.microsoft.com/office/powerpoint/2010/main" val="3735537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oßes Bild links">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4396"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Bildplatzhalter 4"/>
          <p:cNvSpPr>
            <a:spLocks noGrp="1"/>
          </p:cNvSpPr>
          <p:nvPr>
            <p:ph type="pic" sz="quarter" idx="14" hasCustomPrompt="1"/>
          </p:nvPr>
        </p:nvSpPr>
        <p:spPr>
          <a:xfrm>
            <a:off x="247924" y="1699685"/>
            <a:ext cx="8724845" cy="4916803"/>
          </a:xfrm>
          <a:solidFill>
            <a:schemeClr val="bg1"/>
          </a:solidFill>
        </p:spPr>
        <p:txBody>
          <a:bodyPr/>
          <a:lstStyle/>
          <a:p>
            <a:r>
              <a:rPr lang="de-DE" dirty="0"/>
              <a:t>Bild durch Klicken auf Symbol hinzufügen. </a:t>
            </a:r>
            <a:br>
              <a:rPr lang="de-DE" dirty="0"/>
            </a:br>
            <a:r>
              <a:rPr lang="de-DE" dirty="0"/>
              <a:t>Mit der Funktion </a:t>
            </a:r>
            <a:r>
              <a:rPr lang="en-US" dirty="0"/>
              <a:t>“</a:t>
            </a:r>
            <a:r>
              <a:rPr lang="en-US" dirty="0" err="1"/>
              <a:t>Zuschneiden</a:t>
            </a:r>
            <a:r>
              <a:rPr lang="en-US" dirty="0"/>
              <a:t>”</a:t>
            </a:r>
            <a:r>
              <a:rPr lang="de-DE" dirty="0"/>
              <a:t> kann der Ausschnitt verändert werden.</a:t>
            </a:r>
          </a:p>
        </p:txBody>
      </p:sp>
      <p:sp>
        <p:nvSpPr>
          <p:cNvPr id="8" name="Rechteck 7"/>
          <p:cNvSpPr/>
          <p:nvPr userDrawn="1"/>
        </p:nvSpPr>
        <p:spPr>
          <a:xfrm>
            <a:off x="9164819" y="1700935"/>
            <a:ext cx="2788514" cy="491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3" name="Content Placeholder 2"/>
          <p:cNvSpPr>
            <a:spLocks noGrp="1"/>
          </p:cNvSpPr>
          <p:nvPr>
            <p:ph idx="1"/>
          </p:nvPr>
        </p:nvSpPr>
        <p:spPr>
          <a:xfrm>
            <a:off x="9389188" y="1920000"/>
            <a:ext cx="2276613" cy="443461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9"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10" name="Titel 9"/>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300036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oßes Bild rechts">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5420"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Bildplatzhalter 4"/>
          <p:cNvSpPr>
            <a:spLocks noGrp="1"/>
          </p:cNvSpPr>
          <p:nvPr>
            <p:ph type="pic" sz="quarter" idx="14" hasCustomPrompt="1"/>
          </p:nvPr>
        </p:nvSpPr>
        <p:spPr>
          <a:xfrm>
            <a:off x="3221590" y="1699685"/>
            <a:ext cx="8733523" cy="4916803"/>
          </a:xfrm>
          <a:solidFill>
            <a:schemeClr val="bg1"/>
          </a:solidFill>
        </p:spPr>
        <p:txBody>
          <a:bodyPr/>
          <a:lstStyle/>
          <a:p>
            <a:r>
              <a:rPr lang="de-DE" dirty="0"/>
              <a:t>Bild durch Klicken auf Symbol hinzufügen. </a:t>
            </a:r>
            <a:br>
              <a:rPr lang="de-DE" dirty="0"/>
            </a:br>
            <a:r>
              <a:rPr lang="de-DE" dirty="0"/>
              <a:t>Mit der Funktion </a:t>
            </a:r>
            <a:r>
              <a:rPr lang="en-US" dirty="0"/>
              <a:t>“</a:t>
            </a:r>
            <a:r>
              <a:rPr lang="en-US" dirty="0" err="1"/>
              <a:t>Zuschneiden</a:t>
            </a:r>
            <a:r>
              <a:rPr lang="en-US" dirty="0"/>
              <a:t>”</a:t>
            </a:r>
            <a:r>
              <a:rPr lang="de-DE" dirty="0"/>
              <a:t> kann der Ausschnitt verändert werden.</a:t>
            </a:r>
          </a:p>
        </p:txBody>
      </p:sp>
      <p:sp>
        <p:nvSpPr>
          <p:cNvPr id="8" name="Rechteck 7"/>
          <p:cNvSpPr/>
          <p:nvPr userDrawn="1"/>
        </p:nvSpPr>
        <p:spPr>
          <a:xfrm>
            <a:off x="247887" y="1700197"/>
            <a:ext cx="2771567" cy="491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3" name="Content Placeholder 2"/>
          <p:cNvSpPr>
            <a:spLocks noGrp="1"/>
          </p:cNvSpPr>
          <p:nvPr>
            <p:ph idx="1"/>
          </p:nvPr>
        </p:nvSpPr>
        <p:spPr>
          <a:xfrm>
            <a:off x="455310" y="1920000"/>
            <a:ext cx="2276613" cy="443461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10"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5" name="Titel 4"/>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1141287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oßes Bild rechts Kein Titel">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6444" name="think-cell Folie" r:id="rId4" imgW="270" imgH="270" progId="TCLayout.ActiveDocument.1">
                  <p:embed/>
                </p:oleObj>
              </mc:Choice>
              <mc:Fallback>
                <p:oleObj name="think-cell Folie" r:id="rId4" imgW="270" imgH="270" progId="TCLayout.ActiveDocument.1">
                  <p:embed/>
                  <p:pic>
                    <p:nvPicPr>
                      <p:cNvPr id="2" name="Objek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Bildplatzhalter 4"/>
          <p:cNvSpPr>
            <a:spLocks noGrp="1"/>
          </p:cNvSpPr>
          <p:nvPr>
            <p:ph type="pic" sz="quarter" idx="14" hasCustomPrompt="1"/>
          </p:nvPr>
        </p:nvSpPr>
        <p:spPr>
          <a:xfrm>
            <a:off x="3211503" y="240191"/>
            <a:ext cx="8743611" cy="6376491"/>
          </a:xfrm>
          <a:solidFill>
            <a:schemeClr val="bg1"/>
          </a:solidFill>
        </p:spPr>
        <p:txBody>
          <a:bodyPr/>
          <a:lstStyle/>
          <a:p>
            <a:r>
              <a:rPr lang="de-DE" dirty="0"/>
              <a:t>Bild durch Klicken auf Symbol hinzufügen. </a:t>
            </a:r>
            <a:br>
              <a:rPr lang="de-DE" dirty="0"/>
            </a:br>
            <a:r>
              <a:rPr lang="de-DE" dirty="0"/>
              <a:t>Mit der Funktion </a:t>
            </a:r>
            <a:r>
              <a:rPr lang="en-US" dirty="0"/>
              <a:t>“</a:t>
            </a:r>
            <a:r>
              <a:rPr lang="en-US" dirty="0" err="1"/>
              <a:t>Zuschneiden</a:t>
            </a:r>
            <a:r>
              <a:rPr lang="en-US" dirty="0"/>
              <a:t>”</a:t>
            </a:r>
            <a:r>
              <a:rPr lang="de-DE" dirty="0"/>
              <a:t> kann der Ausschnitt verändert werden.</a:t>
            </a:r>
          </a:p>
        </p:txBody>
      </p:sp>
      <p:sp>
        <p:nvSpPr>
          <p:cNvPr id="8" name="Rechteck 7"/>
          <p:cNvSpPr/>
          <p:nvPr userDrawn="1"/>
        </p:nvSpPr>
        <p:spPr>
          <a:xfrm>
            <a:off x="247887" y="1700195"/>
            <a:ext cx="2771567" cy="491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3" name="Content Placeholder 2"/>
          <p:cNvSpPr>
            <a:spLocks noGrp="1"/>
          </p:cNvSpPr>
          <p:nvPr>
            <p:ph idx="1"/>
          </p:nvPr>
        </p:nvSpPr>
        <p:spPr>
          <a:xfrm>
            <a:off x="455310" y="1920000"/>
            <a:ext cx="2276613" cy="4434619"/>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7"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Tree>
    <p:extLst>
      <p:ext uri="{BB962C8B-B14F-4D97-AF65-F5344CB8AC3E}">
        <p14:creationId xmlns:p14="http://schemas.microsoft.com/office/powerpoint/2010/main" val="3473267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7468"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hteck 6"/>
          <p:cNvSpPr/>
          <p:nvPr userDrawn="1"/>
        </p:nvSpPr>
        <p:spPr>
          <a:xfrm>
            <a:off x="3221117" y="240189"/>
            <a:ext cx="873545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9" name="Bildplatzhalter 7"/>
          <p:cNvSpPr>
            <a:spLocks noGrp="1"/>
          </p:cNvSpPr>
          <p:nvPr>
            <p:ph type="pic" sz="quarter" idx="13" hasCustomPrompt="1"/>
          </p:nvPr>
        </p:nvSpPr>
        <p:spPr>
          <a:xfrm>
            <a:off x="1760075" y="263827"/>
            <a:ext cx="1219518" cy="1219200"/>
          </a:xfrm>
        </p:spPr>
        <p:txBody>
          <a:bodyPr anchor="ctr"/>
          <a:lstStyle>
            <a:lvl1pPr algn="ctr">
              <a:defRPr>
                <a:solidFill>
                  <a:schemeClr val="bg1"/>
                </a:solidFill>
              </a:defRPr>
            </a:lvl1pPr>
          </a:lstStyle>
          <a:p>
            <a:r>
              <a:rPr lang="de-DE" dirty="0"/>
              <a:t>Icon hier einfügen</a:t>
            </a:r>
          </a:p>
        </p:txBody>
      </p:sp>
      <p:sp>
        <p:nvSpPr>
          <p:cNvPr id="3" name="Titel 2"/>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80156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o langer Tite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8492"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hteck 6"/>
          <p:cNvSpPr/>
          <p:nvPr userDrawn="1"/>
        </p:nvSpPr>
        <p:spPr>
          <a:xfrm>
            <a:off x="1760077" y="240189"/>
            <a:ext cx="10196497"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5" name="Titel 4"/>
          <p:cNvSpPr>
            <a:spLocks noGrp="1"/>
          </p:cNvSpPr>
          <p:nvPr>
            <p:ph type="title"/>
          </p:nvPr>
        </p:nvSpPr>
        <p:spPr>
          <a:xfrm>
            <a:off x="1907958" y="350923"/>
            <a:ext cx="9752284" cy="1005015"/>
          </a:xfrm>
        </p:spPr>
        <p:txBody>
          <a:bodyPr/>
          <a:lstStyle/>
          <a:p>
            <a:r>
              <a:rPr lang="de-DE" dirty="0"/>
              <a:t>Titelmasterformat durch Klicken bearbeiten</a:t>
            </a:r>
          </a:p>
        </p:txBody>
      </p:sp>
    </p:spTree>
    <p:extLst>
      <p:ext uri="{BB962C8B-B14F-4D97-AF65-F5344CB8AC3E}">
        <p14:creationId xmlns:p14="http://schemas.microsoft.com/office/powerpoint/2010/main" val="2379721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o_Nur Logo">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19516" name="think-cell Folie" r:id="rId4" imgW="270" imgH="270" progId="TCLayout.ActiveDocument.1">
                  <p:embed/>
                </p:oleObj>
              </mc:Choice>
              <mc:Fallback>
                <p:oleObj name="think-cell Folie" r:id="rId4" imgW="270" imgH="270" progId="TCLayout.ActiveDocument.1">
                  <p:embed/>
                  <p:pic>
                    <p:nvPicPr>
                      <p:cNvPr id="4" name="Objek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B9E474B3-2B72-4B3B-A9B8-4DA2818A7692}" type="slidenum">
              <a:rPr lang="en-US" smtClean="0"/>
              <a:t>‹#›</a:t>
            </a:fld>
            <a:endParaRPr lang="en-US"/>
          </a:p>
        </p:txBody>
      </p:sp>
      <p:sp>
        <p:nvSpPr>
          <p:cNvPr id="10" name="Slide Number Placeholder 5"/>
          <p:cNvSpPr txBox="1">
            <a:spLocks/>
          </p:cNvSpPr>
          <p:nvPr userDrawn="1"/>
        </p:nvSpPr>
        <p:spPr>
          <a:xfrm>
            <a:off x="11508352" y="331259"/>
            <a:ext cx="299313" cy="184666"/>
          </a:xfrm>
          <a:prstGeom prst="rect">
            <a:avLst/>
          </a:prstGeom>
        </p:spPr>
        <p:txBody>
          <a:bodyPr vert="horz" wrap="none" lIns="0" tIns="0" rIns="0" bIns="0" rtlCol="0" anchor="t" anchorCtr="0">
            <a:spAutoFit/>
          </a:bodyPr>
          <a:lstStyle>
            <a:defPPr>
              <a:defRPr lang="en-US"/>
            </a:defPPr>
            <a:lvl1pPr marL="0" algn="r" defTabSz="685783" rtl="0" eaLnBrk="1" latinLnBrk="0" hangingPunct="1">
              <a:defRPr sz="900" kern="1200">
                <a:solidFill>
                  <a:schemeClr val="bg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B9E474B3-2B72-4B3B-A9B8-4DA2818A7692}" type="slidenum">
              <a:rPr lang="en-US" sz="1200" smtClean="0"/>
              <a:pPr/>
              <a:t>‹#›</a:t>
            </a:fld>
            <a:endParaRPr lang="en-US" sz="1200" dirty="0"/>
          </a:p>
        </p:txBody>
      </p:sp>
      <p:sp>
        <p:nvSpPr>
          <p:cNvPr id="11" name="Rechteck 10"/>
          <p:cNvSpPr/>
          <p:nvPr userDrawn="1"/>
        </p:nvSpPr>
        <p:spPr>
          <a:xfrm>
            <a:off x="240062" y="240189"/>
            <a:ext cx="1296338"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pic>
        <p:nvPicPr>
          <p:cNvPr id="12" name="Grafik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5303" y="240189"/>
            <a:ext cx="1300821" cy="1272035"/>
          </a:xfrm>
          <a:prstGeom prst="rect">
            <a:avLst/>
          </a:prstGeom>
        </p:spPr>
      </p:pic>
      <p:sp>
        <p:nvSpPr>
          <p:cNvPr id="3" name="Titel 2"/>
          <p:cNvSpPr>
            <a:spLocks noGrp="1"/>
          </p:cNvSpPr>
          <p:nvPr>
            <p:ph type="title"/>
          </p:nvPr>
        </p:nvSpPr>
        <p:spPr>
          <a:xfrm>
            <a:off x="1907958" y="350923"/>
            <a:ext cx="9752284" cy="1005015"/>
          </a:xfrm>
        </p:spPr>
        <p:txBody>
          <a:bodyPr/>
          <a:lstStyle/>
          <a:p>
            <a:r>
              <a:rPr lang="de-DE"/>
              <a:t>Titelmasterformat durch Klicken bearbeiten</a:t>
            </a:r>
          </a:p>
        </p:txBody>
      </p:sp>
    </p:spTree>
    <p:extLst>
      <p:ext uri="{BB962C8B-B14F-4D97-AF65-F5344CB8AC3E}">
        <p14:creationId xmlns:p14="http://schemas.microsoft.com/office/powerpoint/2010/main" val="3819624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Kontakt und Danke">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20540" name="think-cell Folie" r:id="rId4" imgW="270" imgH="270" progId="TCLayout.ActiveDocument.1">
                  <p:embed/>
                </p:oleObj>
              </mc:Choice>
              <mc:Fallback>
                <p:oleObj name="think-cell Folie" r:id="rId4" imgW="270" imgH="270" progId="TCLayout.ActiveDocument.1">
                  <p:embed/>
                  <p:pic>
                    <p:nvPicPr>
                      <p:cNvPr id="3" name="Objek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 name="Rechteck 71"/>
          <p:cNvSpPr/>
          <p:nvPr userDrawn="1"/>
        </p:nvSpPr>
        <p:spPr>
          <a:xfrm>
            <a:off x="6204441" y="5350208"/>
            <a:ext cx="2785509" cy="12664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pic>
        <p:nvPicPr>
          <p:cNvPr id="82" name="Grafik 8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48817" y="5260999"/>
            <a:ext cx="1296756" cy="1263907"/>
          </a:xfrm>
          <a:prstGeom prst="rect">
            <a:avLst/>
          </a:prstGeom>
        </p:spPr>
      </p:pic>
      <p:sp>
        <p:nvSpPr>
          <p:cNvPr id="61" name="Rechteck 60"/>
          <p:cNvSpPr/>
          <p:nvPr userDrawn="1"/>
        </p:nvSpPr>
        <p:spPr>
          <a:xfrm>
            <a:off x="240063" y="239186"/>
            <a:ext cx="2784725" cy="6377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2" name="Titel 1"/>
          <p:cNvSpPr>
            <a:spLocks noGrp="1"/>
          </p:cNvSpPr>
          <p:nvPr>
            <p:ph type="title"/>
          </p:nvPr>
        </p:nvSpPr>
        <p:spPr>
          <a:xfrm>
            <a:off x="432113" y="927287"/>
            <a:ext cx="2400626" cy="1455403"/>
          </a:xfrm>
        </p:spPr>
        <p:txBody>
          <a:bodyPr anchor="t" anchorCtr="0">
            <a:noAutofit/>
          </a:bodyPr>
          <a:lstStyle>
            <a:lvl1pPr>
              <a:defRPr sz="3200"/>
            </a:lvl1pPr>
          </a:lstStyle>
          <a:p>
            <a:r>
              <a:rPr lang="de-DE"/>
              <a:t>Titelmasterformat durch Klicken bearbeiten</a:t>
            </a:r>
            <a:endParaRPr lang="de-DE" dirty="0"/>
          </a:p>
        </p:txBody>
      </p:sp>
      <p:sp>
        <p:nvSpPr>
          <p:cNvPr id="5" name="Textplatzhalter 4"/>
          <p:cNvSpPr>
            <a:spLocks noGrp="1"/>
          </p:cNvSpPr>
          <p:nvPr>
            <p:ph type="body" sz="quarter" idx="11"/>
          </p:nvPr>
        </p:nvSpPr>
        <p:spPr>
          <a:xfrm>
            <a:off x="432113" y="3542659"/>
            <a:ext cx="2400626" cy="2847559"/>
          </a:xfrm>
        </p:spPr>
        <p:txBody>
          <a:bodyPr anchor="b" anchorCtr="0"/>
          <a:lstStyle>
            <a:lvl1pPr>
              <a:spcAft>
                <a:spcPts val="800"/>
              </a:spcAft>
              <a:defRPr sz="1600">
                <a:solidFill>
                  <a:schemeClr val="bg1"/>
                </a:solidFill>
              </a:defRPr>
            </a:lvl1pPr>
            <a:lvl2pPr>
              <a:spcAft>
                <a:spcPts val="800"/>
              </a:spcAft>
              <a:defRPr sz="1600">
                <a:solidFill>
                  <a:schemeClr val="bg1"/>
                </a:solidFill>
              </a:defRPr>
            </a:lvl2pPr>
          </a:lstStyle>
          <a:p>
            <a:pPr lvl="0"/>
            <a:r>
              <a:rPr lang="de-DE"/>
              <a:t>Textmasterformat bearbeiten</a:t>
            </a:r>
          </a:p>
          <a:p>
            <a:pPr lvl="1"/>
            <a:r>
              <a:rPr lang="de-DE"/>
              <a:t>Zweite Ebene</a:t>
            </a:r>
          </a:p>
        </p:txBody>
      </p:sp>
      <p:sp>
        <p:nvSpPr>
          <p:cNvPr id="7" name="Rechteck 6"/>
          <p:cNvSpPr/>
          <p:nvPr userDrawn="1"/>
        </p:nvSpPr>
        <p:spPr>
          <a:xfrm>
            <a:off x="3216053" y="239186"/>
            <a:ext cx="8738243" cy="4917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1" name="Rechteck 70"/>
          <p:cNvSpPr/>
          <p:nvPr userDrawn="1"/>
        </p:nvSpPr>
        <p:spPr>
          <a:xfrm>
            <a:off x="3216053" y="5350208"/>
            <a:ext cx="2785509" cy="12664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3" name="Rechteck 72"/>
          <p:cNvSpPr/>
          <p:nvPr userDrawn="1"/>
        </p:nvSpPr>
        <p:spPr>
          <a:xfrm>
            <a:off x="9168787" y="5350208"/>
            <a:ext cx="2785509" cy="12664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8" name="Gleichschenkliges Dreieck 7"/>
          <p:cNvSpPr/>
          <p:nvPr userDrawn="1"/>
        </p:nvSpPr>
        <p:spPr>
          <a:xfrm>
            <a:off x="4184953" y="5011042"/>
            <a:ext cx="847713" cy="3837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4" name="Gleichschenkliges Dreieck 73"/>
          <p:cNvSpPr/>
          <p:nvPr userDrawn="1"/>
        </p:nvSpPr>
        <p:spPr>
          <a:xfrm>
            <a:off x="7173340" y="5011042"/>
            <a:ext cx="847713" cy="3837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75" name="Gleichschenkliges Dreieck 74"/>
          <p:cNvSpPr/>
          <p:nvPr userDrawn="1"/>
        </p:nvSpPr>
        <p:spPr>
          <a:xfrm>
            <a:off x="10137687" y="5011042"/>
            <a:ext cx="847713" cy="38376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pic>
        <p:nvPicPr>
          <p:cNvPr id="76" name="Grafik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13164" y="5260999"/>
            <a:ext cx="1296756" cy="1263907"/>
          </a:xfrm>
          <a:prstGeom prst="rect">
            <a:avLst/>
          </a:prstGeom>
        </p:spPr>
      </p:pic>
      <p:pic>
        <p:nvPicPr>
          <p:cNvPr id="77" name="Grafik 7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60430" y="5260999"/>
            <a:ext cx="1296756" cy="1263907"/>
          </a:xfrm>
          <a:prstGeom prst="rect">
            <a:avLst/>
          </a:prstGeom>
        </p:spPr>
      </p:pic>
      <p:sp>
        <p:nvSpPr>
          <p:cNvPr id="78" name="Textfeld 77"/>
          <p:cNvSpPr txBox="1"/>
          <p:nvPr userDrawn="1"/>
        </p:nvSpPr>
        <p:spPr>
          <a:xfrm>
            <a:off x="3216053" y="1461703"/>
            <a:ext cx="8738243" cy="2062103"/>
          </a:xfrm>
          <a:prstGeom prst="rect">
            <a:avLst/>
          </a:prstGeom>
          <a:noFill/>
        </p:spPr>
        <p:txBody>
          <a:bodyPr wrap="square" rtlCol="0">
            <a:spAutoFit/>
          </a:bodyPr>
          <a:lstStyle/>
          <a:p>
            <a:pPr algn="ctr"/>
            <a:r>
              <a:rPr lang="de-DE" sz="6400" b="1" dirty="0">
                <a:solidFill>
                  <a:schemeClr val="bg1"/>
                </a:solidFill>
              </a:rPr>
              <a:t>CRM auf</a:t>
            </a:r>
            <a:r>
              <a:rPr lang="de-DE" sz="6400" b="1" baseline="0" dirty="0">
                <a:solidFill>
                  <a:schemeClr val="bg1"/>
                </a:solidFill>
              </a:rPr>
              <a:t> den </a:t>
            </a:r>
            <a:br>
              <a:rPr lang="de-DE" sz="6400" b="1" baseline="0" dirty="0">
                <a:solidFill>
                  <a:schemeClr val="bg1"/>
                </a:solidFill>
              </a:rPr>
            </a:br>
            <a:r>
              <a:rPr lang="de-DE" sz="6400" b="1" baseline="0" dirty="0">
                <a:solidFill>
                  <a:schemeClr val="bg1"/>
                </a:solidFill>
              </a:rPr>
              <a:t>Punkt gebracht.</a:t>
            </a:r>
            <a:endParaRPr lang="de-DE" sz="6400" b="1" dirty="0">
              <a:solidFill>
                <a:schemeClr val="bg1"/>
              </a:solidFill>
            </a:endParaRPr>
          </a:p>
        </p:txBody>
      </p:sp>
      <p:sp>
        <p:nvSpPr>
          <p:cNvPr id="79" name="Textfeld 78"/>
          <p:cNvSpPr txBox="1"/>
          <p:nvPr userDrawn="1"/>
        </p:nvSpPr>
        <p:spPr>
          <a:xfrm>
            <a:off x="3227664" y="6200178"/>
            <a:ext cx="2773898" cy="338554"/>
          </a:xfrm>
          <a:prstGeom prst="rect">
            <a:avLst/>
          </a:prstGeom>
          <a:noFill/>
        </p:spPr>
        <p:txBody>
          <a:bodyPr wrap="square" rtlCol="0">
            <a:spAutoFit/>
          </a:bodyPr>
          <a:lstStyle/>
          <a:p>
            <a:pPr algn="ctr"/>
            <a:r>
              <a:rPr lang="de-DE" sz="1600" b="1" dirty="0">
                <a:solidFill>
                  <a:schemeClr val="bg1"/>
                </a:solidFill>
              </a:rPr>
              <a:t>Menschen</a:t>
            </a:r>
          </a:p>
        </p:txBody>
      </p:sp>
      <p:sp>
        <p:nvSpPr>
          <p:cNvPr id="80" name="Textfeld 79"/>
          <p:cNvSpPr txBox="1"/>
          <p:nvPr userDrawn="1"/>
        </p:nvSpPr>
        <p:spPr>
          <a:xfrm>
            <a:off x="6204441" y="6200178"/>
            <a:ext cx="2773898" cy="338554"/>
          </a:xfrm>
          <a:prstGeom prst="rect">
            <a:avLst/>
          </a:prstGeom>
          <a:noFill/>
        </p:spPr>
        <p:txBody>
          <a:bodyPr wrap="square" rtlCol="0">
            <a:spAutoFit/>
          </a:bodyPr>
          <a:lstStyle/>
          <a:p>
            <a:pPr algn="ctr"/>
            <a:r>
              <a:rPr lang="de-DE" sz="1600" b="1" dirty="0">
                <a:solidFill>
                  <a:schemeClr val="bg1"/>
                </a:solidFill>
              </a:rPr>
              <a:t>Prozesse</a:t>
            </a:r>
          </a:p>
        </p:txBody>
      </p:sp>
      <p:sp>
        <p:nvSpPr>
          <p:cNvPr id="81" name="Textfeld 80"/>
          <p:cNvSpPr txBox="1"/>
          <p:nvPr userDrawn="1"/>
        </p:nvSpPr>
        <p:spPr>
          <a:xfrm>
            <a:off x="9168787" y="6200178"/>
            <a:ext cx="2773898" cy="338554"/>
          </a:xfrm>
          <a:prstGeom prst="rect">
            <a:avLst/>
          </a:prstGeom>
          <a:noFill/>
        </p:spPr>
        <p:txBody>
          <a:bodyPr wrap="square" rtlCol="0">
            <a:spAutoFit/>
          </a:bodyPr>
          <a:lstStyle/>
          <a:p>
            <a:pPr algn="ctr"/>
            <a:r>
              <a:rPr lang="de-DE" sz="1600" b="1" dirty="0">
                <a:solidFill>
                  <a:schemeClr val="bg1"/>
                </a:solidFill>
              </a:rPr>
              <a:t>Technologien</a:t>
            </a:r>
          </a:p>
        </p:txBody>
      </p:sp>
      <p:pic>
        <p:nvPicPr>
          <p:cNvPr id="21" name="Grafik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5303" y="240189"/>
            <a:ext cx="1300821" cy="1272035"/>
          </a:xfrm>
          <a:prstGeom prst="rect">
            <a:avLst/>
          </a:prstGeom>
        </p:spPr>
      </p:pic>
    </p:spTree>
    <p:extLst>
      <p:ext uri="{BB962C8B-B14F-4D97-AF65-F5344CB8AC3E}">
        <p14:creationId xmlns:p14="http://schemas.microsoft.com/office/powerpoint/2010/main" val="303707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Kontakt und Disclaimer">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nvPr>
        </p:nvGraphicFramePr>
        <p:xfrm>
          <a:off x="2118" y="2118"/>
          <a:ext cx="2117" cy="2116"/>
        </p:xfrm>
        <a:graphic>
          <a:graphicData uri="http://schemas.openxmlformats.org/presentationml/2006/ole">
            <mc:AlternateContent xmlns:mc="http://schemas.openxmlformats.org/markup-compatibility/2006">
              <mc:Choice xmlns:v="urn:schemas-microsoft-com:vml" Requires="v">
                <p:oleObj spid="_x0000_s21564" name="think-cell Folie" r:id="rId4" imgW="270" imgH="270" progId="TCLayout.ActiveDocument.1">
                  <p:embed/>
                </p:oleObj>
              </mc:Choice>
              <mc:Fallback>
                <p:oleObj name="think-cell Folie" r:id="rId4" imgW="270" imgH="270" progId="TCLayout.ActiveDocument.1">
                  <p:embed/>
                  <p:pic>
                    <p:nvPicPr>
                      <p:cNvPr id="3" name="Objek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7"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hteck 6"/>
          <p:cNvSpPr/>
          <p:nvPr userDrawn="1"/>
        </p:nvSpPr>
        <p:spPr>
          <a:xfrm>
            <a:off x="240062" y="239186"/>
            <a:ext cx="11714234" cy="4917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 name="Textfeld 5"/>
          <p:cNvSpPr txBox="1"/>
          <p:nvPr userDrawn="1"/>
        </p:nvSpPr>
        <p:spPr>
          <a:xfrm>
            <a:off x="240062" y="5316027"/>
            <a:ext cx="11714234" cy="1000274"/>
          </a:xfrm>
          <a:prstGeom prst="rect">
            <a:avLst/>
          </a:prstGeom>
          <a:noFill/>
        </p:spPr>
        <p:txBody>
          <a:bodyPr wrap="square" lIns="0" tIns="0" rIns="0" bIns="0" rtlCol="0">
            <a:spAutoFit/>
          </a:bodyPr>
          <a:lstStyle/>
          <a:p>
            <a:pPr>
              <a:lnSpc>
                <a:spcPts val="1333"/>
              </a:lnSpc>
            </a:pPr>
            <a:r>
              <a:rPr lang="de-DE" sz="1067" b="1" kern="0" spc="27" baseline="0" dirty="0"/>
              <a:t>© </a:t>
            </a:r>
            <a:r>
              <a:rPr lang="de-DE" sz="1067" b="1" kern="0" spc="27" baseline="0" dirty="0" err="1"/>
              <a:t>maihiro</a:t>
            </a:r>
            <a:r>
              <a:rPr lang="de-DE" sz="1067" b="1" kern="0" spc="27" baseline="0" dirty="0"/>
              <a:t> GmbH. Alle Rechte vorbehalten. Alle Inhalte dieser Unterlage sind geistiges Eigentum der </a:t>
            </a:r>
            <a:r>
              <a:rPr lang="de-DE" sz="1067" b="1" kern="0" spc="27" baseline="0" dirty="0" err="1"/>
              <a:t>maihiro</a:t>
            </a:r>
            <a:r>
              <a:rPr lang="de-DE" sz="1067" b="1" kern="0" spc="27" baseline="0" dirty="0"/>
              <a:t> GmbH. Eine Nutzung dieser Inhalte sowie die Abtretung </a:t>
            </a:r>
            <a:br>
              <a:rPr lang="de-DE" sz="1067" b="1" kern="0" spc="27" baseline="0" dirty="0"/>
            </a:br>
            <a:r>
              <a:rPr lang="de-DE" sz="1067" b="1" kern="0" spc="27" baseline="0" dirty="0"/>
              <a:t>oder Übertragung der geistigen Eigentumsrechte an diesen Inhalten kann nur mit ausdrücklicher, schriftlicher Zustimmung der </a:t>
            </a:r>
            <a:r>
              <a:rPr lang="de-DE" sz="1067" b="1" kern="0" spc="27" baseline="0" dirty="0" err="1"/>
              <a:t>maihiro</a:t>
            </a:r>
            <a:r>
              <a:rPr lang="de-DE" sz="1067" b="1" kern="0" spc="27" baseline="0" dirty="0"/>
              <a:t> GmbH erfolgen. Die Inhalte </a:t>
            </a:r>
            <a:br>
              <a:rPr lang="de-DE" sz="1067" b="1" kern="0" spc="27" baseline="0" dirty="0"/>
            </a:br>
            <a:r>
              <a:rPr lang="de-DE" sz="1067" b="1" kern="0" spc="27" baseline="0" dirty="0"/>
              <a:t>dieser Publikation werden von der </a:t>
            </a:r>
            <a:r>
              <a:rPr lang="de-DE" sz="1067" b="1" kern="0" spc="27" baseline="0" dirty="0" err="1"/>
              <a:t>maihiro</a:t>
            </a:r>
            <a:r>
              <a:rPr lang="de-DE" sz="1067" b="1" kern="0" spc="27" baseline="0" dirty="0"/>
              <a:t> GmbH bereit gestellt. Sie sind unverbindlich, dienen Informationszwecken und können ohne vorherige Ankündigung geändert werden. Die </a:t>
            </a:r>
            <a:r>
              <a:rPr lang="de-DE" sz="1067" b="1" kern="0" spc="27" baseline="0" dirty="0" err="1"/>
              <a:t>maihiro</a:t>
            </a:r>
            <a:r>
              <a:rPr lang="de-DE" sz="1067" b="1" kern="0" spc="27" baseline="0" dirty="0"/>
              <a:t> GmbH übernimmt keine Haftung oder Garantie für Fehler oder Unvollständigkeiten dieser Unterlage. Aus den in dieser Publikation enthaltenen Informationen ergibt sich keine weiterführende Haftung.</a:t>
            </a:r>
          </a:p>
          <a:p>
            <a:pPr>
              <a:lnSpc>
                <a:spcPts val="1333"/>
              </a:lnSpc>
            </a:pPr>
            <a:endParaRPr lang="de-DE" sz="1067" b="1" kern="0" spc="27" baseline="0" dirty="0"/>
          </a:p>
        </p:txBody>
      </p:sp>
      <p:sp>
        <p:nvSpPr>
          <p:cNvPr id="5" name="Textplatzhalter 4"/>
          <p:cNvSpPr>
            <a:spLocks noGrp="1"/>
          </p:cNvSpPr>
          <p:nvPr>
            <p:ph type="body" sz="quarter" idx="11"/>
          </p:nvPr>
        </p:nvSpPr>
        <p:spPr>
          <a:xfrm>
            <a:off x="2469774" y="1665982"/>
            <a:ext cx="2027713" cy="2847559"/>
          </a:xfrm>
        </p:spPr>
        <p:txBody>
          <a:bodyPr anchor="t" anchorCtr="0"/>
          <a:lstStyle>
            <a:lvl1pPr>
              <a:spcBef>
                <a:spcPts val="400"/>
              </a:spcBef>
              <a:spcAft>
                <a:spcPts val="0"/>
              </a:spcAft>
              <a:defRPr sz="1333" b="1">
                <a:solidFill>
                  <a:schemeClr val="bg1"/>
                </a:solidFill>
              </a:defRPr>
            </a:lvl1pPr>
            <a:lvl2pPr>
              <a:spcBef>
                <a:spcPts val="400"/>
              </a:spcBef>
              <a:spcAft>
                <a:spcPts val="0"/>
              </a:spcAft>
              <a:defRPr sz="1333" b="1">
                <a:solidFill>
                  <a:schemeClr val="bg1"/>
                </a:solidFill>
              </a:defRPr>
            </a:lvl2pPr>
          </a:lstStyle>
          <a:p>
            <a:pPr lvl="0"/>
            <a:r>
              <a:rPr lang="de-DE" dirty="0"/>
              <a:t>Textmasterformat bearbeiten</a:t>
            </a:r>
          </a:p>
          <a:p>
            <a:pPr lvl="1"/>
            <a:r>
              <a:rPr lang="de-DE" dirty="0"/>
              <a:t>Zweite Ebene</a:t>
            </a:r>
          </a:p>
        </p:txBody>
      </p:sp>
      <p:sp>
        <p:nvSpPr>
          <p:cNvPr id="150" name="Textplatzhalter 4"/>
          <p:cNvSpPr>
            <a:spLocks noGrp="1"/>
          </p:cNvSpPr>
          <p:nvPr>
            <p:ph type="body" sz="quarter" idx="12"/>
          </p:nvPr>
        </p:nvSpPr>
        <p:spPr>
          <a:xfrm>
            <a:off x="4713737" y="1665982"/>
            <a:ext cx="2027713" cy="2847559"/>
          </a:xfrm>
        </p:spPr>
        <p:txBody>
          <a:bodyPr anchor="t" anchorCtr="0"/>
          <a:lstStyle>
            <a:lvl1pPr>
              <a:spcBef>
                <a:spcPts val="400"/>
              </a:spcBef>
              <a:spcAft>
                <a:spcPts val="0"/>
              </a:spcAft>
              <a:defRPr sz="1333" b="1">
                <a:solidFill>
                  <a:schemeClr val="bg1"/>
                </a:solidFill>
              </a:defRPr>
            </a:lvl1pPr>
            <a:lvl2pPr>
              <a:spcBef>
                <a:spcPts val="400"/>
              </a:spcBef>
              <a:spcAft>
                <a:spcPts val="0"/>
              </a:spcAft>
              <a:defRPr sz="1333" b="1">
                <a:solidFill>
                  <a:schemeClr val="bg1"/>
                </a:solidFill>
              </a:defRPr>
            </a:lvl2pPr>
          </a:lstStyle>
          <a:p>
            <a:pPr lvl="0"/>
            <a:r>
              <a:rPr lang="de-DE"/>
              <a:t>Textmasterformat bearbeiten</a:t>
            </a:r>
          </a:p>
          <a:p>
            <a:pPr lvl="1"/>
            <a:r>
              <a:rPr lang="de-DE"/>
              <a:t>Zweite Ebene</a:t>
            </a:r>
          </a:p>
        </p:txBody>
      </p:sp>
      <p:sp>
        <p:nvSpPr>
          <p:cNvPr id="151" name="Textplatzhalter 4"/>
          <p:cNvSpPr>
            <a:spLocks noGrp="1"/>
          </p:cNvSpPr>
          <p:nvPr>
            <p:ph type="body" sz="quarter" idx="13"/>
          </p:nvPr>
        </p:nvSpPr>
        <p:spPr>
          <a:xfrm>
            <a:off x="6937890" y="1665982"/>
            <a:ext cx="2027713" cy="2847559"/>
          </a:xfrm>
        </p:spPr>
        <p:txBody>
          <a:bodyPr anchor="t" anchorCtr="0"/>
          <a:lstStyle>
            <a:lvl1pPr>
              <a:spcBef>
                <a:spcPts val="400"/>
              </a:spcBef>
              <a:spcAft>
                <a:spcPts val="0"/>
              </a:spcAft>
              <a:defRPr sz="1333" b="1">
                <a:solidFill>
                  <a:schemeClr val="bg1"/>
                </a:solidFill>
              </a:defRPr>
            </a:lvl1pPr>
            <a:lvl2pPr>
              <a:spcBef>
                <a:spcPts val="400"/>
              </a:spcBef>
              <a:spcAft>
                <a:spcPts val="0"/>
              </a:spcAft>
              <a:defRPr sz="1333" b="1">
                <a:solidFill>
                  <a:schemeClr val="bg1"/>
                </a:solidFill>
              </a:defRPr>
            </a:lvl2pPr>
          </a:lstStyle>
          <a:p>
            <a:pPr lvl="0"/>
            <a:r>
              <a:rPr lang="de-DE"/>
              <a:t>Textmasterformat bearbeiten</a:t>
            </a:r>
          </a:p>
          <a:p>
            <a:pPr lvl="1"/>
            <a:r>
              <a:rPr lang="de-DE"/>
              <a:t>Zweite Ebene</a:t>
            </a:r>
          </a:p>
        </p:txBody>
      </p:sp>
      <p:sp>
        <p:nvSpPr>
          <p:cNvPr id="152" name="Textplatzhalter 4"/>
          <p:cNvSpPr>
            <a:spLocks noGrp="1"/>
          </p:cNvSpPr>
          <p:nvPr>
            <p:ph type="body" sz="quarter" idx="14"/>
          </p:nvPr>
        </p:nvSpPr>
        <p:spPr>
          <a:xfrm>
            <a:off x="9197670" y="1665982"/>
            <a:ext cx="2027713" cy="2847559"/>
          </a:xfrm>
        </p:spPr>
        <p:txBody>
          <a:bodyPr anchor="t" anchorCtr="0"/>
          <a:lstStyle>
            <a:lvl1pPr>
              <a:spcBef>
                <a:spcPts val="400"/>
              </a:spcBef>
              <a:spcAft>
                <a:spcPts val="0"/>
              </a:spcAft>
              <a:defRPr sz="1333" b="1">
                <a:solidFill>
                  <a:schemeClr val="bg1"/>
                </a:solidFill>
              </a:defRPr>
            </a:lvl1pPr>
            <a:lvl2pPr>
              <a:spcBef>
                <a:spcPts val="400"/>
              </a:spcBef>
              <a:spcAft>
                <a:spcPts val="0"/>
              </a:spcAft>
              <a:defRPr sz="1333" b="1">
                <a:solidFill>
                  <a:schemeClr val="bg1"/>
                </a:solidFill>
              </a:defRPr>
            </a:lvl2pPr>
          </a:lstStyle>
          <a:p>
            <a:pPr lvl="0"/>
            <a:r>
              <a:rPr lang="de-DE"/>
              <a:t>Textmasterformat bearbeiten</a:t>
            </a:r>
          </a:p>
          <a:p>
            <a:pPr lvl="1"/>
            <a:r>
              <a:rPr lang="de-DE"/>
              <a:t>Zweite Ebene</a:t>
            </a:r>
          </a:p>
        </p:txBody>
      </p:sp>
      <p:sp>
        <p:nvSpPr>
          <p:cNvPr id="153" name="Textplatzhalter 4"/>
          <p:cNvSpPr>
            <a:spLocks noGrp="1"/>
          </p:cNvSpPr>
          <p:nvPr>
            <p:ph type="body" sz="quarter" idx="15"/>
          </p:nvPr>
        </p:nvSpPr>
        <p:spPr>
          <a:xfrm>
            <a:off x="2469774" y="936011"/>
            <a:ext cx="2027713" cy="536443"/>
          </a:xfrm>
        </p:spPr>
        <p:txBody>
          <a:bodyPr anchor="b" anchorCtr="0"/>
          <a:lstStyle>
            <a:lvl1pPr>
              <a:spcAft>
                <a:spcPts val="800"/>
              </a:spcAft>
              <a:defRPr sz="1867">
                <a:solidFill>
                  <a:schemeClr val="bg1"/>
                </a:solidFill>
              </a:defRPr>
            </a:lvl1pPr>
            <a:lvl2pPr>
              <a:spcAft>
                <a:spcPts val="800"/>
              </a:spcAft>
              <a:defRPr sz="1600">
                <a:solidFill>
                  <a:schemeClr val="bg1"/>
                </a:solidFill>
              </a:defRPr>
            </a:lvl2pPr>
          </a:lstStyle>
          <a:p>
            <a:pPr lvl="0"/>
            <a:r>
              <a:rPr lang="de-DE"/>
              <a:t>Textmasterformat bearbeiten</a:t>
            </a:r>
          </a:p>
        </p:txBody>
      </p:sp>
      <p:sp>
        <p:nvSpPr>
          <p:cNvPr id="154" name="Textplatzhalter 4"/>
          <p:cNvSpPr>
            <a:spLocks noGrp="1"/>
          </p:cNvSpPr>
          <p:nvPr>
            <p:ph type="body" sz="quarter" idx="16"/>
          </p:nvPr>
        </p:nvSpPr>
        <p:spPr>
          <a:xfrm>
            <a:off x="9197670" y="936011"/>
            <a:ext cx="2027713" cy="536443"/>
          </a:xfrm>
        </p:spPr>
        <p:txBody>
          <a:bodyPr anchor="b" anchorCtr="0"/>
          <a:lstStyle>
            <a:lvl1pPr>
              <a:spcAft>
                <a:spcPts val="800"/>
              </a:spcAft>
              <a:defRPr sz="1867">
                <a:solidFill>
                  <a:schemeClr val="bg1"/>
                </a:solidFill>
              </a:defRPr>
            </a:lvl1pPr>
            <a:lvl2pPr>
              <a:spcAft>
                <a:spcPts val="800"/>
              </a:spcAft>
              <a:defRPr sz="1600">
                <a:solidFill>
                  <a:schemeClr val="bg1"/>
                </a:solidFill>
              </a:defRPr>
            </a:lvl2pPr>
          </a:lstStyle>
          <a:p>
            <a:pPr lvl="0"/>
            <a:r>
              <a:rPr lang="de-DE"/>
              <a:t>Textmasterformat bearbeiten</a:t>
            </a:r>
          </a:p>
        </p:txBody>
      </p:sp>
      <p:pic>
        <p:nvPicPr>
          <p:cNvPr id="12" name="Grafik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5303" y="240189"/>
            <a:ext cx="1300821" cy="1272035"/>
          </a:xfrm>
          <a:prstGeom prst="rect">
            <a:avLst/>
          </a:prstGeom>
        </p:spPr>
      </p:pic>
    </p:spTree>
    <p:extLst>
      <p:ext uri="{BB962C8B-B14F-4D97-AF65-F5344CB8AC3E}">
        <p14:creationId xmlns:p14="http://schemas.microsoft.com/office/powerpoint/2010/main" val="2804297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estaltungsraster">
    <p:spTree>
      <p:nvGrpSpPr>
        <p:cNvPr id="1" name=""/>
        <p:cNvGrpSpPr/>
        <p:nvPr/>
      </p:nvGrpSpPr>
      <p:grpSpPr>
        <a:xfrm>
          <a:off x="0" y="0"/>
          <a:ext cx="0" cy="0"/>
          <a:chOff x="0" y="0"/>
          <a:chExt cx="0" cy="0"/>
        </a:xfrm>
      </p:grpSpPr>
      <p:grpSp>
        <p:nvGrpSpPr>
          <p:cNvPr id="9" name="Gruppieren 8"/>
          <p:cNvGrpSpPr/>
          <p:nvPr userDrawn="1"/>
        </p:nvGrpSpPr>
        <p:grpSpPr>
          <a:xfrm>
            <a:off x="0" y="0"/>
            <a:ext cx="12195175" cy="6858000"/>
            <a:chOff x="0" y="0"/>
            <a:chExt cx="9144000" cy="5143500"/>
          </a:xfrm>
        </p:grpSpPr>
        <p:grpSp>
          <p:nvGrpSpPr>
            <p:cNvPr id="10" name="Gruppieren 9"/>
            <p:cNvGrpSpPr/>
            <p:nvPr/>
          </p:nvGrpSpPr>
          <p:grpSpPr>
            <a:xfrm>
              <a:off x="0" y="180142"/>
              <a:ext cx="9144000" cy="4782368"/>
              <a:chOff x="0" y="180142"/>
              <a:chExt cx="9144000" cy="4782368"/>
            </a:xfrm>
          </p:grpSpPr>
          <p:grpSp>
            <p:nvGrpSpPr>
              <p:cNvPr id="46" name="Gruppieren 45"/>
              <p:cNvGrpSpPr/>
              <p:nvPr/>
            </p:nvGrpSpPr>
            <p:grpSpPr>
              <a:xfrm>
                <a:off x="0" y="180142"/>
                <a:ext cx="9144000" cy="4380014"/>
                <a:chOff x="0" y="180142"/>
                <a:chExt cx="9144000" cy="4380014"/>
              </a:xfrm>
            </p:grpSpPr>
            <p:cxnSp>
              <p:nvCxnSpPr>
                <p:cNvPr id="57" name="Gerader Verbinder 56"/>
                <p:cNvCxnSpPr/>
                <p:nvPr/>
              </p:nvCxnSpPr>
              <p:spPr>
                <a:xfrm>
                  <a:off x="0" y="180142"/>
                  <a:ext cx="9144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0" y="727644"/>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0" y="1275146"/>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a:off x="0" y="1822648"/>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a:off x="0" y="2370150"/>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Gerader Verbinder 61"/>
                <p:cNvCxnSpPr/>
                <p:nvPr/>
              </p:nvCxnSpPr>
              <p:spPr>
                <a:xfrm>
                  <a:off x="0" y="2917652"/>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a:off x="0" y="3465154"/>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0" y="4012656"/>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a:off x="0" y="4560156"/>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7" name="Gruppieren 46"/>
              <p:cNvGrpSpPr/>
              <p:nvPr/>
            </p:nvGrpSpPr>
            <p:grpSpPr>
              <a:xfrm>
                <a:off x="0" y="582496"/>
                <a:ext cx="9144000" cy="4380014"/>
                <a:chOff x="0" y="180142"/>
                <a:chExt cx="9144000" cy="4380014"/>
              </a:xfrm>
            </p:grpSpPr>
            <p:cxnSp>
              <p:nvCxnSpPr>
                <p:cNvPr id="48" name="Gerader Verbinder 47"/>
                <p:cNvCxnSpPr/>
                <p:nvPr/>
              </p:nvCxnSpPr>
              <p:spPr>
                <a:xfrm>
                  <a:off x="0" y="180142"/>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0" y="727644"/>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a:off x="0" y="1275146"/>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a:off x="0" y="1822648"/>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a:off x="0" y="2370150"/>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0" y="2917652"/>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0" y="3465154"/>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Gerader Verbinder 54"/>
                <p:cNvCxnSpPr/>
                <p:nvPr/>
              </p:nvCxnSpPr>
              <p:spPr>
                <a:xfrm>
                  <a:off x="0" y="4012656"/>
                  <a:ext cx="914400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a:off x="0" y="4560156"/>
                  <a:ext cx="9144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pSp>
        </p:grpSp>
        <p:grpSp>
          <p:nvGrpSpPr>
            <p:cNvPr id="11" name="Gruppieren 10"/>
            <p:cNvGrpSpPr/>
            <p:nvPr/>
          </p:nvGrpSpPr>
          <p:grpSpPr>
            <a:xfrm>
              <a:off x="180000" y="0"/>
              <a:ext cx="8784000" cy="5143500"/>
              <a:chOff x="180000" y="0"/>
              <a:chExt cx="8784000" cy="5143500"/>
            </a:xfrm>
          </p:grpSpPr>
          <p:grpSp>
            <p:nvGrpSpPr>
              <p:cNvPr id="12" name="Gruppieren 11"/>
              <p:cNvGrpSpPr/>
              <p:nvPr/>
            </p:nvGrpSpPr>
            <p:grpSpPr>
              <a:xfrm>
                <a:off x="180000" y="0"/>
                <a:ext cx="8370000" cy="5143500"/>
                <a:chOff x="180000" y="944780"/>
                <a:chExt cx="8370000" cy="1232236"/>
              </a:xfrm>
            </p:grpSpPr>
            <p:cxnSp>
              <p:nvCxnSpPr>
                <p:cNvPr id="30" name="Gerader Verbinder 29"/>
                <p:cNvCxnSpPr/>
                <p:nvPr/>
              </p:nvCxnSpPr>
              <p:spPr>
                <a:xfrm rot="5400000">
                  <a:off x="4027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rot="5400000">
                  <a:off x="3469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rot="5400000">
                  <a:off x="2911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rot="5400000">
                  <a:off x="2353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rot="5400000">
                  <a:off x="1795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rot="5400000">
                  <a:off x="1237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p:nvPr/>
              </p:nvCxnSpPr>
              <p:spPr>
                <a:xfrm rot="5400000">
                  <a:off x="679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rot="5400000">
                  <a:off x="121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p:nvPr/>
              </p:nvCxnSpPr>
              <p:spPr>
                <a:xfrm rot="5400000">
                  <a:off x="-436118" y="1560898"/>
                  <a:ext cx="1232236"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Gerader Verbinder 38"/>
                <p:cNvCxnSpPr/>
                <p:nvPr/>
              </p:nvCxnSpPr>
              <p:spPr>
                <a:xfrm rot="5400000">
                  <a:off x="7933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rot="5400000">
                  <a:off x="7375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Gerader Verbinder 40"/>
                <p:cNvCxnSpPr/>
                <p:nvPr/>
              </p:nvCxnSpPr>
              <p:spPr>
                <a:xfrm rot="5400000">
                  <a:off x="6817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Gerader Verbinder 41"/>
                <p:cNvCxnSpPr/>
                <p:nvPr/>
              </p:nvCxnSpPr>
              <p:spPr>
                <a:xfrm rot="5400000">
                  <a:off x="6259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Gerader Verbinder 42"/>
                <p:cNvCxnSpPr/>
                <p:nvPr/>
              </p:nvCxnSpPr>
              <p:spPr>
                <a:xfrm rot="5400000">
                  <a:off x="5701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Gerader Verbinder 43"/>
                <p:cNvCxnSpPr/>
                <p:nvPr/>
              </p:nvCxnSpPr>
              <p:spPr>
                <a:xfrm rot="5400000">
                  <a:off x="5143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Gerader Verbinder 44"/>
                <p:cNvCxnSpPr/>
                <p:nvPr/>
              </p:nvCxnSpPr>
              <p:spPr>
                <a:xfrm rot="5400000">
                  <a:off x="4585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 name="Gruppieren 12"/>
              <p:cNvGrpSpPr/>
              <p:nvPr/>
            </p:nvGrpSpPr>
            <p:grpSpPr>
              <a:xfrm>
                <a:off x="594000" y="0"/>
                <a:ext cx="8370000" cy="5143500"/>
                <a:chOff x="180000" y="944780"/>
                <a:chExt cx="8370000" cy="1232236"/>
              </a:xfrm>
            </p:grpSpPr>
            <p:cxnSp>
              <p:nvCxnSpPr>
                <p:cNvPr id="14" name="Gerader Verbinder 13"/>
                <p:cNvCxnSpPr/>
                <p:nvPr/>
              </p:nvCxnSpPr>
              <p:spPr>
                <a:xfrm rot="5400000">
                  <a:off x="4027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rot="5400000">
                  <a:off x="3469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rot="5400000">
                  <a:off x="2911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rot="5400000">
                  <a:off x="2353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rot="5400000">
                  <a:off x="1795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rot="5400000">
                  <a:off x="1237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Gerader Verbinder 19"/>
                <p:cNvCxnSpPr/>
                <p:nvPr/>
              </p:nvCxnSpPr>
              <p:spPr>
                <a:xfrm rot="5400000">
                  <a:off x="679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rot="5400000">
                  <a:off x="121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rot="5400000">
                  <a:off x="-436118"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rot="5400000">
                  <a:off x="7933882" y="1560898"/>
                  <a:ext cx="1232236"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rot="5400000">
                  <a:off x="7375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rot="5400000">
                  <a:off x="6817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rot="5400000">
                  <a:off x="6259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p:nvCxnSpPr>
              <p:spPr>
                <a:xfrm rot="5400000">
                  <a:off x="5701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rot="5400000">
                  <a:off x="5143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p:nvPr/>
              </p:nvCxnSpPr>
              <p:spPr>
                <a:xfrm rot="5400000">
                  <a:off x="4585882" y="1560898"/>
                  <a:ext cx="1232236"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7036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masterClrMapping/>
  </p:clrMapOvr>
  <p:hf sldNum="0" hdr="0" ftr="0" dt="0"/>
  <p:extLst mod="1">
    <p:ext uri="{DCECCB84-F9BA-43D5-87BE-67443E8EF086}">
      <p15:sldGuideLst xmlns:p15="http://schemas.microsoft.com/office/powerpoint/2012/main" xmlns="">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masterClrMapping/>
  </p:clrMapOvr>
  <p:hf sldNum="0" hdr="0" ftr="0" dt="0"/>
  <p:extLst mod="1">
    <p:ext uri="{DCECCB84-F9BA-43D5-87BE-67443E8EF086}">
      <p15:sldGuideLst xmlns:p15="http://schemas.microsoft.com/office/powerpoint/2012/main" xmlns="">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466743634"/>
      </p:ext>
    </p:extLst>
  </p:cSld>
  <p:clrMapOvr>
    <a:masterClrMapping/>
  </p:clrMapOvr>
  <p:extLst mod="1">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129332223"/>
      </p:ext>
    </p:extLst>
  </p:cSld>
  <p:clrMapOvr>
    <a:masterClrMapping/>
  </p:clrMapOvr>
  <p:extLst mod="1">
    <p:ext uri="{DCECCB84-F9BA-43D5-87BE-67443E8EF086}">
      <p15:sldGuideLst xmlns:p15="http://schemas.microsoft.com/office/powerpoint/2012/main" xmlns="">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19" userDrawn="1">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43.xml"/><Relationship Id="rId20" Type="http://schemas.openxmlformats.org/officeDocument/2006/relationships/slideLayout" Target="../slideLayouts/slideLayout54.xml"/><Relationship Id="rId21" Type="http://schemas.openxmlformats.org/officeDocument/2006/relationships/theme" Target="../theme/theme2.xml"/><Relationship Id="rId22" Type="http://schemas.openxmlformats.org/officeDocument/2006/relationships/vmlDrawing" Target="../drawings/vmlDrawing1.vml"/><Relationship Id="rId23" Type="http://schemas.openxmlformats.org/officeDocument/2006/relationships/tags" Target="../tags/tag1.xml"/><Relationship Id="rId24" Type="http://schemas.openxmlformats.org/officeDocument/2006/relationships/oleObject" Target="../embeddings/oleObject1.bin"/><Relationship Id="rId25" Type="http://schemas.openxmlformats.org/officeDocument/2006/relationships/image" Target="../media/image5.emf"/><Relationship Id="rId26" Type="http://schemas.openxmlformats.org/officeDocument/2006/relationships/image" Target="../media/image6.png"/><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slideLayout" Target="../slideLayouts/slideLayout50.xml"/><Relationship Id="rId17" Type="http://schemas.openxmlformats.org/officeDocument/2006/relationships/slideLayout" Target="../slideLayouts/slideLayout51.xml"/><Relationship Id="rId18" Type="http://schemas.openxmlformats.org/officeDocument/2006/relationships/slideLayout" Target="../slideLayouts/slideLayout52.xml"/><Relationship Id="rId19" Type="http://schemas.openxmlformats.org/officeDocument/2006/relationships/slideLayout" Target="../slideLayouts/slideLayout53.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a:t>
            </a:fld>
            <a:endParaRPr lang="en-US" sz="900" noProof="0" dirty="0"/>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9" name="Secondary Motion Band"/>
          <p:cNvGrpSpPr/>
          <p:nvPr userDrawn="1"/>
        </p:nvGrpSpPr>
        <p:grpSpPr>
          <a:xfrm>
            <a:off x="10682127" y="0"/>
            <a:ext cx="1513048" cy="251942"/>
            <a:chOff x="10682127" y="0"/>
            <a:chExt cx="1513048" cy="252000"/>
          </a:xfrm>
        </p:grpSpPr>
        <p:sp>
          <p:nvSpPr>
            <p:cNvPr id="16" name="Rectangle SAP Gold"/>
            <p:cNvSpPr/>
            <p:nvPr userDrawn="1"/>
          </p:nvSpPr>
          <p:spPr bwMode="gray">
            <a:xfrm>
              <a:off x="11691175" y="0"/>
              <a:ext cx="504000" cy="252000"/>
            </a:xfrm>
            <a:prstGeom prst="rect">
              <a:avLst/>
            </a:prstGeom>
            <a:solidFill>
              <a:schemeClr val="accent1"/>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7" name="Rectangle SAP Gold 30%"/>
            <p:cNvSpPr/>
            <p:nvPr userDrawn="1"/>
          </p:nvSpPr>
          <p:spPr bwMode="gray">
            <a:xfrm>
              <a:off x="11186476" y="0"/>
              <a:ext cx="504000" cy="252000"/>
            </a:xfrm>
            <a:prstGeom prst="rect">
              <a:avLst/>
            </a:prstGeom>
            <a:solidFill>
              <a:schemeClr val="accent1">
                <a:alpha val="7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18" name="Rectangle SAP Gold 60%"/>
            <p:cNvSpPr/>
            <p:nvPr userDrawn="1"/>
          </p:nvSpPr>
          <p:spPr bwMode="gray">
            <a:xfrm>
              <a:off x="10682127" y="0"/>
              <a:ext cx="504000" cy="252000"/>
            </a:xfrm>
            <a:prstGeom prst="rect">
              <a:avLst/>
            </a:prstGeom>
            <a:solidFill>
              <a:schemeClr val="accent1">
                <a:alpha val="40000"/>
              </a:schemeClr>
            </a:solidFill>
            <a:ln w="6350" algn="ctr">
              <a:noFill/>
              <a:miter lim="800000"/>
              <a:headEnd/>
              <a:tailEnd/>
            </a:ln>
          </p:spPr>
          <p:txBody>
            <a:bodyPr lIns="90000" tIns="72000" rIns="90000" bIns="72000" rtlCol="0" anchor="ctr"/>
            <a:lstStyle/>
            <a:p>
              <a:pPr marR="0" lvl="0" algn="ctr" defTabSz="914217" fontAlgn="base">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grpSp>
    </p:spTree>
    <p:extLst>
      <p:ext uri="{BB962C8B-B14F-4D97-AF65-F5344CB8AC3E}">
        <p14:creationId xmlns:p14="http://schemas.microsoft.com/office/powerpoint/2010/main" val="3408294523"/>
      </p:ext>
    </p:extLst>
  </p:cSld>
  <p:clrMap bg1="dk1" tx1="lt1" bg2="dk2" tx2="lt2" accent1="accent1" accent2="accent2" accent3="accent3" accent4="accent4" accent5="accent5" accent6="accent6" hlink="hlink" folHlink="folHlink"/>
  <p:sldLayoutIdLst>
    <p:sldLayoutId id="2147483772" r:id="rId1"/>
    <p:sldLayoutId id="2147483776" r:id="rId2"/>
    <p:sldLayoutId id="2147483773" r:id="rId3"/>
    <p:sldLayoutId id="2147483775" r:id="rId4"/>
    <p:sldLayoutId id="2147483741" r:id="rId5"/>
    <p:sldLayoutId id="2147483765" r:id="rId6"/>
    <p:sldLayoutId id="2147483767" r:id="rId7"/>
    <p:sldLayoutId id="2147483743" r:id="rId8"/>
    <p:sldLayoutId id="2147483774" r:id="rId9"/>
    <p:sldLayoutId id="2147483745" r:id="rId10"/>
    <p:sldLayoutId id="2147483760" r:id="rId11"/>
    <p:sldLayoutId id="2147483768" r:id="rId12"/>
    <p:sldLayoutId id="2147483769" r:id="rId13"/>
    <p:sldLayoutId id="2147483770" r:id="rId14"/>
    <p:sldLayoutId id="2147483744" r:id="rId15"/>
    <p:sldLayoutId id="2147483777" r:id="rId16"/>
    <p:sldLayoutId id="2147483757" r:id="rId17"/>
    <p:sldLayoutId id="2147483748" r:id="rId18"/>
    <p:sldLayoutId id="2147483762" r:id="rId19"/>
    <p:sldLayoutId id="2147483771" r:id="rId20"/>
    <p:sldLayoutId id="2147483763" r:id="rId21"/>
    <p:sldLayoutId id="2147483751" r:id="rId22"/>
    <p:sldLayoutId id="2147483753" r:id="rId23"/>
    <p:sldLayoutId id="2147483756" r:id="rId24"/>
    <p:sldLayoutId id="2147483740" r:id="rId25"/>
    <p:sldLayoutId id="2147483754" r:id="rId26"/>
    <p:sldLayoutId id="2147483755" r:id="rId27"/>
    <p:sldLayoutId id="2147483778" r:id="rId28"/>
    <p:sldLayoutId id="2147483779" r:id="rId29"/>
    <p:sldLayoutId id="2147483780" r:id="rId30"/>
    <p:sldLayoutId id="2147483782" r:id="rId31"/>
    <p:sldLayoutId id="2147483783" r:id="rId32"/>
    <p:sldLayoutId id="2147483805" r:id="rId33"/>
    <p:sldLayoutId id="2147483806" r:id="rId34"/>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31541" y="350923"/>
            <a:ext cx="8228701" cy="1005015"/>
          </a:xfrm>
          <a:prstGeom prst="rect">
            <a:avLst/>
          </a:prstGeom>
        </p:spPr>
        <p:txBody>
          <a:bodyPr vert="horz" lIns="0" tIns="0" rIns="0" bIns="0" rtlCol="0" anchor="t" anchorCtr="0">
            <a:no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3431541" y="1920000"/>
            <a:ext cx="8228701" cy="396668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4"/>
          </p:nvPr>
        </p:nvSpPr>
        <p:spPr>
          <a:xfrm>
            <a:off x="11499809" y="350924"/>
            <a:ext cx="307856" cy="184665"/>
          </a:xfrm>
          <a:prstGeom prst="rect">
            <a:avLst/>
          </a:prstGeom>
        </p:spPr>
        <p:txBody>
          <a:bodyPr vert="horz" wrap="none" lIns="0" tIns="0" rIns="0" bIns="0" rtlCol="0" anchor="t" anchorCtr="0">
            <a:spAutoFit/>
          </a:bodyPr>
          <a:lstStyle>
            <a:lvl1pPr algn="r">
              <a:defRPr sz="1200">
                <a:solidFill>
                  <a:schemeClr val="bg1"/>
                </a:solidFill>
              </a:defRPr>
            </a:lvl1pPr>
          </a:lstStyle>
          <a:p>
            <a:fld id="{B9E474B3-2B72-4B3B-A9B8-4DA2818A7692}" type="slidenum">
              <a:rPr lang="en-US" smtClean="0"/>
              <a:pPr/>
              <a:t>‹#›</a:t>
            </a:fld>
            <a:endParaRPr lang="en-US" dirty="0"/>
          </a:p>
        </p:txBody>
      </p:sp>
      <p:graphicFrame>
        <p:nvGraphicFramePr>
          <p:cNvPr id="7" name="Object 6" hidden="1"/>
          <p:cNvGraphicFramePr>
            <a:graphicFrameLocks noChangeAspect="1"/>
          </p:cNvGraphicFramePr>
          <p:nvPr userDrawn="1">
            <p:custDataLst>
              <p:tags r:id="rId23"/>
            </p:custDataLst>
            <p:ext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spid="_x0000_s2108" name="think-cell Folie" r:id="rId24" imgW="270" imgH="270" progId="TCLayout.ActiveDocument.1">
                  <p:embed/>
                </p:oleObj>
              </mc:Choice>
              <mc:Fallback>
                <p:oleObj name="think-cell Folie" r:id="rId24" imgW="270" imgH="270" progId="TCLayout.ActiveDocument.1">
                  <p:embed/>
                  <p:pic>
                    <p:nvPicPr>
                      <p:cNvPr id="7" name="Object 6" hidden="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90"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 name="Rechteck 64"/>
          <p:cNvSpPr/>
          <p:nvPr userDrawn="1"/>
        </p:nvSpPr>
        <p:spPr>
          <a:xfrm>
            <a:off x="240062" y="240189"/>
            <a:ext cx="1296338"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sp>
        <p:nvSpPr>
          <p:cNvPr id="66" name="Rechteck 65"/>
          <p:cNvSpPr/>
          <p:nvPr userDrawn="1"/>
        </p:nvSpPr>
        <p:spPr>
          <a:xfrm>
            <a:off x="1728450" y="240189"/>
            <a:ext cx="1296338" cy="126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a:p>
        </p:txBody>
      </p:sp>
      <p:pic>
        <p:nvPicPr>
          <p:cNvPr id="4" name="Grafik 3"/>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35303" y="240189"/>
            <a:ext cx="1300821" cy="1272035"/>
          </a:xfrm>
          <a:prstGeom prst="rect">
            <a:avLst/>
          </a:prstGeom>
        </p:spPr>
      </p:pic>
    </p:spTree>
    <p:extLst>
      <p:ext uri="{BB962C8B-B14F-4D97-AF65-F5344CB8AC3E}">
        <p14:creationId xmlns:p14="http://schemas.microsoft.com/office/powerpoint/2010/main" val="232432321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Lst>
  <p:hf hdr="0" ftr="0" dt="0"/>
  <p:txStyles>
    <p:titleStyle>
      <a:lvl1pPr algn="l" defTabSz="914377"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0" indent="0" algn="l" defTabSz="914377" rtl="0" eaLnBrk="1" latinLnBrk="0" hangingPunct="1">
        <a:lnSpc>
          <a:spcPct val="90000"/>
        </a:lnSpc>
        <a:spcBef>
          <a:spcPts val="800"/>
        </a:spcBef>
        <a:spcAft>
          <a:spcPts val="0"/>
        </a:spcAft>
        <a:buFont typeface="Arial" panose="020B0604020202020204" pitchFamily="34" charset="0"/>
        <a:buNone/>
        <a:defRPr sz="2133" b="1" kern="1200">
          <a:solidFill>
            <a:schemeClr val="tx2"/>
          </a:solidFill>
          <a:latin typeface="+mn-lt"/>
          <a:ea typeface="+mn-ea"/>
          <a:cs typeface="+mn-cs"/>
        </a:defRPr>
      </a:lvl1pPr>
      <a:lvl2pPr marL="0" indent="0" algn="l" defTabSz="914377" rtl="0" eaLnBrk="1" latinLnBrk="0" hangingPunct="1">
        <a:lnSpc>
          <a:spcPct val="90000"/>
        </a:lnSpc>
        <a:spcBef>
          <a:spcPts val="800"/>
        </a:spcBef>
        <a:spcAft>
          <a:spcPts val="267"/>
        </a:spcAft>
        <a:buFont typeface="Arial" panose="020B0604020202020204" pitchFamily="34" charset="0"/>
        <a:buNone/>
        <a:defRPr sz="2133" kern="1200">
          <a:solidFill>
            <a:schemeClr val="tx2"/>
          </a:solidFill>
          <a:latin typeface="+mn-lt"/>
          <a:ea typeface="+mn-ea"/>
          <a:cs typeface="+mn-cs"/>
        </a:defRPr>
      </a:lvl2pPr>
      <a:lvl3pPr marL="239178" indent="-239178" algn="l" defTabSz="914377" rtl="0" eaLnBrk="1" latinLnBrk="0" hangingPunct="1">
        <a:lnSpc>
          <a:spcPct val="90000"/>
        </a:lnSpc>
        <a:spcBef>
          <a:spcPts val="0"/>
        </a:spcBef>
        <a:spcAft>
          <a:spcPts val="267"/>
        </a:spcAft>
        <a:buFont typeface="Wingdings" panose="05000000000000000000" pitchFamily="2" charset="2"/>
        <a:buChar char="§"/>
        <a:defRPr sz="2133" kern="1200">
          <a:solidFill>
            <a:schemeClr val="tx2"/>
          </a:solidFill>
          <a:latin typeface="+mn-lt"/>
          <a:ea typeface="+mn-ea"/>
          <a:cs typeface="+mn-cs"/>
        </a:defRPr>
      </a:lvl3pPr>
      <a:lvl4pPr marL="433906" indent="-194728" algn="l" defTabSz="914377" rtl="0" eaLnBrk="1" latinLnBrk="0" hangingPunct="1">
        <a:lnSpc>
          <a:spcPct val="90000"/>
        </a:lnSpc>
        <a:spcBef>
          <a:spcPts val="0"/>
        </a:spcBef>
        <a:spcAft>
          <a:spcPts val="267"/>
        </a:spcAft>
        <a:buFont typeface="Wingdings" panose="05000000000000000000" pitchFamily="2" charset="2"/>
        <a:buChar char="§"/>
        <a:defRPr sz="1867" kern="1200">
          <a:solidFill>
            <a:schemeClr val="tx2"/>
          </a:solidFill>
          <a:latin typeface="+mn-lt"/>
          <a:ea typeface="+mn-ea"/>
          <a:cs typeface="+mn-cs"/>
        </a:defRPr>
      </a:lvl4pPr>
      <a:lvl5pPr marL="0" indent="0" algn="l" defTabSz="914377" rtl="0" eaLnBrk="1" latinLnBrk="0" hangingPunct="1">
        <a:lnSpc>
          <a:spcPct val="90000"/>
        </a:lnSpc>
        <a:spcBef>
          <a:spcPts val="0"/>
        </a:spcBef>
        <a:spcAft>
          <a:spcPts val="267"/>
        </a:spcAft>
        <a:buFont typeface="Arial" panose="020B0604020202020204" pitchFamily="34" charset="0"/>
        <a:buNone/>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tiff"/><Relationship Id="rId1" Type="http://schemas.openxmlformats.org/officeDocument/2006/relationships/slideLayout" Target="../slideLayouts/slideLayout31.xml"/><Relationship Id="rId2"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5.png"/><Relationship Id="rId5" Type="http://schemas.microsoft.com/office/2007/relationships/hdphoto" Target="../media/hdphoto3.wdp"/><Relationship Id="rId6" Type="http://schemas.openxmlformats.org/officeDocument/2006/relationships/image" Target="../media/image36.png"/><Relationship Id="rId7" Type="http://schemas.microsoft.com/office/2007/relationships/hdphoto" Target="../media/hdphoto4.wdp"/><Relationship Id="rId8" Type="http://schemas.openxmlformats.org/officeDocument/2006/relationships/image" Target="../media/image37.png"/><Relationship Id="rId9" Type="http://schemas.openxmlformats.org/officeDocument/2006/relationships/image" Target="../media/image38.png"/><Relationship Id="rId10" Type="http://schemas.microsoft.com/office/2007/relationships/hdphoto" Target="../media/hdphoto5.wdp"/><Relationship Id="rId11" Type="http://schemas.openxmlformats.org/officeDocument/2006/relationships/image" Target="../media/image39.png"/><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tiff"/><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oleObject" Target="../embeddings/oleObject21.bin"/><Relationship Id="rId5" Type="http://schemas.openxmlformats.org/officeDocument/2006/relationships/image" Target="../media/image7.emf"/><Relationship Id="rId6" Type="http://schemas.openxmlformats.org/officeDocument/2006/relationships/image" Target="../media/image55.jpg"/><Relationship Id="rId7" Type="http://schemas.openxmlformats.org/officeDocument/2006/relationships/image" Target="../media/image56.jpeg"/><Relationship Id="rId1" Type="http://schemas.openxmlformats.org/officeDocument/2006/relationships/vmlDrawing" Target="../drawings/vmlDrawing21.vml"/><Relationship Id="rId2"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7.png"/><Relationship Id="rId6" Type="http://schemas.openxmlformats.org/officeDocument/2006/relationships/image" Target="../media/image40.png"/><Relationship Id="rId7" Type="http://schemas.openxmlformats.org/officeDocument/2006/relationships/image" Target="../media/image58.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0.png"/><Relationship Id="rId1" Type="http://schemas.openxmlformats.org/officeDocument/2006/relationships/slideLayout" Target="../slideLayouts/slideLayout19.xml"/><Relationship Id="rId2"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0.png"/><Relationship Id="rId5" Type="http://schemas.openxmlformats.org/officeDocument/2006/relationships/image" Target="../media/image66.jp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62.png"/><Relationship Id="rId1" Type="http://schemas.openxmlformats.org/officeDocument/2006/relationships/slideLayout" Target="../slideLayouts/slideLayout19.xml"/><Relationship Id="rId2"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4" Type="http://schemas.microsoft.com/office/2007/relationships/hdphoto" Target="../media/hdphoto6.wdp"/><Relationship Id="rId5" Type="http://schemas.openxmlformats.org/officeDocument/2006/relationships/image" Target="../media/image75.png"/><Relationship Id="rId6" Type="http://schemas.openxmlformats.org/officeDocument/2006/relationships/image" Target="../media/image76.png"/><Relationship Id="rId7" Type="http://schemas.microsoft.com/office/2007/relationships/hdphoto" Target="../media/hdphoto7.wdp"/><Relationship Id="rId8" Type="http://schemas.openxmlformats.org/officeDocument/2006/relationships/image" Target="../media/image77.png"/><Relationship Id="rId9" Type="http://schemas.microsoft.com/office/2007/relationships/hdphoto" Target="../media/hdphoto8.wdp"/><Relationship Id="rId10" Type="http://schemas.openxmlformats.org/officeDocument/2006/relationships/image" Target="../media/image78.png"/><Relationship Id="rId11" Type="http://schemas.microsoft.com/office/2007/relationships/hdphoto" Target="../media/hdphoto9.wdp"/><Relationship Id="rId1" Type="http://schemas.openxmlformats.org/officeDocument/2006/relationships/slideLayout" Target="../slideLayouts/slideLayout33.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tiff"/><Relationship Id="rId5" Type="http://schemas.openxmlformats.org/officeDocument/2006/relationships/hyperlink" Target="mailto:timo.simon@maihiro.com" TargetMode="External"/><Relationship Id="rId6" Type="http://schemas.openxmlformats.org/officeDocument/2006/relationships/image" Target="../media/image81.tiff"/><Relationship Id="rId7" Type="http://schemas.openxmlformats.org/officeDocument/2006/relationships/image" Target="../media/image82.tiff"/><Relationship Id="rId1" Type="http://schemas.openxmlformats.org/officeDocument/2006/relationships/slideLayout" Target="../slideLayouts/slideLayout25.xml"/><Relationship Id="rId2" Type="http://schemas.openxmlformats.org/officeDocument/2006/relationships/hyperlink" Target="mailto:emmanuel.desert@sap.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15.tiff"/></Relationships>
</file>

<file path=ppt/slides/_rels/slide9.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tiff"/><Relationship Id="rId13" Type="http://schemas.openxmlformats.org/officeDocument/2006/relationships/image" Target="../media/image26.tiff"/><Relationship Id="rId14" Type="http://schemas.openxmlformats.org/officeDocument/2006/relationships/image" Target="../media/image27.tiff"/><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tiff"/><Relationship Id="rId10"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2225964" y="6344791"/>
            <a:ext cx="5793676" cy="240529"/>
          </a:xfrm>
        </p:spPr>
        <p:txBody>
          <a:bodyPr/>
          <a:lstStyle/>
          <a:p>
            <a:r>
              <a:rPr lang="de-DE" sz="1400" dirty="0">
                <a:latin typeface="BentonSans Bold" panose="02000803000000020004" pitchFamily="2" charset="0"/>
              </a:rPr>
              <a:t>May, 2018</a:t>
            </a:r>
          </a:p>
        </p:txBody>
      </p:sp>
      <p:sp>
        <p:nvSpPr>
          <p:cNvPr id="4" name="Subtitle 3"/>
          <p:cNvSpPr>
            <a:spLocks noGrp="1"/>
          </p:cNvSpPr>
          <p:nvPr>
            <p:ph type="subTitle" idx="1"/>
          </p:nvPr>
        </p:nvSpPr>
        <p:spPr>
          <a:xfrm>
            <a:off x="251999" y="4721551"/>
            <a:ext cx="8393573" cy="276999"/>
          </a:xfrm>
        </p:spPr>
        <p:txBody>
          <a:bodyPr/>
          <a:lstStyle/>
          <a:p>
            <a:r>
              <a:rPr lang="de-DE" sz="1500" b="1" dirty="0">
                <a:solidFill>
                  <a:schemeClr val="accent1"/>
                </a:solidFill>
                <a:latin typeface="BentonSans Light" panose="02000503000000020004" pitchFamily="2" charset="0"/>
              </a:rPr>
              <a:t>Emmanuel Desert, SAP Hybris , </a:t>
            </a:r>
            <a:r>
              <a:rPr lang="de-DE" sz="1500" b="1" dirty="0" err="1">
                <a:solidFill>
                  <a:schemeClr val="accent1"/>
                </a:solidFill>
                <a:latin typeface="BentonSans Light" panose="02000503000000020004" pitchFamily="2" charset="0"/>
              </a:rPr>
              <a:t>Director</a:t>
            </a:r>
            <a:r>
              <a:rPr lang="de-DE" sz="1500" b="1" dirty="0">
                <a:solidFill>
                  <a:schemeClr val="accent1"/>
                </a:solidFill>
                <a:latin typeface="BentonSans Light" panose="02000503000000020004" pitchFamily="2" charset="0"/>
              </a:rPr>
              <a:t> </a:t>
            </a:r>
            <a:r>
              <a:rPr lang="de-DE" sz="1500" b="1" dirty="0" err="1">
                <a:solidFill>
                  <a:schemeClr val="accent1"/>
                </a:solidFill>
                <a:latin typeface="BentonSans Light" panose="02000503000000020004" pitchFamily="2" charset="0"/>
              </a:rPr>
              <a:t>Product</a:t>
            </a:r>
            <a:r>
              <a:rPr lang="de-DE" sz="1500" b="1" dirty="0">
                <a:solidFill>
                  <a:schemeClr val="accent1"/>
                </a:solidFill>
                <a:latin typeface="BentonSans Light" panose="02000503000000020004" pitchFamily="2" charset="0"/>
              </a:rPr>
              <a:t> </a:t>
            </a:r>
            <a:r>
              <a:rPr lang="de-DE" sz="1500" b="1" dirty="0" err="1">
                <a:solidFill>
                  <a:schemeClr val="accent1"/>
                </a:solidFill>
                <a:latin typeface="BentonSans Light" panose="02000503000000020004" pitchFamily="2" charset="0"/>
              </a:rPr>
              <a:t>management</a:t>
            </a:r>
            <a:r>
              <a:rPr lang="de-DE" sz="1500" b="1" dirty="0">
                <a:solidFill>
                  <a:schemeClr val="accent1"/>
                </a:solidFill>
                <a:latin typeface="BentonSans Light" panose="02000503000000020004" pitchFamily="2" charset="0"/>
              </a:rPr>
              <a:t> </a:t>
            </a:r>
            <a:r>
              <a:rPr lang="de-DE" sz="1500" b="1" dirty="0" err="1">
                <a:solidFill>
                  <a:schemeClr val="accent1"/>
                </a:solidFill>
                <a:latin typeface="BentonSans Light" panose="02000503000000020004" pitchFamily="2" charset="0"/>
              </a:rPr>
              <a:t>Sales</a:t>
            </a:r>
            <a:r>
              <a:rPr lang="de-DE" sz="1500" b="1" dirty="0">
                <a:solidFill>
                  <a:schemeClr val="accent1"/>
                </a:solidFill>
                <a:latin typeface="BentonSans Light" panose="02000503000000020004" pitchFamily="2" charset="0"/>
              </a:rPr>
              <a:t> Cloud</a:t>
            </a:r>
          </a:p>
          <a:p>
            <a:r>
              <a:rPr lang="de-DE" sz="1500" b="1" dirty="0">
                <a:solidFill>
                  <a:schemeClr val="accent1"/>
                </a:solidFill>
                <a:latin typeface="BentonSans Light" panose="02000503000000020004" pitchFamily="2" charset="0"/>
              </a:rPr>
              <a:t>Timo Simon, </a:t>
            </a:r>
            <a:r>
              <a:rPr lang="de-DE" sz="1500" b="1" dirty="0" err="1">
                <a:solidFill>
                  <a:schemeClr val="accent1"/>
                </a:solidFill>
                <a:latin typeface="BentonSans Light" panose="02000503000000020004" pitchFamily="2" charset="0"/>
              </a:rPr>
              <a:t>mahiro</a:t>
            </a:r>
            <a:r>
              <a:rPr lang="de-DE" sz="1500" b="1" dirty="0">
                <a:solidFill>
                  <a:schemeClr val="accent1"/>
                </a:solidFill>
                <a:latin typeface="BentonSans Light" panose="02000503000000020004" pitchFamily="2" charset="0"/>
              </a:rPr>
              <a:t> GmbH, </a:t>
            </a:r>
            <a:r>
              <a:rPr lang="de-DE" sz="1500" b="1" dirty="0" err="1">
                <a:solidFill>
                  <a:schemeClr val="accent1"/>
                </a:solidFill>
                <a:latin typeface="BentonSans Light" panose="02000503000000020004" pitchFamily="2" charset="0"/>
              </a:rPr>
              <a:t>Director</a:t>
            </a:r>
            <a:r>
              <a:rPr lang="de-DE" sz="1500" b="1" dirty="0">
                <a:solidFill>
                  <a:schemeClr val="accent1"/>
                </a:solidFill>
                <a:latin typeface="BentonSans Light" panose="02000503000000020004" pitchFamily="2" charset="0"/>
              </a:rPr>
              <a:t> Products, Innovation and Business Development</a:t>
            </a:r>
          </a:p>
        </p:txBody>
      </p:sp>
      <p:sp>
        <p:nvSpPr>
          <p:cNvPr id="5" name="Text Placeholder 4"/>
          <p:cNvSpPr>
            <a:spLocks noGrp="1"/>
          </p:cNvSpPr>
          <p:nvPr>
            <p:ph type="body" sz="quarter" idx="14"/>
          </p:nvPr>
        </p:nvSpPr>
        <p:spPr>
          <a:xfrm>
            <a:off x="251999" y="2437077"/>
            <a:ext cx="9709419" cy="886397"/>
          </a:xfrm>
        </p:spPr>
        <p:txBody>
          <a:bodyPr/>
          <a:lstStyle/>
          <a:p>
            <a:r>
              <a:rPr lang="de-DE" sz="2800" b="0" dirty="0"/>
              <a:t>“UTILIZING INNOVATION TO SOLVE KEY CUSTOMER CHALLENGES IN RETAIL EXECUTION”</a:t>
            </a:r>
            <a:endParaRPr lang="de-DE" sz="2400" dirty="0">
              <a:solidFill>
                <a:schemeClr val="accent1"/>
              </a:solidFill>
              <a:latin typeface="BentonSans Bold" panose="02000803000000020004" pitchFamily="2" charset="0"/>
            </a:endParaRPr>
          </a:p>
        </p:txBody>
      </p:sp>
      <p:pic>
        <p:nvPicPr>
          <p:cNvPr id="1026" name="Picture 2" descr="maihiro Logo">
            <a:extLst>
              <a:ext uri="{FF2B5EF4-FFF2-40B4-BE49-F238E27FC236}">
                <a16:creationId xmlns:a16="http://schemas.microsoft.com/office/drawing/2014/main" xmlns="" id="{AEB40916-0FA3-40F0-A9DB-E9597DB154F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00" y="6266756"/>
            <a:ext cx="1209964" cy="39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240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F63FD9-B8C2-4213-A378-446E1815D62E}"/>
              </a:ext>
            </a:extLst>
          </p:cNvPr>
          <p:cNvSpPr>
            <a:spLocks noGrp="1"/>
          </p:cNvSpPr>
          <p:nvPr>
            <p:ph type="ctrTitle"/>
          </p:nvPr>
        </p:nvSpPr>
        <p:spPr/>
        <p:txBody>
          <a:bodyPr/>
          <a:lstStyle/>
          <a:p>
            <a:r>
              <a:rPr lang="en-GB" dirty="0"/>
              <a:t>How do we support to solve these challenges with innovations?</a:t>
            </a:r>
            <a:br>
              <a:rPr lang="en-GB" dirty="0"/>
            </a:br>
            <a:r>
              <a:rPr lang="en-GB" dirty="0"/>
              <a:t/>
            </a:r>
            <a:br>
              <a:rPr lang="en-GB" dirty="0"/>
            </a:br>
            <a:r>
              <a:rPr lang="en-GB" dirty="0"/>
              <a:t>- The solution for our customers -</a:t>
            </a:r>
            <a:br>
              <a:rPr lang="en-GB" dirty="0"/>
            </a:br>
            <a:endParaRPr lang="en-GB" dirty="0"/>
          </a:p>
        </p:txBody>
      </p:sp>
    </p:spTree>
    <p:extLst>
      <p:ext uri="{BB962C8B-B14F-4D97-AF65-F5344CB8AC3E}">
        <p14:creationId xmlns:p14="http://schemas.microsoft.com/office/powerpoint/2010/main" val="2219623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8654665" y="3111910"/>
            <a:ext cx="2103003" cy="492443"/>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Sales Representative &amp; Merchandiser</a:t>
            </a:r>
          </a:p>
        </p:txBody>
      </p:sp>
      <p:sp>
        <p:nvSpPr>
          <p:cNvPr id="35" name="TextBox 34"/>
          <p:cNvSpPr txBox="1"/>
          <p:nvPr/>
        </p:nvSpPr>
        <p:spPr>
          <a:xfrm>
            <a:off x="8672135" y="5766859"/>
            <a:ext cx="2103003" cy="246221"/>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Service Technicians</a:t>
            </a:r>
          </a:p>
        </p:txBody>
      </p:sp>
      <p:sp>
        <p:nvSpPr>
          <p:cNvPr id="37" name="TextBox 36"/>
          <p:cNvSpPr txBox="1"/>
          <p:nvPr/>
        </p:nvSpPr>
        <p:spPr>
          <a:xfrm>
            <a:off x="1611985" y="3111910"/>
            <a:ext cx="2103003" cy="246221"/>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Sales Management</a:t>
            </a:r>
          </a:p>
        </p:txBody>
      </p:sp>
      <p:sp>
        <p:nvSpPr>
          <p:cNvPr id="39" name="TextBox 38"/>
          <p:cNvSpPr txBox="1"/>
          <p:nvPr/>
        </p:nvSpPr>
        <p:spPr>
          <a:xfrm>
            <a:off x="5260293" y="3068926"/>
            <a:ext cx="2103003" cy="246221"/>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Key Account Manager</a:t>
            </a:r>
          </a:p>
        </p:txBody>
      </p:sp>
      <p:sp>
        <p:nvSpPr>
          <p:cNvPr id="20" name="TextBox 19"/>
          <p:cNvSpPr txBox="1"/>
          <p:nvPr/>
        </p:nvSpPr>
        <p:spPr>
          <a:xfrm>
            <a:off x="5358373" y="5763924"/>
            <a:ext cx="2103003" cy="492443"/>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Service Agents,  Customer Service</a:t>
            </a:r>
          </a:p>
        </p:txBody>
      </p:sp>
      <p:sp>
        <p:nvSpPr>
          <p:cNvPr id="15" name="TextBox 14"/>
          <p:cNvSpPr txBox="1"/>
          <p:nvPr/>
        </p:nvSpPr>
        <p:spPr>
          <a:xfrm>
            <a:off x="1574588" y="5747779"/>
            <a:ext cx="2103003" cy="246221"/>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ea typeface="Arial Unicode MS" pitchFamily="34" charset="-128"/>
                <a:cs typeface="Arial Unicode MS" pitchFamily="34" charset="-128"/>
              </a:rPr>
              <a:t>Service Management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2363" y="1161736"/>
            <a:ext cx="2598964" cy="173330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3173" y="3787328"/>
            <a:ext cx="2598964" cy="173330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718" y="3768248"/>
            <a:ext cx="2633724" cy="175238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605" y="1184763"/>
            <a:ext cx="2565950" cy="171129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847" y="3798830"/>
            <a:ext cx="2565950" cy="1710304"/>
          </a:xfrm>
          <a:prstGeom prst="rect">
            <a:avLst/>
          </a:prstGeom>
        </p:spPr>
      </p:pic>
      <p:pic>
        <p:nvPicPr>
          <p:cNvPr id="9" name="Picture 8"/>
          <p:cNvPicPr>
            <a:picLocks noChangeAspect="1"/>
          </p:cNvPicPr>
          <p:nvPr/>
        </p:nvPicPr>
        <p:blipFill rotWithShape="1">
          <a:blip r:embed="rId7"/>
          <a:srcRect r="2565"/>
          <a:stretch/>
        </p:blipFill>
        <p:spPr>
          <a:xfrm>
            <a:off x="1423219" y="1184763"/>
            <a:ext cx="2581578" cy="1710282"/>
          </a:xfrm>
          <a:prstGeom prst="rect">
            <a:avLst/>
          </a:prstGeom>
        </p:spPr>
      </p:pic>
      <p:sp>
        <p:nvSpPr>
          <p:cNvPr id="17" name="Title 1">
            <a:extLst>
              <a:ext uri="{FF2B5EF4-FFF2-40B4-BE49-F238E27FC236}">
                <a16:creationId xmlns:a16="http://schemas.microsoft.com/office/drawing/2014/main" xmlns="" id="{2B9D7DDB-B65B-C14E-879A-52286A1F107E}"/>
              </a:ext>
            </a:extLst>
          </p:cNvPr>
          <p:cNvSpPr txBox="1">
            <a:spLocks/>
          </p:cNvSpPr>
          <p:nvPr/>
        </p:nvSpPr>
        <p:spPr bwMode="gray">
          <a:xfrm>
            <a:off x="389013" y="264261"/>
            <a:ext cx="11325378" cy="755825"/>
          </a:xfrm>
          <a:prstGeom prst="rect">
            <a:avLst/>
          </a:prstGeom>
        </p:spPr>
        <p:txBody>
          <a:bodyPr vert="horz" lIns="0" tIns="0" rIns="0" bIns="0" rtlCol="0" anchor="ctr" anchorCtr="0">
            <a:noAutofit/>
          </a:bodyPr>
          <a:lstStyle>
            <a:lvl1pPr algn="l" defTabSz="1219170" rtl="0" eaLnBrk="1" latinLnBrk="0" hangingPunct="1">
              <a:lnSpc>
                <a:spcPct val="90000"/>
              </a:lnSpc>
              <a:spcBef>
                <a:spcPct val="0"/>
              </a:spcBef>
              <a:buNone/>
              <a:defRPr sz="2800" b="1" kern="1200">
                <a:solidFill>
                  <a:schemeClr val="bg1"/>
                </a:solidFill>
                <a:latin typeface="+mj-lt"/>
                <a:ea typeface="+mj-ea"/>
                <a:cs typeface="+mj-cs"/>
              </a:defRPr>
            </a:lvl1pPr>
          </a:lstStyle>
          <a:p>
            <a:pPr defTabSz="1218926"/>
            <a:r>
              <a:rPr lang="en-US" sz="2799" dirty="0">
                <a:solidFill>
                  <a:srgbClr val="FFFFFF"/>
                </a:solidFill>
                <a:latin typeface="Arial"/>
              </a:rPr>
              <a:t>SAP HYBRIS SALES CLOUD</a:t>
            </a:r>
          </a:p>
          <a:p>
            <a:pPr defTabSz="1218926"/>
            <a:r>
              <a:rPr lang="de-DE" sz="2000" dirty="0">
                <a:solidFill>
                  <a:srgbClr val="F0AB00"/>
                </a:solidFill>
                <a:latin typeface="Arial"/>
              </a:rPr>
              <a:t>DIFFERENT USERS, ONE SOLUTION </a:t>
            </a:r>
          </a:p>
        </p:txBody>
      </p:sp>
    </p:spTree>
    <p:extLst>
      <p:ext uri="{BB962C8B-B14F-4D97-AF65-F5344CB8AC3E}">
        <p14:creationId xmlns:p14="http://schemas.microsoft.com/office/powerpoint/2010/main" val="137243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gray">
          <a:xfrm>
            <a:off x="325336" y="324000"/>
            <a:ext cx="11542528" cy="430887"/>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defTabSz="1088340"/>
            <a:r>
              <a:rPr lang="en-US" sz="2800" dirty="0">
                <a:solidFill>
                  <a:srgbClr val="FFFFFF"/>
                </a:solidFill>
                <a:latin typeface="Arial"/>
              </a:rPr>
              <a:t>SAP HYBRIS SALES CLOUD </a:t>
            </a:r>
            <a:r>
              <a:rPr lang="en-US" sz="2800" dirty="0">
                <a:solidFill>
                  <a:srgbClr val="FFC000"/>
                </a:solidFill>
                <a:latin typeface="Arial"/>
              </a:rPr>
              <a:t>FOR CONSUMER PRODUCTS</a:t>
            </a:r>
          </a:p>
        </p:txBody>
      </p:sp>
      <p:sp>
        <p:nvSpPr>
          <p:cNvPr id="5" name="TextBox 12"/>
          <p:cNvSpPr txBox="1"/>
          <p:nvPr/>
        </p:nvSpPr>
        <p:spPr bwMode="gray">
          <a:xfrm>
            <a:off x="544572" y="2825936"/>
            <a:ext cx="3323883" cy="830418"/>
          </a:xfrm>
          <a:prstGeom prst="rect">
            <a:avLst/>
          </a:prstGeom>
          <a:noFill/>
        </p:spPr>
        <p:txBody>
          <a:bodyPr wrap="square" lIns="0" tIns="45708" rIns="91415" bIns="45708" rtlCol="0" anchor="t">
            <a:spAutoFit/>
          </a:bodyPr>
          <a:lstStyle/>
          <a:p>
            <a:pPr marL="0" lvl="2" defTabSz="1088558">
              <a:buNone/>
            </a:pPr>
            <a:r>
              <a:rPr lang="en-GB" sz="1599" dirty="0">
                <a:solidFill>
                  <a:srgbClr val="FFFFFF"/>
                </a:solidFill>
              </a:rPr>
              <a:t>Enable field sales efficiency with efficient visit planning and execution</a:t>
            </a:r>
          </a:p>
        </p:txBody>
      </p:sp>
      <p:sp>
        <p:nvSpPr>
          <p:cNvPr id="6" name="TextBox 12"/>
          <p:cNvSpPr txBox="1"/>
          <p:nvPr/>
        </p:nvSpPr>
        <p:spPr bwMode="gray">
          <a:xfrm>
            <a:off x="4444204" y="2825940"/>
            <a:ext cx="3358447" cy="830418"/>
          </a:xfrm>
          <a:prstGeom prst="rect">
            <a:avLst/>
          </a:prstGeom>
          <a:noFill/>
        </p:spPr>
        <p:txBody>
          <a:bodyPr wrap="square" lIns="0" tIns="45708" rIns="91415" bIns="45708" rtlCol="0" anchor="t">
            <a:spAutoFit/>
          </a:bodyPr>
          <a:lstStyle/>
          <a:p>
            <a:pPr marL="0" lvl="2" defTabSz="1088558">
              <a:buNone/>
            </a:pPr>
            <a:r>
              <a:rPr lang="en-GB" sz="1599" dirty="0">
                <a:solidFill>
                  <a:srgbClr val="FFFFFF"/>
                </a:solidFill>
              </a:rPr>
              <a:t>Improve decision-making and sales effectiveness by providing a 360 view of store </a:t>
            </a:r>
          </a:p>
        </p:txBody>
      </p:sp>
      <p:cxnSp>
        <p:nvCxnSpPr>
          <p:cNvPr id="7" name="Straight Connector 11"/>
          <p:cNvCxnSpPr/>
          <p:nvPr/>
        </p:nvCxnSpPr>
        <p:spPr bwMode="gray">
          <a:xfrm flipH="1">
            <a:off x="4409982" y="2785616"/>
            <a:ext cx="3340739" cy="0"/>
          </a:xfrm>
          <a:prstGeom prst="line">
            <a:avLst/>
          </a:prstGeom>
          <a:ln w="28575" cmpd="sng">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11"/>
          <p:cNvCxnSpPr/>
          <p:nvPr/>
        </p:nvCxnSpPr>
        <p:spPr bwMode="gray">
          <a:xfrm flipH="1">
            <a:off x="517126" y="2785616"/>
            <a:ext cx="3340739" cy="0"/>
          </a:xfrm>
          <a:prstGeom prst="line">
            <a:avLst/>
          </a:prstGeom>
          <a:ln w="28575" cmpd="sng">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11"/>
          <p:cNvCxnSpPr/>
          <p:nvPr/>
        </p:nvCxnSpPr>
        <p:spPr bwMode="gray">
          <a:xfrm flipH="1">
            <a:off x="8302841" y="2785616"/>
            <a:ext cx="3340739" cy="0"/>
          </a:xfrm>
          <a:prstGeom prst="line">
            <a:avLst/>
          </a:prstGeom>
          <a:ln w="28575" cmpd="sng">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TextBox 12"/>
          <p:cNvSpPr txBox="1"/>
          <p:nvPr/>
        </p:nvSpPr>
        <p:spPr bwMode="gray">
          <a:xfrm>
            <a:off x="8361703" y="2825937"/>
            <a:ext cx="3323883" cy="830418"/>
          </a:xfrm>
          <a:prstGeom prst="rect">
            <a:avLst/>
          </a:prstGeom>
          <a:noFill/>
        </p:spPr>
        <p:txBody>
          <a:bodyPr wrap="square" lIns="0" tIns="45708" rIns="91415" bIns="45708" rtlCol="0" anchor="t">
            <a:spAutoFit/>
          </a:bodyPr>
          <a:lstStyle/>
          <a:p>
            <a:pPr marL="0" lvl="2" defTabSz="1088558">
              <a:buNone/>
            </a:pPr>
            <a:r>
              <a:rPr lang="en-GB" sz="1599" dirty="0">
                <a:solidFill>
                  <a:srgbClr val="FFFFFF"/>
                </a:solidFill>
              </a:rPr>
              <a:t>Enhance on-shelf availability and drive in-store priorities with flexible activity planning and routing</a:t>
            </a:r>
          </a:p>
        </p:txBody>
      </p:sp>
      <p:sp>
        <p:nvSpPr>
          <p:cNvPr id="11" name="TextBox 12"/>
          <p:cNvSpPr txBox="1"/>
          <p:nvPr/>
        </p:nvSpPr>
        <p:spPr bwMode="gray">
          <a:xfrm>
            <a:off x="544572" y="5181208"/>
            <a:ext cx="3323883" cy="830418"/>
          </a:xfrm>
          <a:prstGeom prst="rect">
            <a:avLst/>
          </a:prstGeom>
          <a:noFill/>
        </p:spPr>
        <p:txBody>
          <a:bodyPr wrap="square" lIns="0" tIns="45708" rIns="91415" bIns="45708" rtlCol="0" anchor="t">
            <a:spAutoFit/>
          </a:bodyPr>
          <a:lstStyle/>
          <a:p>
            <a:pPr marL="0" lvl="2" defTabSz="1088558">
              <a:buNone/>
            </a:pPr>
            <a:r>
              <a:rPr lang="en-US" sz="1599" dirty="0">
                <a:solidFill>
                  <a:srgbClr val="FFFFFF"/>
                </a:solidFill>
              </a:rPr>
              <a:t>Help Sales Reps sell better with real-time pricing strongly integrated to SAP Back End Systems</a:t>
            </a:r>
          </a:p>
        </p:txBody>
      </p:sp>
      <p:sp>
        <p:nvSpPr>
          <p:cNvPr id="12" name="TextBox 12"/>
          <p:cNvSpPr txBox="1"/>
          <p:nvPr/>
        </p:nvSpPr>
        <p:spPr bwMode="gray">
          <a:xfrm>
            <a:off x="4444204" y="5181212"/>
            <a:ext cx="3358447" cy="1538089"/>
          </a:xfrm>
          <a:prstGeom prst="rect">
            <a:avLst/>
          </a:prstGeom>
          <a:noFill/>
        </p:spPr>
        <p:txBody>
          <a:bodyPr wrap="square" lIns="0" tIns="45708" rIns="91415" bIns="45708" rtlCol="0" anchor="t">
            <a:spAutoFit/>
          </a:bodyPr>
          <a:lstStyle/>
          <a:p>
            <a:pPr marL="0" lvl="2" defTabSz="1088558">
              <a:buNone/>
            </a:pPr>
            <a:r>
              <a:rPr lang="en-US" sz="1599" dirty="0">
                <a:solidFill>
                  <a:srgbClr val="FFFFFF"/>
                </a:solidFill>
              </a:rPr>
              <a:t>Enable promotion compliance at store by ensuring near real-time availability of promotion information with native integration into  SAP TM </a:t>
            </a:r>
          </a:p>
          <a:p>
            <a:pPr marL="0" lvl="2" defTabSz="1088558"/>
            <a:endParaRPr lang="en-US" sz="1599" dirty="0">
              <a:solidFill>
                <a:srgbClr val="FFFFFF"/>
              </a:solidFill>
            </a:endParaRPr>
          </a:p>
          <a:p>
            <a:pPr defTabSz="1088558"/>
            <a:endParaRPr lang="en-GB" sz="1399" dirty="0">
              <a:solidFill>
                <a:srgbClr val="FFFFFF"/>
              </a:solidFill>
            </a:endParaRPr>
          </a:p>
        </p:txBody>
      </p:sp>
      <p:cxnSp>
        <p:nvCxnSpPr>
          <p:cNvPr id="13" name="Straight Connector 11"/>
          <p:cNvCxnSpPr/>
          <p:nvPr/>
        </p:nvCxnSpPr>
        <p:spPr bwMode="gray">
          <a:xfrm flipH="1">
            <a:off x="4409982" y="5140888"/>
            <a:ext cx="3340739" cy="0"/>
          </a:xfrm>
          <a:prstGeom prst="line">
            <a:avLst/>
          </a:prstGeom>
          <a:ln w="28575" cmpd="sng">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1"/>
          <p:cNvCxnSpPr/>
          <p:nvPr/>
        </p:nvCxnSpPr>
        <p:spPr bwMode="gray">
          <a:xfrm flipH="1">
            <a:off x="517126" y="5140888"/>
            <a:ext cx="3340739" cy="0"/>
          </a:xfrm>
          <a:prstGeom prst="line">
            <a:avLst/>
          </a:prstGeom>
          <a:ln w="28575" cmpd="sng">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1"/>
          <p:cNvCxnSpPr/>
          <p:nvPr/>
        </p:nvCxnSpPr>
        <p:spPr bwMode="gray">
          <a:xfrm flipH="1">
            <a:off x="8302841" y="5140888"/>
            <a:ext cx="3340739" cy="0"/>
          </a:xfrm>
          <a:prstGeom prst="line">
            <a:avLst/>
          </a:prstGeom>
          <a:ln w="28575" cmpd="sng">
            <a:solidFill>
              <a:schemeClr val="accent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TextBox 12"/>
          <p:cNvSpPr txBox="1"/>
          <p:nvPr/>
        </p:nvSpPr>
        <p:spPr bwMode="gray">
          <a:xfrm>
            <a:off x="8361703" y="5181210"/>
            <a:ext cx="3323883" cy="1076454"/>
          </a:xfrm>
          <a:prstGeom prst="rect">
            <a:avLst/>
          </a:prstGeom>
          <a:noFill/>
        </p:spPr>
        <p:txBody>
          <a:bodyPr wrap="square" lIns="0" tIns="45708" rIns="91415" bIns="45708" rtlCol="0" anchor="t">
            <a:spAutoFit/>
          </a:bodyPr>
          <a:lstStyle/>
          <a:p>
            <a:pPr marL="0" lvl="2" defTabSz="1088558">
              <a:buNone/>
            </a:pPr>
            <a:r>
              <a:rPr lang="en-GB" sz="1599" dirty="0">
                <a:solidFill>
                  <a:srgbClr val="FFFFFF"/>
                </a:solidFill>
              </a:rPr>
              <a:t>Track and enhance field effectiveness and store performance with real time insights on in-store data</a:t>
            </a:r>
          </a:p>
        </p:txBody>
      </p:sp>
      <p:pic>
        <p:nvPicPr>
          <p:cNvPr id="17" name="Bild 10" descr="09.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8002" y="1601452"/>
            <a:ext cx="1688310" cy="944374"/>
          </a:xfrm>
          <a:prstGeom prst="rect">
            <a:avLst/>
          </a:prstGeom>
        </p:spPr>
      </p:pic>
      <p:pic>
        <p:nvPicPr>
          <p:cNvPr id="18" name="Bild 77" descr="74.pn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336649" y="3905873"/>
            <a:ext cx="1309663" cy="1064293"/>
          </a:xfrm>
          <a:prstGeom prst="rect">
            <a:avLst/>
          </a:prstGeom>
        </p:spPr>
      </p:pic>
      <p:pic>
        <p:nvPicPr>
          <p:cNvPr id="19" name="Bild 61" descr="142.pn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182852" y="3864949"/>
            <a:ext cx="1133190" cy="1107667"/>
          </a:xfrm>
          <a:prstGeom prst="rect">
            <a:avLst/>
          </a:prstGeom>
        </p:spPr>
      </p:pic>
      <p:pic>
        <p:nvPicPr>
          <p:cNvPr id="20" name="Bild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6964" y="1328523"/>
            <a:ext cx="1138356" cy="1389332"/>
          </a:xfrm>
          <a:prstGeom prst="rect">
            <a:avLst/>
          </a:prstGeom>
        </p:spPr>
      </p:pic>
      <p:pic>
        <p:nvPicPr>
          <p:cNvPr id="21" name="Bild 23" descr="13.png"/>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20383" y="1542801"/>
            <a:ext cx="963455" cy="969899"/>
          </a:xfrm>
          <a:prstGeom prst="rect">
            <a:avLst/>
          </a:prstGeom>
        </p:spPr>
      </p:pic>
      <p:pic>
        <p:nvPicPr>
          <p:cNvPr id="22" name="Bild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9141" y="3905872"/>
            <a:ext cx="964696" cy="964696"/>
          </a:xfrm>
          <a:prstGeom prst="rect">
            <a:avLst/>
          </a:prstGeom>
        </p:spPr>
      </p:pic>
    </p:spTree>
    <p:extLst>
      <p:ext uri="{BB962C8B-B14F-4D97-AF65-F5344CB8AC3E}">
        <p14:creationId xmlns:p14="http://schemas.microsoft.com/office/powerpoint/2010/main" val="2362270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898423" y="1747627"/>
            <a:ext cx="4854627" cy="4459231"/>
            <a:chOff x="2980542" y="1637371"/>
            <a:chExt cx="5754688" cy="5408613"/>
          </a:xfrm>
        </p:grpSpPr>
        <p:grpSp>
          <p:nvGrpSpPr>
            <p:cNvPr id="8" name="Group 4"/>
            <p:cNvGrpSpPr>
              <a:grpSpLocks noChangeAspect="1"/>
            </p:cNvGrpSpPr>
            <p:nvPr/>
          </p:nvGrpSpPr>
          <p:grpSpPr bwMode="auto">
            <a:xfrm rot="20795736">
              <a:off x="2980542" y="1637371"/>
              <a:ext cx="5754688" cy="5408613"/>
              <a:chOff x="1824" y="791"/>
              <a:chExt cx="3625" cy="3407"/>
            </a:xfrm>
          </p:grpSpPr>
          <p:sp>
            <p:nvSpPr>
              <p:cNvPr id="9" name="Freeform 5"/>
              <p:cNvSpPr>
                <a:spLocks/>
              </p:cNvSpPr>
              <p:nvPr/>
            </p:nvSpPr>
            <p:spPr bwMode="auto">
              <a:xfrm>
                <a:off x="3661" y="909"/>
                <a:ext cx="1400" cy="1696"/>
              </a:xfrm>
              <a:custGeom>
                <a:avLst/>
                <a:gdLst>
                  <a:gd name="T0" fmla="*/ 0 w 1400"/>
                  <a:gd name="T1" fmla="*/ 836 h 1696"/>
                  <a:gd name="T2" fmla="*/ 0 w 1400"/>
                  <a:gd name="T3" fmla="*/ 836 h 1696"/>
                  <a:gd name="T4" fmla="*/ 57 w 1400"/>
                  <a:gd name="T5" fmla="*/ 847 h 1696"/>
                  <a:gd name="T6" fmla="*/ 115 w 1400"/>
                  <a:gd name="T7" fmla="*/ 862 h 1696"/>
                  <a:gd name="T8" fmla="*/ 169 w 1400"/>
                  <a:gd name="T9" fmla="*/ 883 h 1696"/>
                  <a:gd name="T10" fmla="*/ 221 w 1400"/>
                  <a:gd name="T11" fmla="*/ 907 h 1696"/>
                  <a:gd name="T12" fmla="*/ 271 w 1400"/>
                  <a:gd name="T13" fmla="*/ 935 h 1696"/>
                  <a:gd name="T14" fmla="*/ 318 w 1400"/>
                  <a:gd name="T15" fmla="*/ 969 h 1696"/>
                  <a:gd name="T16" fmla="*/ 359 w 1400"/>
                  <a:gd name="T17" fmla="*/ 1006 h 1696"/>
                  <a:gd name="T18" fmla="*/ 401 w 1400"/>
                  <a:gd name="T19" fmla="*/ 1045 h 1696"/>
                  <a:gd name="T20" fmla="*/ 437 w 1400"/>
                  <a:gd name="T21" fmla="*/ 1089 h 1696"/>
                  <a:gd name="T22" fmla="*/ 469 w 1400"/>
                  <a:gd name="T23" fmla="*/ 1136 h 1696"/>
                  <a:gd name="T24" fmla="*/ 497 w 1400"/>
                  <a:gd name="T25" fmla="*/ 1185 h 1696"/>
                  <a:gd name="T26" fmla="*/ 521 w 1400"/>
                  <a:gd name="T27" fmla="*/ 1238 h 1696"/>
                  <a:gd name="T28" fmla="*/ 539 w 1400"/>
                  <a:gd name="T29" fmla="*/ 1292 h 1696"/>
                  <a:gd name="T30" fmla="*/ 554 w 1400"/>
                  <a:gd name="T31" fmla="*/ 1350 h 1696"/>
                  <a:gd name="T32" fmla="*/ 562 w 1400"/>
                  <a:gd name="T33" fmla="*/ 1410 h 1696"/>
                  <a:gd name="T34" fmla="*/ 567 w 1400"/>
                  <a:gd name="T35" fmla="*/ 1470 h 1696"/>
                  <a:gd name="T36" fmla="*/ 986 w 1400"/>
                  <a:gd name="T37" fmla="*/ 1696 h 1696"/>
                  <a:gd name="T38" fmla="*/ 1400 w 1400"/>
                  <a:gd name="T39" fmla="*/ 1470 h 1696"/>
                  <a:gd name="T40" fmla="*/ 1400 w 1400"/>
                  <a:gd name="T41" fmla="*/ 1470 h 1696"/>
                  <a:gd name="T42" fmla="*/ 1397 w 1400"/>
                  <a:gd name="T43" fmla="*/ 1397 h 1696"/>
                  <a:gd name="T44" fmla="*/ 1392 w 1400"/>
                  <a:gd name="T45" fmla="*/ 1324 h 1696"/>
                  <a:gd name="T46" fmla="*/ 1384 w 1400"/>
                  <a:gd name="T47" fmla="*/ 1253 h 1696"/>
                  <a:gd name="T48" fmla="*/ 1371 w 1400"/>
                  <a:gd name="T49" fmla="*/ 1183 h 1696"/>
                  <a:gd name="T50" fmla="*/ 1356 w 1400"/>
                  <a:gd name="T51" fmla="*/ 1115 h 1696"/>
                  <a:gd name="T52" fmla="*/ 1335 w 1400"/>
                  <a:gd name="T53" fmla="*/ 1047 h 1696"/>
                  <a:gd name="T54" fmla="*/ 1314 w 1400"/>
                  <a:gd name="T55" fmla="*/ 980 h 1696"/>
                  <a:gd name="T56" fmla="*/ 1288 w 1400"/>
                  <a:gd name="T57" fmla="*/ 914 h 1696"/>
                  <a:gd name="T58" fmla="*/ 1262 w 1400"/>
                  <a:gd name="T59" fmla="*/ 852 h 1696"/>
                  <a:gd name="T60" fmla="*/ 1231 w 1400"/>
                  <a:gd name="T61" fmla="*/ 789 h 1696"/>
                  <a:gd name="T62" fmla="*/ 1197 w 1400"/>
                  <a:gd name="T63" fmla="*/ 729 h 1696"/>
                  <a:gd name="T64" fmla="*/ 1161 w 1400"/>
                  <a:gd name="T65" fmla="*/ 672 h 1696"/>
                  <a:gd name="T66" fmla="*/ 1122 w 1400"/>
                  <a:gd name="T67" fmla="*/ 615 h 1696"/>
                  <a:gd name="T68" fmla="*/ 1080 w 1400"/>
                  <a:gd name="T69" fmla="*/ 560 h 1696"/>
                  <a:gd name="T70" fmla="*/ 1038 w 1400"/>
                  <a:gd name="T71" fmla="*/ 508 h 1696"/>
                  <a:gd name="T72" fmla="*/ 992 w 1400"/>
                  <a:gd name="T73" fmla="*/ 456 h 1696"/>
                  <a:gd name="T74" fmla="*/ 942 w 1400"/>
                  <a:gd name="T75" fmla="*/ 409 h 1696"/>
                  <a:gd name="T76" fmla="*/ 893 w 1400"/>
                  <a:gd name="T77" fmla="*/ 362 h 1696"/>
                  <a:gd name="T78" fmla="*/ 841 w 1400"/>
                  <a:gd name="T79" fmla="*/ 317 h 1696"/>
                  <a:gd name="T80" fmla="*/ 786 w 1400"/>
                  <a:gd name="T81" fmla="*/ 276 h 1696"/>
                  <a:gd name="T82" fmla="*/ 729 w 1400"/>
                  <a:gd name="T83" fmla="*/ 239 h 1696"/>
                  <a:gd name="T84" fmla="*/ 672 w 1400"/>
                  <a:gd name="T85" fmla="*/ 203 h 1696"/>
                  <a:gd name="T86" fmla="*/ 612 w 1400"/>
                  <a:gd name="T87" fmla="*/ 169 h 1696"/>
                  <a:gd name="T88" fmla="*/ 549 w 1400"/>
                  <a:gd name="T89" fmla="*/ 138 h 1696"/>
                  <a:gd name="T90" fmla="*/ 487 w 1400"/>
                  <a:gd name="T91" fmla="*/ 109 h 1696"/>
                  <a:gd name="T92" fmla="*/ 422 w 1400"/>
                  <a:gd name="T93" fmla="*/ 86 h 1696"/>
                  <a:gd name="T94" fmla="*/ 354 w 1400"/>
                  <a:gd name="T95" fmla="*/ 62 h 1696"/>
                  <a:gd name="T96" fmla="*/ 286 w 1400"/>
                  <a:gd name="T97" fmla="*/ 44 h 1696"/>
                  <a:gd name="T98" fmla="*/ 219 w 1400"/>
                  <a:gd name="T99" fmla="*/ 28 h 1696"/>
                  <a:gd name="T100" fmla="*/ 149 w 1400"/>
                  <a:gd name="T101" fmla="*/ 15 h 1696"/>
                  <a:gd name="T102" fmla="*/ 76 w 1400"/>
                  <a:gd name="T103" fmla="*/ 5 h 1696"/>
                  <a:gd name="T104" fmla="*/ 5 w 1400"/>
                  <a:gd name="T105" fmla="*/ 0 h 1696"/>
                  <a:gd name="T106" fmla="*/ 229 w 1400"/>
                  <a:gd name="T107" fmla="*/ 411 h 1696"/>
                  <a:gd name="T108" fmla="*/ 0 w 1400"/>
                  <a:gd name="T109" fmla="*/ 836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00" h="1696">
                    <a:moveTo>
                      <a:pt x="0" y="836"/>
                    </a:moveTo>
                    <a:lnTo>
                      <a:pt x="0" y="836"/>
                    </a:lnTo>
                    <a:lnTo>
                      <a:pt x="57" y="847"/>
                    </a:lnTo>
                    <a:lnTo>
                      <a:pt x="115" y="862"/>
                    </a:lnTo>
                    <a:lnTo>
                      <a:pt x="169" y="883"/>
                    </a:lnTo>
                    <a:lnTo>
                      <a:pt x="221" y="907"/>
                    </a:lnTo>
                    <a:lnTo>
                      <a:pt x="271" y="935"/>
                    </a:lnTo>
                    <a:lnTo>
                      <a:pt x="318" y="969"/>
                    </a:lnTo>
                    <a:lnTo>
                      <a:pt x="359" y="1006"/>
                    </a:lnTo>
                    <a:lnTo>
                      <a:pt x="401" y="1045"/>
                    </a:lnTo>
                    <a:lnTo>
                      <a:pt x="437" y="1089"/>
                    </a:lnTo>
                    <a:lnTo>
                      <a:pt x="469" y="1136"/>
                    </a:lnTo>
                    <a:lnTo>
                      <a:pt x="497" y="1185"/>
                    </a:lnTo>
                    <a:lnTo>
                      <a:pt x="521" y="1238"/>
                    </a:lnTo>
                    <a:lnTo>
                      <a:pt x="539" y="1292"/>
                    </a:lnTo>
                    <a:lnTo>
                      <a:pt x="554" y="1350"/>
                    </a:lnTo>
                    <a:lnTo>
                      <a:pt x="562" y="1410"/>
                    </a:lnTo>
                    <a:lnTo>
                      <a:pt x="567" y="1470"/>
                    </a:lnTo>
                    <a:lnTo>
                      <a:pt x="986" y="1696"/>
                    </a:lnTo>
                    <a:lnTo>
                      <a:pt x="1400" y="1470"/>
                    </a:lnTo>
                    <a:lnTo>
                      <a:pt x="1400" y="1470"/>
                    </a:lnTo>
                    <a:lnTo>
                      <a:pt x="1397" y="1397"/>
                    </a:lnTo>
                    <a:lnTo>
                      <a:pt x="1392" y="1324"/>
                    </a:lnTo>
                    <a:lnTo>
                      <a:pt x="1384" y="1253"/>
                    </a:lnTo>
                    <a:lnTo>
                      <a:pt x="1371" y="1183"/>
                    </a:lnTo>
                    <a:lnTo>
                      <a:pt x="1356" y="1115"/>
                    </a:lnTo>
                    <a:lnTo>
                      <a:pt x="1335" y="1047"/>
                    </a:lnTo>
                    <a:lnTo>
                      <a:pt x="1314" y="980"/>
                    </a:lnTo>
                    <a:lnTo>
                      <a:pt x="1288" y="914"/>
                    </a:lnTo>
                    <a:lnTo>
                      <a:pt x="1262" y="852"/>
                    </a:lnTo>
                    <a:lnTo>
                      <a:pt x="1231" y="789"/>
                    </a:lnTo>
                    <a:lnTo>
                      <a:pt x="1197" y="729"/>
                    </a:lnTo>
                    <a:lnTo>
                      <a:pt x="1161" y="672"/>
                    </a:lnTo>
                    <a:lnTo>
                      <a:pt x="1122" y="615"/>
                    </a:lnTo>
                    <a:lnTo>
                      <a:pt x="1080" y="560"/>
                    </a:lnTo>
                    <a:lnTo>
                      <a:pt x="1038" y="508"/>
                    </a:lnTo>
                    <a:lnTo>
                      <a:pt x="992" y="456"/>
                    </a:lnTo>
                    <a:lnTo>
                      <a:pt x="942" y="409"/>
                    </a:lnTo>
                    <a:lnTo>
                      <a:pt x="893" y="362"/>
                    </a:lnTo>
                    <a:lnTo>
                      <a:pt x="841" y="317"/>
                    </a:lnTo>
                    <a:lnTo>
                      <a:pt x="786" y="276"/>
                    </a:lnTo>
                    <a:lnTo>
                      <a:pt x="729" y="239"/>
                    </a:lnTo>
                    <a:lnTo>
                      <a:pt x="672" y="203"/>
                    </a:lnTo>
                    <a:lnTo>
                      <a:pt x="612" y="169"/>
                    </a:lnTo>
                    <a:lnTo>
                      <a:pt x="549" y="138"/>
                    </a:lnTo>
                    <a:lnTo>
                      <a:pt x="487" y="109"/>
                    </a:lnTo>
                    <a:lnTo>
                      <a:pt x="422" y="86"/>
                    </a:lnTo>
                    <a:lnTo>
                      <a:pt x="354" y="62"/>
                    </a:lnTo>
                    <a:lnTo>
                      <a:pt x="286" y="44"/>
                    </a:lnTo>
                    <a:lnTo>
                      <a:pt x="219" y="28"/>
                    </a:lnTo>
                    <a:lnTo>
                      <a:pt x="149" y="15"/>
                    </a:lnTo>
                    <a:lnTo>
                      <a:pt x="76" y="5"/>
                    </a:lnTo>
                    <a:lnTo>
                      <a:pt x="5" y="0"/>
                    </a:lnTo>
                    <a:lnTo>
                      <a:pt x="229" y="411"/>
                    </a:lnTo>
                    <a:lnTo>
                      <a:pt x="0" y="836"/>
                    </a:lnTo>
                    <a:close/>
                  </a:path>
                </a:pathLst>
              </a:custGeom>
              <a:solidFill>
                <a:srgbClr val="EDAA1E"/>
              </a:solidFill>
              <a:ln w="44450">
                <a:noFill/>
                <a:round/>
                <a:headEnd/>
                <a:tailEnd/>
              </a:ln>
            </p:spPr>
            <p:txBody>
              <a:bodyPr vert="horz" wrap="square" lIns="91419" tIns="45709" rIns="91419" bIns="45709" numCol="1" anchor="t" anchorCtr="0" compatLnSpc="1">
                <a:prstTxWarp prst="textNoShape">
                  <a:avLst/>
                </a:prstTxWarp>
              </a:bodyPr>
              <a:lstStyle/>
              <a:p>
                <a:pPr defTabSz="1088558"/>
                <a:endParaRPr lang="en-US" dirty="0">
                  <a:solidFill>
                    <a:srgbClr val="FFFFFF"/>
                  </a:solidFill>
                </a:endParaRPr>
              </a:p>
            </p:txBody>
          </p:sp>
          <p:sp>
            <p:nvSpPr>
              <p:cNvPr id="10" name="Freeform 6"/>
              <p:cNvSpPr>
                <a:spLocks/>
              </p:cNvSpPr>
              <p:nvPr/>
            </p:nvSpPr>
            <p:spPr bwMode="auto">
              <a:xfrm>
                <a:off x="2103" y="906"/>
                <a:ext cx="1694" cy="1405"/>
              </a:xfrm>
              <a:custGeom>
                <a:avLst/>
                <a:gdLst>
                  <a:gd name="T0" fmla="*/ 835 w 1694"/>
                  <a:gd name="T1" fmla="*/ 1405 h 1405"/>
                  <a:gd name="T2" fmla="*/ 835 w 1694"/>
                  <a:gd name="T3" fmla="*/ 1405 h 1405"/>
                  <a:gd name="T4" fmla="*/ 845 w 1694"/>
                  <a:gd name="T5" fmla="*/ 1345 h 1405"/>
                  <a:gd name="T6" fmla="*/ 861 w 1694"/>
                  <a:gd name="T7" fmla="*/ 1287 h 1405"/>
                  <a:gd name="T8" fmla="*/ 882 w 1694"/>
                  <a:gd name="T9" fmla="*/ 1235 h 1405"/>
                  <a:gd name="T10" fmla="*/ 905 w 1694"/>
                  <a:gd name="T11" fmla="*/ 1183 h 1405"/>
                  <a:gd name="T12" fmla="*/ 934 w 1694"/>
                  <a:gd name="T13" fmla="*/ 1134 h 1405"/>
                  <a:gd name="T14" fmla="*/ 968 w 1694"/>
                  <a:gd name="T15" fmla="*/ 1087 h 1405"/>
                  <a:gd name="T16" fmla="*/ 1004 w 1694"/>
                  <a:gd name="T17" fmla="*/ 1042 h 1405"/>
                  <a:gd name="T18" fmla="*/ 1043 w 1694"/>
                  <a:gd name="T19" fmla="*/ 1003 h 1405"/>
                  <a:gd name="T20" fmla="*/ 1087 w 1694"/>
                  <a:gd name="T21" fmla="*/ 967 h 1405"/>
                  <a:gd name="T22" fmla="*/ 1134 w 1694"/>
                  <a:gd name="T23" fmla="*/ 936 h 1405"/>
                  <a:gd name="T24" fmla="*/ 1184 w 1694"/>
                  <a:gd name="T25" fmla="*/ 907 h 1405"/>
                  <a:gd name="T26" fmla="*/ 1236 w 1694"/>
                  <a:gd name="T27" fmla="*/ 883 h 1405"/>
                  <a:gd name="T28" fmla="*/ 1290 w 1694"/>
                  <a:gd name="T29" fmla="*/ 863 h 1405"/>
                  <a:gd name="T30" fmla="*/ 1347 w 1694"/>
                  <a:gd name="T31" fmla="*/ 850 h 1405"/>
                  <a:gd name="T32" fmla="*/ 1407 w 1694"/>
                  <a:gd name="T33" fmla="*/ 839 h 1405"/>
                  <a:gd name="T34" fmla="*/ 1467 w 1694"/>
                  <a:gd name="T35" fmla="*/ 837 h 1405"/>
                  <a:gd name="T36" fmla="*/ 1694 w 1694"/>
                  <a:gd name="T37" fmla="*/ 414 h 1405"/>
                  <a:gd name="T38" fmla="*/ 1467 w 1694"/>
                  <a:gd name="T39" fmla="*/ 0 h 1405"/>
                  <a:gd name="T40" fmla="*/ 1467 w 1694"/>
                  <a:gd name="T41" fmla="*/ 0 h 1405"/>
                  <a:gd name="T42" fmla="*/ 1394 w 1694"/>
                  <a:gd name="T43" fmla="*/ 3 h 1405"/>
                  <a:gd name="T44" fmla="*/ 1321 w 1694"/>
                  <a:gd name="T45" fmla="*/ 8 h 1405"/>
                  <a:gd name="T46" fmla="*/ 1251 w 1694"/>
                  <a:gd name="T47" fmla="*/ 18 h 1405"/>
                  <a:gd name="T48" fmla="*/ 1181 w 1694"/>
                  <a:gd name="T49" fmla="*/ 31 h 1405"/>
                  <a:gd name="T50" fmla="*/ 1113 w 1694"/>
                  <a:gd name="T51" fmla="*/ 47 h 1405"/>
                  <a:gd name="T52" fmla="*/ 1046 w 1694"/>
                  <a:gd name="T53" fmla="*/ 65 h 1405"/>
                  <a:gd name="T54" fmla="*/ 978 w 1694"/>
                  <a:gd name="T55" fmla="*/ 86 h 1405"/>
                  <a:gd name="T56" fmla="*/ 913 w 1694"/>
                  <a:gd name="T57" fmla="*/ 112 h 1405"/>
                  <a:gd name="T58" fmla="*/ 850 w 1694"/>
                  <a:gd name="T59" fmla="*/ 141 h 1405"/>
                  <a:gd name="T60" fmla="*/ 788 w 1694"/>
                  <a:gd name="T61" fmla="*/ 172 h 1405"/>
                  <a:gd name="T62" fmla="*/ 728 w 1694"/>
                  <a:gd name="T63" fmla="*/ 206 h 1405"/>
                  <a:gd name="T64" fmla="*/ 671 w 1694"/>
                  <a:gd name="T65" fmla="*/ 240 h 1405"/>
                  <a:gd name="T66" fmla="*/ 614 w 1694"/>
                  <a:gd name="T67" fmla="*/ 279 h 1405"/>
                  <a:gd name="T68" fmla="*/ 559 w 1694"/>
                  <a:gd name="T69" fmla="*/ 320 h 1405"/>
                  <a:gd name="T70" fmla="*/ 507 w 1694"/>
                  <a:gd name="T71" fmla="*/ 365 h 1405"/>
                  <a:gd name="T72" fmla="*/ 455 w 1694"/>
                  <a:gd name="T73" fmla="*/ 412 h 1405"/>
                  <a:gd name="T74" fmla="*/ 408 w 1694"/>
                  <a:gd name="T75" fmla="*/ 459 h 1405"/>
                  <a:gd name="T76" fmla="*/ 361 w 1694"/>
                  <a:gd name="T77" fmla="*/ 511 h 1405"/>
                  <a:gd name="T78" fmla="*/ 317 w 1694"/>
                  <a:gd name="T79" fmla="*/ 563 h 1405"/>
                  <a:gd name="T80" fmla="*/ 275 w 1694"/>
                  <a:gd name="T81" fmla="*/ 618 h 1405"/>
                  <a:gd name="T82" fmla="*/ 239 w 1694"/>
                  <a:gd name="T83" fmla="*/ 672 h 1405"/>
                  <a:gd name="T84" fmla="*/ 203 w 1694"/>
                  <a:gd name="T85" fmla="*/ 732 h 1405"/>
                  <a:gd name="T86" fmla="*/ 169 w 1694"/>
                  <a:gd name="T87" fmla="*/ 792 h 1405"/>
                  <a:gd name="T88" fmla="*/ 138 w 1694"/>
                  <a:gd name="T89" fmla="*/ 855 h 1405"/>
                  <a:gd name="T90" fmla="*/ 109 w 1694"/>
                  <a:gd name="T91" fmla="*/ 917 h 1405"/>
                  <a:gd name="T92" fmla="*/ 85 w 1694"/>
                  <a:gd name="T93" fmla="*/ 983 h 1405"/>
                  <a:gd name="T94" fmla="*/ 62 w 1694"/>
                  <a:gd name="T95" fmla="*/ 1048 h 1405"/>
                  <a:gd name="T96" fmla="*/ 44 w 1694"/>
                  <a:gd name="T97" fmla="*/ 1115 h 1405"/>
                  <a:gd name="T98" fmla="*/ 28 w 1694"/>
                  <a:gd name="T99" fmla="*/ 1186 h 1405"/>
                  <a:gd name="T100" fmla="*/ 15 w 1694"/>
                  <a:gd name="T101" fmla="*/ 1256 h 1405"/>
                  <a:gd name="T102" fmla="*/ 5 w 1694"/>
                  <a:gd name="T103" fmla="*/ 1327 h 1405"/>
                  <a:gd name="T104" fmla="*/ 0 w 1694"/>
                  <a:gd name="T105" fmla="*/ 1400 h 1405"/>
                  <a:gd name="T106" fmla="*/ 411 w 1694"/>
                  <a:gd name="T107" fmla="*/ 1173 h 1405"/>
                  <a:gd name="T108" fmla="*/ 835 w 1694"/>
                  <a:gd name="T109" fmla="*/ 1405 h 1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94" h="1405">
                    <a:moveTo>
                      <a:pt x="835" y="1405"/>
                    </a:moveTo>
                    <a:lnTo>
                      <a:pt x="835" y="1405"/>
                    </a:lnTo>
                    <a:lnTo>
                      <a:pt x="845" y="1345"/>
                    </a:lnTo>
                    <a:lnTo>
                      <a:pt x="861" y="1287"/>
                    </a:lnTo>
                    <a:lnTo>
                      <a:pt x="882" y="1235"/>
                    </a:lnTo>
                    <a:lnTo>
                      <a:pt x="905" y="1183"/>
                    </a:lnTo>
                    <a:lnTo>
                      <a:pt x="934" y="1134"/>
                    </a:lnTo>
                    <a:lnTo>
                      <a:pt x="968" y="1087"/>
                    </a:lnTo>
                    <a:lnTo>
                      <a:pt x="1004" y="1042"/>
                    </a:lnTo>
                    <a:lnTo>
                      <a:pt x="1043" y="1003"/>
                    </a:lnTo>
                    <a:lnTo>
                      <a:pt x="1087" y="967"/>
                    </a:lnTo>
                    <a:lnTo>
                      <a:pt x="1134" y="936"/>
                    </a:lnTo>
                    <a:lnTo>
                      <a:pt x="1184" y="907"/>
                    </a:lnTo>
                    <a:lnTo>
                      <a:pt x="1236" y="883"/>
                    </a:lnTo>
                    <a:lnTo>
                      <a:pt x="1290" y="863"/>
                    </a:lnTo>
                    <a:lnTo>
                      <a:pt x="1347" y="850"/>
                    </a:lnTo>
                    <a:lnTo>
                      <a:pt x="1407" y="839"/>
                    </a:lnTo>
                    <a:lnTo>
                      <a:pt x="1467" y="837"/>
                    </a:lnTo>
                    <a:lnTo>
                      <a:pt x="1694" y="414"/>
                    </a:lnTo>
                    <a:lnTo>
                      <a:pt x="1467" y="0"/>
                    </a:lnTo>
                    <a:lnTo>
                      <a:pt x="1467" y="0"/>
                    </a:lnTo>
                    <a:lnTo>
                      <a:pt x="1394" y="3"/>
                    </a:lnTo>
                    <a:lnTo>
                      <a:pt x="1321" y="8"/>
                    </a:lnTo>
                    <a:lnTo>
                      <a:pt x="1251" y="18"/>
                    </a:lnTo>
                    <a:lnTo>
                      <a:pt x="1181" y="31"/>
                    </a:lnTo>
                    <a:lnTo>
                      <a:pt x="1113" y="47"/>
                    </a:lnTo>
                    <a:lnTo>
                      <a:pt x="1046" y="65"/>
                    </a:lnTo>
                    <a:lnTo>
                      <a:pt x="978" y="86"/>
                    </a:lnTo>
                    <a:lnTo>
                      <a:pt x="913" y="112"/>
                    </a:lnTo>
                    <a:lnTo>
                      <a:pt x="850" y="141"/>
                    </a:lnTo>
                    <a:lnTo>
                      <a:pt x="788" y="172"/>
                    </a:lnTo>
                    <a:lnTo>
                      <a:pt x="728" y="206"/>
                    </a:lnTo>
                    <a:lnTo>
                      <a:pt x="671" y="240"/>
                    </a:lnTo>
                    <a:lnTo>
                      <a:pt x="614" y="279"/>
                    </a:lnTo>
                    <a:lnTo>
                      <a:pt x="559" y="320"/>
                    </a:lnTo>
                    <a:lnTo>
                      <a:pt x="507" y="365"/>
                    </a:lnTo>
                    <a:lnTo>
                      <a:pt x="455" y="412"/>
                    </a:lnTo>
                    <a:lnTo>
                      <a:pt x="408" y="459"/>
                    </a:lnTo>
                    <a:lnTo>
                      <a:pt x="361" y="511"/>
                    </a:lnTo>
                    <a:lnTo>
                      <a:pt x="317" y="563"/>
                    </a:lnTo>
                    <a:lnTo>
                      <a:pt x="275" y="618"/>
                    </a:lnTo>
                    <a:lnTo>
                      <a:pt x="239" y="672"/>
                    </a:lnTo>
                    <a:lnTo>
                      <a:pt x="203" y="732"/>
                    </a:lnTo>
                    <a:lnTo>
                      <a:pt x="169" y="792"/>
                    </a:lnTo>
                    <a:lnTo>
                      <a:pt x="138" y="855"/>
                    </a:lnTo>
                    <a:lnTo>
                      <a:pt x="109" y="917"/>
                    </a:lnTo>
                    <a:lnTo>
                      <a:pt x="85" y="983"/>
                    </a:lnTo>
                    <a:lnTo>
                      <a:pt x="62" y="1048"/>
                    </a:lnTo>
                    <a:lnTo>
                      <a:pt x="44" y="1115"/>
                    </a:lnTo>
                    <a:lnTo>
                      <a:pt x="28" y="1186"/>
                    </a:lnTo>
                    <a:lnTo>
                      <a:pt x="15" y="1256"/>
                    </a:lnTo>
                    <a:lnTo>
                      <a:pt x="5" y="1327"/>
                    </a:lnTo>
                    <a:lnTo>
                      <a:pt x="0" y="1400"/>
                    </a:lnTo>
                    <a:lnTo>
                      <a:pt x="411" y="1173"/>
                    </a:lnTo>
                    <a:lnTo>
                      <a:pt x="835" y="1405"/>
                    </a:lnTo>
                    <a:close/>
                  </a:path>
                </a:pathLst>
              </a:custGeom>
              <a:solidFill>
                <a:srgbClr val="2277BD"/>
              </a:solidFill>
              <a:ln w="44450">
                <a:noFill/>
                <a:round/>
                <a:headEnd/>
                <a:tailEnd/>
              </a:ln>
            </p:spPr>
            <p:txBody>
              <a:bodyPr vert="horz" wrap="square" lIns="91419" tIns="45709" rIns="91419" bIns="45709" numCol="1" anchor="t" anchorCtr="0" compatLnSpc="1">
                <a:prstTxWarp prst="textNoShape">
                  <a:avLst/>
                </a:prstTxWarp>
              </a:bodyPr>
              <a:lstStyle/>
              <a:p>
                <a:pPr defTabSz="1088558"/>
                <a:endParaRPr lang="en-US" dirty="0">
                  <a:solidFill>
                    <a:srgbClr val="FFFFFF"/>
                  </a:solidFill>
                </a:endParaRPr>
              </a:p>
            </p:txBody>
          </p:sp>
          <p:sp>
            <p:nvSpPr>
              <p:cNvPr id="11" name="Freeform 7"/>
              <p:cNvSpPr>
                <a:spLocks/>
              </p:cNvSpPr>
              <p:nvPr/>
            </p:nvSpPr>
            <p:spPr bwMode="auto">
              <a:xfrm>
                <a:off x="3365" y="2470"/>
                <a:ext cx="1693" cy="1402"/>
              </a:xfrm>
              <a:custGeom>
                <a:avLst/>
                <a:gdLst>
                  <a:gd name="T0" fmla="*/ 1693 w 1693"/>
                  <a:gd name="T1" fmla="*/ 5 h 1402"/>
                  <a:gd name="T2" fmla="*/ 1282 w 1693"/>
                  <a:gd name="T3" fmla="*/ 229 h 1402"/>
                  <a:gd name="T4" fmla="*/ 858 w 1693"/>
                  <a:gd name="T5" fmla="*/ 0 h 1402"/>
                  <a:gd name="T6" fmla="*/ 858 w 1693"/>
                  <a:gd name="T7" fmla="*/ 0 h 1402"/>
                  <a:gd name="T8" fmla="*/ 848 w 1693"/>
                  <a:gd name="T9" fmla="*/ 57 h 1402"/>
                  <a:gd name="T10" fmla="*/ 832 w 1693"/>
                  <a:gd name="T11" fmla="*/ 114 h 1402"/>
                  <a:gd name="T12" fmla="*/ 814 w 1693"/>
                  <a:gd name="T13" fmla="*/ 169 h 1402"/>
                  <a:gd name="T14" fmla="*/ 788 w 1693"/>
                  <a:gd name="T15" fmla="*/ 221 h 1402"/>
                  <a:gd name="T16" fmla="*/ 759 w 1693"/>
                  <a:gd name="T17" fmla="*/ 271 h 1402"/>
                  <a:gd name="T18" fmla="*/ 728 w 1693"/>
                  <a:gd name="T19" fmla="*/ 318 h 1402"/>
                  <a:gd name="T20" fmla="*/ 692 w 1693"/>
                  <a:gd name="T21" fmla="*/ 359 h 1402"/>
                  <a:gd name="T22" fmla="*/ 650 w 1693"/>
                  <a:gd name="T23" fmla="*/ 401 h 1402"/>
                  <a:gd name="T24" fmla="*/ 606 w 1693"/>
                  <a:gd name="T25" fmla="*/ 438 h 1402"/>
                  <a:gd name="T26" fmla="*/ 559 w 1693"/>
                  <a:gd name="T27" fmla="*/ 469 h 1402"/>
                  <a:gd name="T28" fmla="*/ 510 w 1693"/>
                  <a:gd name="T29" fmla="*/ 498 h 1402"/>
                  <a:gd name="T30" fmla="*/ 458 w 1693"/>
                  <a:gd name="T31" fmla="*/ 521 h 1402"/>
                  <a:gd name="T32" fmla="*/ 403 w 1693"/>
                  <a:gd name="T33" fmla="*/ 539 h 1402"/>
                  <a:gd name="T34" fmla="*/ 346 w 1693"/>
                  <a:gd name="T35" fmla="*/ 555 h 1402"/>
                  <a:gd name="T36" fmla="*/ 288 w 1693"/>
                  <a:gd name="T37" fmla="*/ 563 h 1402"/>
                  <a:gd name="T38" fmla="*/ 229 w 1693"/>
                  <a:gd name="T39" fmla="*/ 568 h 1402"/>
                  <a:gd name="T40" fmla="*/ 0 w 1693"/>
                  <a:gd name="T41" fmla="*/ 988 h 1402"/>
                  <a:gd name="T42" fmla="*/ 226 w 1693"/>
                  <a:gd name="T43" fmla="*/ 1402 h 1402"/>
                  <a:gd name="T44" fmla="*/ 226 w 1693"/>
                  <a:gd name="T45" fmla="*/ 1402 h 1402"/>
                  <a:gd name="T46" fmla="*/ 299 w 1693"/>
                  <a:gd name="T47" fmla="*/ 1399 h 1402"/>
                  <a:gd name="T48" fmla="*/ 372 w 1693"/>
                  <a:gd name="T49" fmla="*/ 1394 h 1402"/>
                  <a:gd name="T50" fmla="*/ 445 w 1693"/>
                  <a:gd name="T51" fmla="*/ 1386 h 1402"/>
                  <a:gd name="T52" fmla="*/ 512 w 1693"/>
                  <a:gd name="T53" fmla="*/ 1373 h 1402"/>
                  <a:gd name="T54" fmla="*/ 582 w 1693"/>
                  <a:gd name="T55" fmla="*/ 1358 h 1402"/>
                  <a:gd name="T56" fmla="*/ 650 w 1693"/>
                  <a:gd name="T57" fmla="*/ 1337 h 1402"/>
                  <a:gd name="T58" fmla="*/ 715 w 1693"/>
                  <a:gd name="T59" fmla="*/ 1316 h 1402"/>
                  <a:gd name="T60" fmla="*/ 780 w 1693"/>
                  <a:gd name="T61" fmla="*/ 1290 h 1402"/>
                  <a:gd name="T62" fmla="*/ 845 w 1693"/>
                  <a:gd name="T63" fmla="*/ 1264 h 1402"/>
                  <a:gd name="T64" fmla="*/ 905 w 1693"/>
                  <a:gd name="T65" fmla="*/ 1233 h 1402"/>
                  <a:gd name="T66" fmla="*/ 965 w 1693"/>
                  <a:gd name="T67" fmla="*/ 1199 h 1402"/>
                  <a:gd name="T68" fmla="*/ 1025 w 1693"/>
                  <a:gd name="T69" fmla="*/ 1162 h 1402"/>
                  <a:gd name="T70" fmla="*/ 1082 w 1693"/>
                  <a:gd name="T71" fmla="*/ 1123 h 1402"/>
                  <a:gd name="T72" fmla="*/ 1137 w 1693"/>
                  <a:gd name="T73" fmla="*/ 1081 h 1402"/>
                  <a:gd name="T74" fmla="*/ 1189 w 1693"/>
                  <a:gd name="T75" fmla="*/ 1040 h 1402"/>
                  <a:gd name="T76" fmla="*/ 1238 w 1693"/>
                  <a:gd name="T77" fmla="*/ 993 h 1402"/>
                  <a:gd name="T78" fmla="*/ 1288 w 1693"/>
                  <a:gd name="T79" fmla="*/ 943 h 1402"/>
                  <a:gd name="T80" fmla="*/ 1332 w 1693"/>
                  <a:gd name="T81" fmla="*/ 894 h 1402"/>
                  <a:gd name="T82" fmla="*/ 1376 w 1693"/>
                  <a:gd name="T83" fmla="*/ 842 h 1402"/>
                  <a:gd name="T84" fmla="*/ 1418 w 1693"/>
                  <a:gd name="T85" fmla="*/ 787 h 1402"/>
                  <a:gd name="T86" fmla="*/ 1457 w 1693"/>
                  <a:gd name="T87" fmla="*/ 730 h 1402"/>
                  <a:gd name="T88" fmla="*/ 1493 w 1693"/>
                  <a:gd name="T89" fmla="*/ 672 h 1402"/>
                  <a:gd name="T90" fmla="*/ 1527 w 1693"/>
                  <a:gd name="T91" fmla="*/ 612 h 1402"/>
                  <a:gd name="T92" fmla="*/ 1558 w 1693"/>
                  <a:gd name="T93" fmla="*/ 550 h 1402"/>
                  <a:gd name="T94" fmla="*/ 1584 w 1693"/>
                  <a:gd name="T95" fmla="*/ 487 h 1402"/>
                  <a:gd name="T96" fmla="*/ 1610 w 1693"/>
                  <a:gd name="T97" fmla="*/ 422 h 1402"/>
                  <a:gd name="T98" fmla="*/ 1631 w 1693"/>
                  <a:gd name="T99" fmla="*/ 354 h 1402"/>
                  <a:gd name="T100" fmla="*/ 1652 w 1693"/>
                  <a:gd name="T101" fmla="*/ 286 h 1402"/>
                  <a:gd name="T102" fmla="*/ 1667 w 1693"/>
                  <a:gd name="T103" fmla="*/ 219 h 1402"/>
                  <a:gd name="T104" fmla="*/ 1680 w 1693"/>
                  <a:gd name="T105" fmla="*/ 148 h 1402"/>
                  <a:gd name="T106" fmla="*/ 1688 w 1693"/>
                  <a:gd name="T107" fmla="*/ 75 h 1402"/>
                  <a:gd name="T108" fmla="*/ 1693 w 1693"/>
                  <a:gd name="T109" fmla="*/ 5 h 1402"/>
                  <a:gd name="T110" fmla="*/ 1693 w 1693"/>
                  <a:gd name="T111" fmla="*/ 5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3" h="1402">
                    <a:moveTo>
                      <a:pt x="1693" y="5"/>
                    </a:moveTo>
                    <a:lnTo>
                      <a:pt x="1282" y="229"/>
                    </a:lnTo>
                    <a:lnTo>
                      <a:pt x="858" y="0"/>
                    </a:lnTo>
                    <a:lnTo>
                      <a:pt x="858" y="0"/>
                    </a:lnTo>
                    <a:lnTo>
                      <a:pt x="848" y="57"/>
                    </a:lnTo>
                    <a:lnTo>
                      <a:pt x="832" y="114"/>
                    </a:lnTo>
                    <a:lnTo>
                      <a:pt x="814" y="169"/>
                    </a:lnTo>
                    <a:lnTo>
                      <a:pt x="788" y="221"/>
                    </a:lnTo>
                    <a:lnTo>
                      <a:pt x="759" y="271"/>
                    </a:lnTo>
                    <a:lnTo>
                      <a:pt x="728" y="318"/>
                    </a:lnTo>
                    <a:lnTo>
                      <a:pt x="692" y="359"/>
                    </a:lnTo>
                    <a:lnTo>
                      <a:pt x="650" y="401"/>
                    </a:lnTo>
                    <a:lnTo>
                      <a:pt x="606" y="438"/>
                    </a:lnTo>
                    <a:lnTo>
                      <a:pt x="559" y="469"/>
                    </a:lnTo>
                    <a:lnTo>
                      <a:pt x="510" y="498"/>
                    </a:lnTo>
                    <a:lnTo>
                      <a:pt x="458" y="521"/>
                    </a:lnTo>
                    <a:lnTo>
                      <a:pt x="403" y="539"/>
                    </a:lnTo>
                    <a:lnTo>
                      <a:pt x="346" y="555"/>
                    </a:lnTo>
                    <a:lnTo>
                      <a:pt x="288" y="563"/>
                    </a:lnTo>
                    <a:lnTo>
                      <a:pt x="229" y="568"/>
                    </a:lnTo>
                    <a:lnTo>
                      <a:pt x="0" y="988"/>
                    </a:lnTo>
                    <a:lnTo>
                      <a:pt x="226" y="1402"/>
                    </a:lnTo>
                    <a:lnTo>
                      <a:pt x="226" y="1402"/>
                    </a:lnTo>
                    <a:lnTo>
                      <a:pt x="299" y="1399"/>
                    </a:lnTo>
                    <a:lnTo>
                      <a:pt x="372" y="1394"/>
                    </a:lnTo>
                    <a:lnTo>
                      <a:pt x="445" y="1386"/>
                    </a:lnTo>
                    <a:lnTo>
                      <a:pt x="512" y="1373"/>
                    </a:lnTo>
                    <a:lnTo>
                      <a:pt x="582" y="1358"/>
                    </a:lnTo>
                    <a:lnTo>
                      <a:pt x="650" y="1337"/>
                    </a:lnTo>
                    <a:lnTo>
                      <a:pt x="715" y="1316"/>
                    </a:lnTo>
                    <a:lnTo>
                      <a:pt x="780" y="1290"/>
                    </a:lnTo>
                    <a:lnTo>
                      <a:pt x="845" y="1264"/>
                    </a:lnTo>
                    <a:lnTo>
                      <a:pt x="905" y="1233"/>
                    </a:lnTo>
                    <a:lnTo>
                      <a:pt x="965" y="1199"/>
                    </a:lnTo>
                    <a:lnTo>
                      <a:pt x="1025" y="1162"/>
                    </a:lnTo>
                    <a:lnTo>
                      <a:pt x="1082" y="1123"/>
                    </a:lnTo>
                    <a:lnTo>
                      <a:pt x="1137" y="1081"/>
                    </a:lnTo>
                    <a:lnTo>
                      <a:pt x="1189" y="1040"/>
                    </a:lnTo>
                    <a:lnTo>
                      <a:pt x="1238" y="993"/>
                    </a:lnTo>
                    <a:lnTo>
                      <a:pt x="1288" y="943"/>
                    </a:lnTo>
                    <a:lnTo>
                      <a:pt x="1332" y="894"/>
                    </a:lnTo>
                    <a:lnTo>
                      <a:pt x="1376" y="842"/>
                    </a:lnTo>
                    <a:lnTo>
                      <a:pt x="1418" y="787"/>
                    </a:lnTo>
                    <a:lnTo>
                      <a:pt x="1457" y="730"/>
                    </a:lnTo>
                    <a:lnTo>
                      <a:pt x="1493" y="672"/>
                    </a:lnTo>
                    <a:lnTo>
                      <a:pt x="1527" y="612"/>
                    </a:lnTo>
                    <a:lnTo>
                      <a:pt x="1558" y="550"/>
                    </a:lnTo>
                    <a:lnTo>
                      <a:pt x="1584" y="487"/>
                    </a:lnTo>
                    <a:lnTo>
                      <a:pt x="1610" y="422"/>
                    </a:lnTo>
                    <a:lnTo>
                      <a:pt x="1631" y="354"/>
                    </a:lnTo>
                    <a:lnTo>
                      <a:pt x="1652" y="286"/>
                    </a:lnTo>
                    <a:lnTo>
                      <a:pt x="1667" y="219"/>
                    </a:lnTo>
                    <a:lnTo>
                      <a:pt x="1680" y="148"/>
                    </a:lnTo>
                    <a:lnTo>
                      <a:pt x="1688" y="75"/>
                    </a:lnTo>
                    <a:lnTo>
                      <a:pt x="1693" y="5"/>
                    </a:lnTo>
                    <a:lnTo>
                      <a:pt x="1693" y="5"/>
                    </a:lnTo>
                    <a:close/>
                  </a:path>
                </a:pathLst>
              </a:custGeom>
              <a:solidFill>
                <a:srgbClr val="EDAA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088558"/>
                <a:endParaRPr lang="en-US" dirty="0">
                  <a:solidFill>
                    <a:srgbClr val="FFFFFF"/>
                  </a:solidFill>
                </a:endParaRPr>
              </a:p>
            </p:txBody>
          </p:sp>
          <p:sp>
            <p:nvSpPr>
              <p:cNvPr id="12" name="Freeform 8"/>
              <p:cNvSpPr>
                <a:spLocks/>
              </p:cNvSpPr>
              <p:nvPr/>
            </p:nvSpPr>
            <p:spPr bwMode="auto">
              <a:xfrm>
                <a:off x="2100" y="2173"/>
                <a:ext cx="1402" cy="1696"/>
              </a:xfrm>
              <a:custGeom>
                <a:avLst/>
                <a:gdLst>
                  <a:gd name="T0" fmla="*/ 1402 w 1402"/>
                  <a:gd name="T1" fmla="*/ 860 h 1696"/>
                  <a:gd name="T2" fmla="*/ 1402 w 1402"/>
                  <a:gd name="T3" fmla="*/ 860 h 1696"/>
                  <a:gd name="T4" fmla="*/ 1343 w 1402"/>
                  <a:gd name="T5" fmla="*/ 849 h 1696"/>
                  <a:gd name="T6" fmla="*/ 1285 w 1402"/>
                  <a:gd name="T7" fmla="*/ 834 h 1696"/>
                  <a:gd name="T8" fmla="*/ 1233 w 1402"/>
                  <a:gd name="T9" fmla="*/ 815 h 1696"/>
                  <a:gd name="T10" fmla="*/ 1181 w 1402"/>
                  <a:gd name="T11" fmla="*/ 789 h 1696"/>
                  <a:gd name="T12" fmla="*/ 1132 w 1402"/>
                  <a:gd name="T13" fmla="*/ 761 h 1696"/>
                  <a:gd name="T14" fmla="*/ 1085 w 1402"/>
                  <a:gd name="T15" fmla="*/ 729 h 1696"/>
                  <a:gd name="T16" fmla="*/ 1041 w 1402"/>
                  <a:gd name="T17" fmla="*/ 693 h 1696"/>
                  <a:gd name="T18" fmla="*/ 1002 w 1402"/>
                  <a:gd name="T19" fmla="*/ 651 h 1696"/>
                  <a:gd name="T20" fmla="*/ 965 w 1402"/>
                  <a:gd name="T21" fmla="*/ 607 h 1696"/>
                  <a:gd name="T22" fmla="*/ 934 w 1402"/>
                  <a:gd name="T23" fmla="*/ 560 h 1696"/>
                  <a:gd name="T24" fmla="*/ 906 w 1402"/>
                  <a:gd name="T25" fmla="*/ 510 h 1696"/>
                  <a:gd name="T26" fmla="*/ 882 w 1402"/>
                  <a:gd name="T27" fmla="*/ 458 h 1696"/>
                  <a:gd name="T28" fmla="*/ 861 w 1402"/>
                  <a:gd name="T29" fmla="*/ 404 h 1696"/>
                  <a:gd name="T30" fmla="*/ 848 w 1402"/>
                  <a:gd name="T31" fmla="*/ 346 h 1696"/>
                  <a:gd name="T32" fmla="*/ 838 w 1402"/>
                  <a:gd name="T33" fmla="*/ 289 h 1696"/>
                  <a:gd name="T34" fmla="*/ 835 w 1402"/>
                  <a:gd name="T35" fmla="*/ 229 h 1696"/>
                  <a:gd name="T36" fmla="*/ 414 w 1402"/>
                  <a:gd name="T37" fmla="*/ 0 h 1696"/>
                  <a:gd name="T38" fmla="*/ 0 w 1402"/>
                  <a:gd name="T39" fmla="*/ 226 h 1696"/>
                  <a:gd name="T40" fmla="*/ 0 w 1402"/>
                  <a:gd name="T41" fmla="*/ 226 h 1696"/>
                  <a:gd name="T42" fmla="*/ 3 w 1402"/>
                  <a:gd name="T43" fmla="*/ 299 h 1696"/>
                  <a:gd name="T44" fmla="*/ 8 w 1402"/>
                  <a:gd name="T45" fmla="*/ 372 h 1696"/>
                  <a:gd name="T46" fmla="*/ 18 w 1402"/>
                  <a:gd name="T47" fmla="*/ 445 h 1696"/>
                  <a:gd name="T48" fmla="*/ 31 w 1402"/>
                  <a:gd name="T49" fmla="*/ 513 h 1696"/>
                  <a:gd name="T50" fmla="*/ 47 w 1402"/>
                  <a:gd name="T51" fmla="*/ 583 h 1696"/>
                  <a:gd name="T52" fmla="*/ 65 w 1402"/>
                  <a:gd name="T53" fmla="*/ 651 h 1696"/>
                  <a:gd name="T54" fmla="*/ 88 w 1402"/>
                  <a:gd name="T55" fmla="*/ 716 h 1696"/>
                  <a:gd name="T56" fmla="*/ 112 w 1402"/>
                  <a:gd name="T57" fmla="*/ 782 h 1696"/>
                  <a:gd name="T58" fmla="*/ 141 w 1402"/>
                  <a:gd name="T59" fmla="*/ 847 h 1696"/>
                  <a:gd name="T60" fmla="*/ 172 w 1402"/>
                  <a:gd name="T61" fmla="*/ 907 h 1696"/>
                  <a:gd name="T62" fmla="*/ 206 w 1402"/>
                  <a:gd name="T63" fmla="*/ 967 h 1696"/>
                  <a:gd name="T64" fmla="*/ 239 w 1402"/>
                  <a:gd name="T65" fmla="*/ 1027 h 1696"/>
                  <a:gd name="T66" fmla="*/ 278 w 1402"/>
                  <a:gd name="T67" fmla="*/ 1084 h 1696"/>
                  <a:gd name="T68" fmla="*/ 320 w 1402"/>
                  <a:gd name="T69" fmla="*/ 1139 h 1696"/>
                  <a:gd name="T70" fmla="*/ 364 w 1402"/>
                  <a:gd name="T71" fmla="*/ 1191 h 1696"/>
                  <a:gd name="T72" fmla="*/ 411 w 1402"/>
                  <a:gd name="T73" fmla="*/ 1240 h 1696"/>
                  <a:gd name="T74" fmla="*/ 458 w 1402"/>
                  <a:gd name="T75" fmla="*/ 1290 h 1696"/>
                  <a:gd name="T76" fmla="*/ 510 w 1402"/>
                  <a:gd name="T77" fmla="*/ 1334 h 1696"/>
                  <a:gd name="T78" fmla="*/ 562 w 1402"/>
                  <a:gd name="T79" fmla="*/ 1378 h 1696"/>
                  <a:gd name="T80" fmla="*/ 617 w 1402"/>
                  <a:gd name="T81" fmla="*/ 1420 h 1696"/>
                  <a:gd name="T82" fmla="*/ 671 w 1402"/>
                  <a:gd name="T83" fmla="*/ 1459 h 1696"/>
                  <a:gd name="T84" fmla="*/ 731 w 1402"/>
                  <a:gd name="T85" fmla="*/ 1496 h 1696"/>
                  <a:gd name="T86" fmla="*/ 791 w 1402"/>
                  <a:gd name="T87" fmla="*/ 1530 h 1696"/>
                  <a:gd name="T88" fmla="*/ 853 w 1402"/>
                  <a:gd name="T89" fmla="*/ 1561 h 1696"/>
                  <a:gd name="T90" fmla="*/ 916 w 1402"/>
                  <a:gd name="T91" fmla="*/ 1587 h 1696"/>
                  <a:gd name="T92" fmla="*/ 981 w 1402"/>
                  <a:gd name="T93" fmla="*/ 1613 h 1696"/>
                  <a:gd name="T94" fmla="*/ 1046 w 1402"/>
                  <a:gd name="T95" fmla="*/ 1634 h 1696"/>
                  <a:gd name="T96" fmla="*/ 1114 w 1402"/>
                  <a:gd name="T97" fmla="*/ 1655 h 1696"/>
                  <a:gd name="T98" fmla="*/ 1184 w 1402"/>
                  <a:gd name="T99" fmla="*/ 1670 h 1696"/>
                  <a:gd name="T100" fmla="*/ 1254 w 1402"/>
                  <a:gd name="T101" fmla="*/ 1683 h 1696"/>
                  <a:gd name="T102" fmla="*/ 1324 w 1402"/>
                  <a:gd name="T103" fmla="*/ 1691 h 1696"/>
                  <a:gd name="T104" fmla="*/ 1397 w 1402"/>
                  <a:gd name="T105" fmla="*/ 1696 h 1696"/>
                  <a:gd name="T106" fmla="*/ 1171 w 1402"/>
                  <a:gd name="T107" fmla="*/ 1285 h 1696"/>
                  <a:gd name="T108" fmla="*/ 1402 w 1402"/>
                  <a:gd name="T109" fmla="*/ 86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02" h="1696">
                    <a:moveTo>
                      <a:pt x="1402" y="860"/>
                    </a:moveTo>
                    <a:lnTo>
                      <a:pt x="1402" y="860"/>
                    </a:lnTo>
                    <a:lnTo>
                      <a:pt x="1343" y="849"/>
                    </a:lnTo>
                    <a:lnTo>
                      <a:pt x="1285" y="834"/>
                    </a:lnTo>
                    <a:lnTo>
                      <a:pt x="1233" y="815"/>
                    </a:lnTo>
                    <a:lnTo>
                      <a:pt x="1181" y="789"/>
                    </a:lnTo>
                    <a:lnTo>
                      <a:pt x="1132" y="761"/>
                    </a:lnTo>
                    <a:lnTo>
                      <a:pt x="1085" y="729"/>
                    </a:lnTo>
                    <a:lnTo>
                      <a:pt x="1041" y="693"/>
                    </a:lnTo>
                    <a:lnTo>
                      <a:pt x="1002" y="651"/>
                    </a:lnTo>
                    <a:lnTo>
                      <a:pt x="965" y="607"/>
                    </a:lnTo>
                    <a:lnTo>
                      <a:pt x="934" y="560"/>
                    </a:lnTo>
                    <a:lnTo>
                      <a:pt x="906" y="510"/>
                    </a:lnTo>
                    <a:lnTo>
                      <a:pt x="882" y="458"/>
                    </a:lnTo>
                    <a:lnTo>
                      <a:pt x="861" y="404"/>
                    </a:lnTo>
                    <a:lnTo>
                      <a:pt x="848" y="346"/>
                    </a:lnTo>
                    <a:lnTo>
                      <a:pt x="838" y="289"/>
                    </a:lnTo>
                    <a:lnTo>
                      <a:pt x="835" y="229"/>
                    </a:lnTo>
                    <a:lnTo>
                      <a:pt x="414" y="0"/>
                    </a:lnTo>
                    <a:lnTo>
                      <a:pt x="0" y="226"/>
                    </a:lnTo>
                    <a:lnTo>
                      <a:pt x="0" y="226"/>
                    </a:lnTo>
                    <a:lnTo>
                      <a:pt x="3" y="299"/>
                    </a:lnTo>
                    <a:lnTo>
                      <a:pt x="8" y="372"/>
                    </a:lnTo>
                    <a:lnTo>
                      <a:pt x="18" y="445"/>
                    </a:lnTo>
                    <a:lnTo>
                      <a:pt x="31" y="513"/>
                    </a:lnTo>
                    <a:lnTo>
                      <a:pt x="47" y="583"/>
                    </a:lnTo>
                    <a:lnTo>
                      <a:pt x="65" y="651"/>
                    </a:lnTo>
                    <a:lnTo>
                      <a:pt x="88" y="716"/>
                    </a:lnTo>
                    <a:lnTo>
                      <a:pt x="112" y="782"/>
                    </a:lnTo>
                    <a:lnTo>
                      <a:pt x="141" y="847"/>
                    </a:lnTo>
                    <a:lnTo>
                      <a:pt x="172" y="907"/>
                    </a:lnTo>
                    <a:lnTo>
                      <a:pt x="206" y="967"/>
                    </a:lnTo>
                    <a:lnTo>
                      <a:pt x="239" y="1027"/>
                    </a:lnTo>
                    <a:lnTo>
                      <a:pt x="278" y="1084"/>
                    </a:lnTo>
                    <a:lnTo>
                      <a:pt x="320" y="1139"/>
                    </a:lnTo>
                    <a:lnTo>
                      <a:pt x="364" y="1191"/>
                    </a:lnTo>
                    <a:lnTo>
                      <a:pt x="411" y="1240"/>
                    </a:lnTo>
                    <a:lnTo>
                      <a:pt x="458" y="1290"/>
                    </a:lnTo>
                    <a:lnTo>
                      <a:pt x="510" y="1334"/>
                    </a:lnTo>
                    <a:lnTo>
                      <a:pt x="562" y="1378"/>
                    </a:lnTo>
                    <a:lnTo>
                      <a:pt x="617" y="1420"/>
                    </a:lnTo>
                    <a:lnTo>
                      <a:pt x="671" y="1459"/>
                    </a:lnTo>
                    <a:lnTo>
                      <a:pt x="731" y="1496"/>
                    </a:lnTo>
                    <a:lnTo>
                      <a:pt x="791" y="1530"/>
                    </a:lnTo>
                    <a:lnTo>
                      <a:pt x="853" y="1561"/>
                    </a:lnTo>
                    <a:lnTo>
                      <a:pt x="916" y="1587"/>
                    </a:lnTo>
                    <a:lnTo>
                      <a:pt x="981" y="1613"/>
                    </a:lnTo>
                    <a:lnTo>
                      <a:pt x="1046" y="1634"/>
                    </a:lnTo>
                    <a:lnTo>
                      <a:pt x="1114" y="1655"/>
                    </a:lnTo>
                    <a:lnTo>
                      <a:pt x="1184" y="1670"/>
                    </a:lnTo>
                    <a:lnTo>
                      <a:pt x="1254" y="1683"/>
                    </a:lnTo>
                    <a:lnTo>
                      <a:pt x="1324" y="1691"/>
                    </a:lnTo>
                    <a:lnTo>
                      <a:pt x="1397" y="1696"/>
                    </a:lnTo>
                    <a:lnTo>
                      <a:pt x="1171" y="1285"/>
                    </a:lnTo>
                    <a:lnTo>
                      <a:pt x="1402" y="860"/>
                    </a:lnTo>
                    <a:close/>
                  </a:path>
                </a:pathLst>
              </a:custGeom>
              <a:solidFill>
                <a:srgbClr val="227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defTabSz="1088558"/>
                <a:endParaRPr lang="en-US" dirty="0">
                  <a:solidFill>
                    <a:srgbClr val="FFFFFF"/>
                  </a:solidFill>
                </a:endParaRPr>
              </a:p>
            </p:txBody>
          </p:sp>
          <p:sp>
            <p:nvSpPr>
              <p:cNvPr id="13" name="Rectangle 9"/>
              <p:cNvSpPr>
                <a:spLocks noChangeArrowheads="1"/>
              </p:cNvSpPr>
              <p:nvPr/>
            </p:nvSpPr>
            <p:spPr bwMode="auto">
              <a:xfrm>
                <a:off x="1824" y="791"/>
                <a:ext cx="3625" cy="3407"/>
              </a:xfrm>
              <a:prstGeom prst="rect">
                <a:avLst/>
              </a:prstGeom>
              <a:noFill/>
              <a:ln w="15875">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9" tIns="45709" rIns="91419" bIns="45709" numCol="1" anchor="t" anchorCtr="0" compatLnSpc="1">
                <a:prstTxWarp prst="textNoShape">
                  <a:avLst/>
                </a:prstTxWarp>
              </a:bodyPr>
              <a:lstStyle/>
              <a:p>
                <a:pPr defTabSz="1088558"/>
                <a:endParaRPr lang="en-US" dirty="0">
                  <a:solidFill>
                    <a:srgbClr val="FFFFFF"/>
                  </a:solidFill>
                </a:endParaRPr>
              </a:p>
            </p:txBody>
          </p:sp>
        </p:grpSp>
        <p:sp>
          <p:nvSpPr>
            <p:cNvPr id="17" name="Rectangle 16"/>
            <p:cNvSpPr/>
            <p:nvPr/>
          </p:nvSpPr>
          <p:spPr>
            <a:xfrm>
              <a:off x="3982192" y="5211304"/>
              <a:ext cx="1244626" cy="372788"/>
            </a:xfrm>
            <a:prstGeom prst="rect">
              <a:avLst/>
            </a:prstGeom>
          </p:spPr>
          <p:txBody>
            <a:bodyPr wrap="none">
              <a:spAutoFit/>
            </a:bodyPr>
            <a:lstStyle/>
            <a:p>
              <a:pPr defTabSz="1088558"/>
              <a:r>
                <a:rPr lang="en-US" sz="2000" b="1" dirty="0">
                  <a:solidFill>
                    <a:srgbClr val="FFFFFF"/>
                  </a:solidFill>
                  <a:latin typeface="Arial" panose="020B0604020202020204" pitchFamily="34" charset="0"/>
                  <a:cs typeface="Arial" panose="020B0604020202020204" pitchFamily="34" charset="0"/>
                </a:rPr>
                <a:t>Analytics</a:t>
              </a:r>
              <a:endParaRPr lang="en-US" sz="2000" dirty="0">
                <a:solidFill>
                  <a:srgbClr val="FFFFFF"/>
                </a:solidFill>
              </a:endParaRPr>
            </a:p>
          </p:txBody>
        </p:sp>
        <p:sp>
          <p:nvSpPr>
            <p:cNvPr id="18" name="Rectangle 17"/>
            <p:cNvSpPr/>
            <p:nvPr/>
          </p:nvSpPr>
          <p:spPr>
            <a:xfrm>
              <a:off x="5795530" y="2650274"/>
              <a:ext cx="1512773" cy="372788"/>
            </a:xfrm>
            <a:prstGeom prst="rect">
              <a:avLst/>
            </a:prstGeom>
          </p:spPr>
          <p:txBody>
            <a:bodyPr wrap="none">
              <a:spAutoFit/>
            </a:bodyPr>
            <a:lstStyle/>
            <a:p>
              <a:pPr defTabSz="1088558"/>
              <a:r>
                <a:rPr lang="en-US" sz="2000" b="1" dirty="0">
                  <a:solidFill>
                    <a:srgbClr val="FFFFFF"/>
                  </a:solidFill>
                  <a:latin typeface="Arial" panose="020B0604020202020204" pitchFamily="34" charset="0"/>
                  <a:cs typeface="Arial" panose="020B0604020202020204" pitchFamily="34" charset="0"/>
                </a:rPr>
                <a:t>Preparation</a:t>
              </a:r>
              <a:endParaRPr lang="en-US" sz="2000" dirty="0">
                <a:solidFill>
                  <a:srgbClr val="FFFFFF"/>
                </a:solidFill>
              </a:endParaRPr>
            </a:p>
          </p:txBody>
        </p:sp>
        <p:sp>
          <p:nvSpPr>
            <p:cNvPr id="19" name="Rectangle 18"/>
            <p:cNvSpPr/>
            <p:nvPr/>
          </p:nvSpPr>
          <p:spPr>
            <a:xfrm>
              <a:off x="6192539" y="4990949"/>
              <a:ext cx="1325974" cy="372788"/>
            </a:xfrm>
            <a:prstGeom prst="rect">
              <a:avLst/>
            </a:prstGeom>
          </p:spPr>
          <p:txBody>
            <a:bodyPr wrap="none">
              <a:spAutoFit/>
            </a:bodyPr>
            <a:lstStyle/>
            <a:p>
              <a:pPr defTabSz="1088558"/>
              <a:r>
                <a:rPr lang="en-US" sz="2000" b="1" dirty="0">
                  <a:solidFill>
                    <a:srgbClr val="FFFFFF"/>
                  </a:solidFill>
                  <a:latin typeface="Arial" panose="020B0604020202020204" pitchFamily="34" charset="0"/>
                  <a:cs typeface="Arial" panose="020B0604020202020204" pitchFamily="34" charset="0"/>
                </a:rPr>
                <a:t>Execution</a:t>
              </a:r>
              <a:endParaRPr lang="en-US" sz="2000" dirty="0">
                <a:solidFill>
                  <a:srgbClr val="FFFFFF"/>
                </a:solidFill>
              </a:endParaRPr>
            </a:p>
          </p:txBody>
        </p:sp>
        <p:sp>
          <p:nvSpPr>
            <p:cNvPr id="20" name="Rectangle 19"/>
            <p:cNvSpPr/>
            <p:nvPr/>
          </p:nvSpPr>
          <p:spPr>
            <a:xfrm>
              <a:off x="3875870" y="2794587"/>
              <a:ext cx="1191900" cy="372788"/>
            </a:xfrm>
            <a:prstGeom prst="rect">
              <a:avLst/>
            </a:prstGeom>
          </p:spPr>
          <p:txBody>
            <a:bodyPr wrap="none">
              <a:spAutoFit/>
            </a:bodyPr>
            <a:lstStyle/>
            <a:p>
              <a:pPr defTabSz="1088558"/>
              <a:r>
                <a:rPr lang="en-US" sz="2000" b="1" dirty="0">
                  <a:solidFill>
                    <a:srgbClr val="FFFFFF"/>
                  </a:solidFill>
                  <a:latin typeface="Arial" panose="020B0604020202020204" pitchFamily="34" charset="0"/>
                  <a:cs typeface="Arial" panose="020B0604020202020204" pitchFamily="34" charset="0"/>
                </a:rPr>
                <a:t>Planning</a:t>
              </a:r>
              <a:endParaRPr lang="en-US" sz="2000" dirty="0">
                <a:solidFill>
                  <a:srgbClr val="FFFFFF"/>
                </a:solidFill>
              </a:endParaRPr>
            </a:p>
          </p:txBody>
        </p:sp>
      </p:grpSp>
      <p:sp>
        <p:nvSpPr>
          <p:cNvPr id="23" name="Title 1"/>
          <p:cNvSpPr txBox="1">
            <a:spLocks/>
          </p:cNvSpPr>
          <p:nvPr/>
        </p:nvSpPr>
        <p:spPr bwMode="gray">
          <a:xfrm>
            <a:off x="399896" y="294173"/>
            <a:ext cx="11325378" cy="755825"/>
          </a:xfrm>
          <a:prstGeom prst="rect">
            <a:avLst/>
          </a:prstGeom>
        </p:spPr>
        <p:txBody>
          <a:bodyPr vert="horz" lIns="0" tIns="0" rIns="0" bIns="0" rtlCol="0" anchor="ctr" anchorCtr="0">
            <a:noAutofit/>
          </a:bodyPr>
          <a:lstStyle>
            <a:lvl1pPr algn="l" defTabSz="1219170" rtl="0" eaLnBrk="1" latinLnBrk="0" hangingPunct="1">
              <a:lnSpc>
                <a:spcPct val="90000"/>
              </a:lnSpc>
              <a:spcBef>
                <a:spcPct val="0"/>
              </a:spcBef>
              <a:buNone/>
              <a:defRPr sz="2800" b="1" kern="1200">
                <a:solidFill>
                  <a:schemeClr val="bg1"/>
                </a:solidFill>
                <a:latin typeface="+mj-lt"/>
                <a:ea typeface="+mj-ea"/>
                <a:cs typeface="+mj-cs"/>
              </a:defRPr>
            </a:lvl1pPr>
          </a:lstStyle>
          <a:p>
            <a:pPr defTabSz="1218926"/>
            <a:r>
              <a:rPr lang="en-US" sz="2799" dirty="0">
                <a:solidFill>
                  <a:srgbClr val="FFFFFF"/>
                </a:solidFill>
                <a:latin typeface="Arial"/>
              </a:rPr>
              <a:t>SAP HYBRIS SALES CLOUD</a:t>
            </a:r>
          </a:p>
          <a:p>
            <a:pPr defTabSz="1218926"/>
            <a:r>
              <a:rPr lang="de-DE" sz="2000" dirty="0">
                <a:solidFill>
                  <a:srgbClr val="F0AB00"/>
                </a:solidFill>
                <a:latin typeface="Arial"/>
              </a:rPr>
              <a:t>RETAIL EXECUTION</a:t>
            </a:r>
          </a:p>
        </p:txBody>
      </p:sp>
      <p:pic>
        <p:nvPicPr>
          <p:cNvPr id="22" name="Grafik 4">
            <a:extLst>
              <a:ext uri="{FF2B5EF4-FFF2-40B4-BE49-F238E27FC236}">
                <a16:creationId xmlns:a16="http://schemas.microsoft.com/office/drawing/2014/main" xmlns="" id="{5C65D253-E477-F04A-8D21-2D31A01967BC}"/>
              </a:ext>
            </a:extLst>
          </p:cNvPr>
          <p:cNvPicPr>
            <a:picLocks/>
          </p:cNvPicPr>
          <p:nvPr/>
        </p:nvPicPr>
        <p:blipFill rotWithShape="1">
          <a:blip r:embed="rId2"/>
          <a:srcRect b="17009"/>
          <a:stretch/>
        </p:blipFill>
        <p:spPr>
          <a:xfrm>
            <a:off x="399896" y="1373333"/>
            <a:ext cx="3240000" cy="1980000"/>
          </a:xfrm>
          <a:prstGeom prst="rect">
            <a:avLst/>
          </a:prstGeom>
        </p:spPr>
      </p:pic>
      <p:pic>
        <p:nvPicPr>
          <p:cNvPr id="25" name="Picture 24">
            <a:extLst>
              <a:ext uri="{FF2B5EF4-FFF2-40B4-BE49-F238E27FC236}">
                <a16:creationId xmlns:a16="http://schemas.microsoft.com/office/drawing/2014/main" xmlns="" id="{69D8F787-F4EA-7443-96FE-51FBA1C7668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753050" y="1373333"/>
            <a:ext cx="3240000" cy="1980000"/>
          </a:xfrm>
          <a:prstGeom prst="rect">
            <a:avLst/>
          </a:prstGeom>
        </p:spPr>
      </p:pic>
      <p:pic>
        <p:nvPicPr>
          <p:cNvPr id="26" name="Picture 25">
            <a:extLst>
              <a:ext uri="{FF2B5EF4-FFF2-40B4-BE49-F238E27FC236}">
                <a16:creationId xmlns:a16="http://schemas.microsoft.com/office/drawing/2014/main" xmlns="" id="{0D2A670B-40E4-2244-B8DF-FDDB34D74C5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753050" y="4226858"/>
            <a:ext cx="3240000" cy="1980000"/>
          </a:xfrm>
          <a:prstGeom prst="rect">
            <a:avLst/>
          </a:prstGeom>
        </p:spPr>
      </p:pic>
      <p:pic>
        <p:nvPicPr>
          <p:cNvPr id="2" name="Picture 1">
            <a:extLst>
              <a:ext uri="{FF2B5EF4-FFF2-40B4-BE49-F238E27FC236}">
                <a16:creationId xmlns:a16="http://schemas.microsoft.com/office/drawing/2014/main" xmlns="" id="{21A75905-C0EF-F849-B1EF-CC59DF541283}"/>
              </a:ext>
            </a:extLst>
          </p:cNvPr>
          <p:cNvPicPr>
            <a:picLocks/>
          </p:cNvPicPr>
          <p:nvPr/>
        </p:nvPicPr>
        <p:blipFill>
          <a:blip r:embed="rId5"/>
          <a:stretch>
            <a:fillRect/>
          </a:stretch>
        </p:blipFill>
        <p:spPr>
          <a:xfrm>
            <a:off x="399896" y="4226858"/>
            <a:ext cx="3240000" cy="1980000"/>
          </a:xfrm>
          <a:prstGeom prst="rect">
            <a:avLst/>
          </a:prstGeom>
        </p:spPr>
      </p:pic>
    </p:spTree>
    <p:extLst>
      <p:ext uri="{BB962C8B-B14F-4D97-AF65-F5344CB8AC3E}">
        <p14:creationId xmlns:p14="http://schemas.microsoft.com/office/powerpoint/2010/main" val="3530286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F63FD9-B8C2-4213-A378-446E1815D62E}"/>
              </a:ext>
            </a:extLst>
          </p:cNvPr>
          <p:cNvSpPr>
            <a:spLocks noGrp="1"/>
          </p:cNvSpPr>
          <p:nvPr>
            <p:ph type="ctrTitle"/>
          </p:nvPr>
        </p:nvSpPr>
        <p:spPr/>
        <p:txBody>
          <a:bodyPr/>
          <a:lstStyle/>
          <a:p>
            <a:r>
              <a:rPr lang="en-GB" dirty="0"/>
              <a:t>How do we support to solve these challenges with innovations?</a:t>
            </a:r>
            <a:br>
              <a:rPr lang="en-GB" dirty="0"/>
            </a:br>
            <a:r>
              <a:rPr lang="en-GB" dirty="0"/>
              <a:t/>
            </a:r>
            <a:br>
              <a:rPr lang="en-GB" dirty="0"/>
            </a:br>
            <a:r>
              <a:rPr lang="en-GB" dirty="0"/>
              <a:t>- Perfect Store – Perfect Experience -</a:t>
            </a:r>
            <a:br>
              <a:rPr lang="en-GB" dirty="0"/>
            </a:br>
            <a:endParaRPr lang="en-GB" dirty="0"/>
          </a:p>
        </p:txBody>
      </p:sp>
    </p:spTree>
    <p:extLst>
      <p:ext uri="{BB962C8B-B14F-4D97-AF65-F5344CB8AC3E}">
        <p14:creationId xmlns:p14="http://schemas.microsoft.com/office/powerpoint/2010/main" val="4203159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4663" y="1232923"/>
            <a:ext cx="11546205" cy="323165"/>
          </a:xfrm>
          <a:custGeom>
            <a:avLst/>
            <a:gdLst/>
            <a:ahLst/>
            <a:cxnLst/>
            <a:rect l="l" t="t" r="r" b="b"/>
            <a:pathLst>
              <a:path w="11546205">
                <a:moveTo>
                  <a:pt x="0" y="0"/>
                </a:moveTo>
                <a:lnTo>
                  <a:pt x="11545811" y="0"/>
                </a:lnTo>
              </a:path>
            </a:pathLst>
          </a:custGeom>
          <a:ln w="10401">
            <a:solidFill>
              <a:srgbClr val="FFFFFF"/>
            </a:solidFill>
          </a:ln>
        </p:spPr>
        <p:txBody>
          <a:bodyPr wrap="square" lIns="0" tIns="0" rIns="0" bIns="0" rtlCol="0">
            <a:spAutoFit/>
          </a:bodyPr>
          <a:lstStyle/>
          <a:p>
            <a:endParaRPr/>
          </a:p>
        </p:txBody>
      </p:sp>
      <p:sp>
        <p:nvSpPr>
          <p:cNvPr id="3" name="object 3"/>
          <p:cNvSpPr txBox="1"/>
          <p:nvPr/>
        </p:nvSpPr>
        <p:spPr>
          <a:xfrm>
            <a:off x="244931" y="324130"/>
            <a:ext cx="4152900" cy="436245"/>
          </a:xfrm>
          <a:prstGeom prst="rect">
            <a:avLst/>
          </a:prstGeom>
        </p:spPr>
        <p:txBody>
          <a:bodyPr vert="horz" wrap="square" lIns="0" tIns="0" rIns="0" bIns="0" rtlCol="0">
            <a:spAutoFit/>
          </a:bodyPr>
          <a:lstStyle/>
          <a:p>
            <a:pPr marL="12700"/>
            <a:r>
              <a:rPr sz="2800" b="1" spc="-10" dirty="0">
                <a:solidFill>
                  <a:srgbClr val="FFFFFF"/>
                </a:solidFill>
                <a:cs typeface="Arial"/>
              </a:rPr>
              <a:t>WH</a:t>
            </a:r>
            <a:r>
              <a:rPr sz="2800" b="1" dirty="0">
                <a:solidFill>
                  <a:srgbClr val="FFFFFF"/>
                </a:solidFill>
                <a:cs typeface="Arial"/>
              </a:rPr>
              <a:t>Y</a:t>
            </a:r>
            <a:r>
              <a:rPr sz="2800" b="1" spc="-5" dirty="0">
                <a:solidFill>
                  <a:srgbClr val="FFFFFF"/>
                </a:solidFill>
                <a:cs typeface="Arial"/>
              </a:rPr>
              <a:t> </a:t>
            </a:r>
            <a:r>
              <a:rPr sz="2800" b="1" spc="-10" dirty="0">
                <a:solidFill>
                  <a:srgbClr val="FFFFFF"/>
                </a:solidFill>
                <a:cs typeface="Arial"/>
              </a:rPr>
              <a:t>PERFEC</a:t>
            </a:r>
            <a:r>
              <a:rPr sz="2800" b="1" dirty="0">
                <a:solidFill>
                  <a:srgbClr val="FFFFFF"/>
                </a:solidFill>
                <a:cs typeface="Arial"/>
              </a:rPr>
              <a:t>T</a:t>
            </a:r>
            <a:r>
              <a:rPr sz="2800" b="1" spc="-5" dirty="0">
                <a:solidFill>
                  <a:srgbClr val="FFFFFF"/>
                </a:solidFill>
                <a:cs typeface="Arial"/>
              </a:rPr>
              <a:t> </a:t>
            </a:r>
            <a:r>
              <a:rPr sz="2800" b="1" spc="-10" dirty="0">
                <a:solidFill>
                  <a:srgbClr val="FFFFFF"/>
                </a:solidFill>
                <a:cs typeface="Arial"/>
              </a:rPr>
              <a:t>STORE?</a:t>
            </a:r>
            <a:endParaRPr sz="2800" dirty="0">
              <a:cs typeface="Arial"/>
            </a:endParaRPr>
          </a:p>
        </p:txBody>
      </p:sp>
      <p:sp>
        <p:nvSpPr>
          <p:cNvPr id="4" name="object 4"/>
          <p:cNvSpPr txBox="1"/>
          <p:nvPr/>
        </p:nvSpPr>
        <p:spPr>
          <a:xfrm>
            <a:off x="5737428" y="2895117"/>
            <a:ext cx="4323715" cy="2104390"/>
          </a:xfrm>
          <a:prstGeom prst="rect">
            <a:avLst/>
          </a:prstGeom>
        </p:spPr>
        <p:txBody>
          <a:bodyPr vert="horz" wrap="square" lIns="0" tIns="0" rIns="0" bIns="0" rtlCol="0">
            <a:spAutoFit/>
          </a:bodyPr>
          <a:lstStyle/>
          <a:p>
            <a:pPr marL="12700" marR="6350">
              <a:lnSpc>
                <a:spcPct val="80000"/>
              </a:lnSpc>
            </a:pPr>
            <a:r>
              <a:rPr sz="4300" b="1" spc="-45" dirty="0">
                <a:solidFill>
                  <a:srgbClr val="EFAA00"/>
                </a:solidFill>
                <a:cs typeface="Arial"/>
              </a:rPr>
              <a:t>YOU</a:t>
            </a:r>
            <a:r>
              <a:rPr sz="4300" b="1" spc="-35" dirty="0">
                <a:solidFill>
                  <a:srgbClr val="EFAA00"/>
                </a:solidFill>
                <a:cs typeface="Arial"/>
              </a:rPr>
              <a:t>R</a:t>
            </a:r>
            <a:r>
              <a:rPr sz="4300" b="1" spc="20" dirty="0">
                <a:solidFill>
                  <a:srgbClr val="EFAA00"/>
                </a:solidFill>
                <a:cs typeface="Arial"/>
              </a:rPr>
              <a:t> </a:t>
            </a:r>
            <a:r>
              <a:rPr sz="4300" b="1" spc="-40" dirty="0">
                <a:solidFill>
                  <a:srgbClr val="EFAA00"/>
                </a:solidFill>
                <a:cs typeface="Arial"/>
              </a:rPr>
              <a:t>STORES HAV</a:t>
            </a:r>
            <a:r>
              <a:rPr sz="4300" b="1" spc="-30" dirty="0">
                <a:solidFill>
                  <a:srgbClr val="EFAA00"/>
                </a:solidFill>
                <a:cs typeface="Arial"/>
              </a:rPr>
              <a:t>E</a:t>
            </a:r>
            <a:r>
              <a:rPr sz="4300" b="1" spc="20" dirty="0">
                <a:solidFill>
                  <a:srgbClr val="EFAA00"/>
                </a:solidFill>
                <a:cs typeface="Arial"/>
              </a:rPr>
              <a:t> </a:t>
            </a:r>
            <a:r>
              <a:rPr sz="4300" b="1" spc="-40" dirty="0">
                <a:solidFill>
                  <a:srgbClr val="EFAA00"/>
                </a:solidFill>
                <a:cs typeface="Arial"/>
              </a:rPr>
              <a:t>TO ENABL</a:t>
            </a:r>
            <a:r>
              <a:rPr sz="4300" b="1" spc="-30" dirty="0">
                <a:solidFill>
                  <a:srgbClr val="EFAA00"/>
                </a:solidFill>
                <a:cs typeface="Arial"/>
              </a:rPr>
              <a:t>E</a:t>
            </a:r>
            <a:r>
              <a:rPr sz="4300" b="1" spc="20" dirty="0">
                <a:solidFill>
                  <a:srgbClr val="EFAA00"/>
                </a:solidFill>
                <a:cs typeface="Arial"/>
              </a:rPr>
              <a:t> </a:t>
            </a:r>
            <a:r>
              <a:rPr sz="4300" b="1" spc="-45" dirty="0">
                <a:solidFill>
                  <a:srgbClr val="EFAA00"/>
                </a:solidFill>
                <a:cs typeface="Arial"/>
              </a:rPr>
              <a:t>GREAT</a:t>
            </a:r>
            <a:r>
              <a:rPr sz="4300" b="1" spc="-40" dirty="0">
                <a:solidFill>
                  <a:srgbClr val="EFAA00"/>
                </a:solidFill>
                <a:cs typeface="Arial"/>
              </a:rPr>
              <a:t> EXPERIENCES.</a:t>
            </a:r>
            <a:endParaRPr sz="4300" dirty="0">
              <a:cs typeface="Arial"/>
            </a:endParaRPr>
          </a:p>
        </p:txBody>
      </p:sp>
      <p:sp>
        <p:nvSpPr>
          <p:cNvPr id="5" name="object 5"/>
          <p:cNvSpPr txBox="1"/>
          <p:nvPr/>
        </p:nvSpPr>
        <p:spPr>
          <a:xfrm>
            <a:off x="1854289" y="2904261"/>
            <a:ext cx="3567429" cy="2104390"/>
          </a:xfrm>
          <a:prstGeom prst="rect">
            <a:avLst/>
          </a:prstGeom>
        </p:spPr>
        <p:txBody>
          <a:bodyPr vert="horz" wrap="square" lIns="0" tIns="0" rIns="0" bIns="0" rtlCol="0">
            <a:spAutoFit/>
          </a:bodyPr>
          <a:lstStyle/>
          <a:p>
            <a:pPr marL="12700" marR="6350" indent="2540" algn="r">
              <a:lnSpc>
                <a:spcPct val="80000"/>
              </a:lnSpc>
            </a:pPr>
            <a:r>
              <a:rPr sz="4300" b="1" spc="-40" dirty="0">
                <a:solidFill>
                  <a:srgbClr val="666666"/>
                </a:solidFill>
                <a:cs typeface="Arial"/>
              </a:rPr>
              <a:t>CONSUMERS HAV</a:t>
            </a:r>
            <a:r>
              <a:rPr sz="4300" b="1" spc="-30" dirty="0">
                <a:solidFill>
                  <a:srgbClr val="666666"/>
                </a:solidFill>
                <a:cs typeface="Arial"/>
              </a:rPr>
              <a:t>E</a:t>
            </a:r>
            <a:r>
              <a:rPr sz="4300" b="1" spc="20" dirty="0">
                <a:solidFill>
                  <a:srgbClr val="666666"/>
                </a:solidFill>
                <a:cs typeface="Arial"/>
              </a:rPr>
              <a:t> </a:t>
            </a:r>
            <a:r>
              <a:rPr sz="4300" b="1" spc="-40" dirty="0">
                <a:solidFill>
                  <a:srgbClr val="666666"/>
                </a:solidFill>
                <a:cs typeface="Arial"/>
              </a:rPr>
              <a:t>TAKEN</a:t>
            </a:r>
            <a:r>
              <a:rPr sz="4300" b="1" spc="-35" dirty="0">
                <a:solidFill>
                  <a:srgbClr val="666666"/>
                </a:solidFill>
                <a:cs typeface="Arial"/>
              </a:rPr>
              <a:t> TH</a:t>
            </a:r>
            <a:r>
              <a:rPr sz="4300" b="1" spc="-30" dirty="0">
                <a:solidFill>
                  <a:srgbClr val="666666"/>
                </a:solidFill>
                <a:cs typeface="Arial"/>
              </a:rPr>
              <a:t>E</a:t>
            </a:r>
            <a:r>
              <a:rPr sz="4300" b="1" spc="20" dirty="0">
                <a:solidFill>
                  <a:srgbClr val="666666"/>
                </a:solidFill>
                <a:cs typeface="Arial"/>
              </a:rPr>
              <a:t> </a:t>
            </a:r>
            <a:r>
              <a:rPr sz="4300" b="1" spc="-40" dirty="0">
                <a:solidFill>
                  <a:srgbClr val="666666"/>
                </a:solidFill>
                <a:cs typeface="Arial"/>
              </a:rPr>
              <a:t>DRIVER</a:t>
            </a:r>
            <a:endParaRPr sz="4300">
              <a:cs typeface="Arial"/>
            </a:endParaRPr>
          </a:p>
          <a:p>
            <a:pPr marR="7620" algn="r">
              <a:lnSpc>
                <a:spcPts val="4130"/>
              </a:lnSpc>
            </a:pPr>
            <a:r>
              <a:rPr sz="4300" b="1" spc="-40" dirty="0">
                <a:solidFill>
                  <a:srgbClr val="666666"/>
                </a:solidFill>
                <a:cs typeface="Arial"/>
              </a:rPr>
              <a:t>SEAT.</a:t>
            </a:r>
            <a:endParaRPr sz="4300">
              <a:cs typeface="Arial"/>
            </a:endParaRPr>
          </a:p>
        </p:txBody>
      </p:sp>
      <p:sp>
        <p:nvSpPr>
          <p:cNvPr id="10" name="object 10"/>
          <p:cNvSpPr txBox="1"/>
          <p:nvPr/>
        </p:nvSpPr>
        <p:spPr>
          <a:xfrm>
            <a:off x="11790730" y="6618745"/>
            <a:ext cx="90170" cy="138499"/>
          </a:xfrm>
          <a:prstGeom prst="rect">
            <a:avLst/>
          </a:prstGeom>
        </p:spPr>
        <p:txBody>
          <a:bodyPr vert="horz" wrap="square" lIns="0" tIns="0" rIns="0" bIns="0" rtlCol="0">
            <a:spAutoFit/>
          </a:bodyPr>
          <a:lstStyle/>
          <a:p>
            <a:pPr marL="12700"/>
            <a:r>
              <a:rPr sz="900" spc="5" dirty="0">
                <a:solidFill>
                  <a:srgbClr val="FFFFFF"/>
                </a:solidFill>
                <a:cs typeface="Arial"/>
              </a:rPr>
              <a:t>5</a:t>
            </a:r>
            <a:endParaRPr sz="900">
              <a:cs typeface="Arial"/>
            </a:endParaRPr>
          </a:p>
        </p:txBody>
      </p:sp>
      <p:sp>
        <p:nvSpPr>
          <p:cNvPr id="14" name="object 6">
            <a:extLst>
              <a:ext uri="{FF2B5EF4-FFF2-40B4-BE49-F238E27FC236}">
                <a16:creationId xmlns:a16="http://schemas.microsoft.com/office/drawing/2014/main" xmlns="" id="{1797254A-23F0-E149-A335-70A038D35194}"/>
              </a:ext>
            </a:extLst>
          </p:cNvPr>
          <p:cNvSpPr/>
          <p:nvPr/>
        </p:nvSpPr>
        <p:spPr>
          <a:xfrm>
            <a:off x="5751563" y="1481327"/>
            <a:ext cx="2256790" cy="1274445"/>
          </a:xfrm>
          <a:custGeom>
            <a:avLst/>
            <a:gdLst/>
            <a:ahLst/>
            <a:cxnLst/>
            <a:rect l="l" t="t" r="r" b="b"/>
            <a:pathLst>
              <a:path w="2256790" h="1274445">
                <a:moveTo>
                  <a:pt x="0" y="0"/>
                </a:moveTo>
                <a:lnTo>
                  <a:pt x="0" y="39624"/>
                </a:lnTo>
                <a:lnTo>
                  <a:pt x="112763" y="39624"/>
                </a:lnTo>
                <a:lnTo>
                  <a:pt x="115823" y="3048"/>
                </a:lnTo>
                <a:lnTo>
                  <a:pt x="106667" y="3048"/>
                </a:lnTo>
                <a:lnTo>
                  <a:pt x="0" y="0"/>
                </a:lnTo>
                <a:close/>
              </a:path>
              <a:path w="2256790" h="1274445">
                <a:moveTo>
                  <a:pt x="152400" y="3048"/>
                </a:moveTo>
                <a:lnTo>
                  <a:pt x="152400" y="42672"/>
                </a:lnTo>
                <a:lnTo>
                  <a:pt x="213360" y="45720"/>
                </a:lnTo>
                <a:lnTo>
                  <a:pt x="210311" y="45720"/>
                </a:lnTo>
                <a:lnTo>
                  <a:pt x="265163" y="48768"/>
                </a:lnTo>
                <a:lnTo>
                  <a:pt x="268224" y="9144"/>
                </a:lnTo>
                <a:lnTo>
                  <a:pt x="152400" y="3048"/>
                </a:lnTo>
                <a:close/>
              </a:path>
              <a:path w="2256790" h="1274445">
                <a:moveTo>
                  <a:pt x="304800" y="12192"/>
                </a:moveTo>
                <a:lnTo>
                  <a:pt x="301739" y="51816"/>
                </a:lnTo>
                <a:lnTo>
                  <a:pt x="313931" y="51816"/>
                </a:lnTo>
                <a:lnTo>
                  <a:pt x="414515" y="64008"/>
                </a:lnTo>
                <a:lnTo>
                  <a:pt x="420623" y="24384"/>
                </a:lnTo>
                <a:lnTo>
                  <a:pt x="320027" y="15227"/>
                </a:lnTo>
                <a:lnTo>
                  <a:pt x="304800" y="12192"/>
                </a:lnTo>
                <a:close/>
              </a:path>
              <a:path w="2256790" h="1274445">
                <a:moveTo>
                  <a:pt x="457200" y="30467"/>
                </a:moveTo>
                <a:lnTo>
                  <a:pt x="454139" y="67056"/>
                </a:lnTo>
                <a:lnTo>
                  <a:pt x="518159" y="76200"/>
                </a:lnTo>
                <a:lnTo>
                  <a:pt x="566915" y="85344"/>
                </a:lnTo>
                <a:lnTo>
                  <a:pt x="573024" y="45720"/>
                </a:lnTo>
                <a:lnTo>
                  <a:pt x="524243" y="39624"/>
                </a:lnTo>
                <a:lnTo>
                  <a:pt x="457200" y="30467"/>
                </a:lnTo>
                <a:close/>
              </a:path>
              <a:path w="2256790" h="1274445">
                <a:moveTo>
                  <a:pt x="609600" y="51816"/>
                </a:moveTo>
                <a:lnTo>
                  <a:pt x="603491" y="91427"/>
                </a:lnTo>
                <a:lnTo>
                  <a:pt x="618731" y="91427"/>
                </a:lnTo>
                <a:lnTo>
                  <a:pt x="716267" y="112763"/>
                </a:lnTo>
                <a:lnTo>
                  <a:pt x="722363" y="73139"/>
                </a:lnTo>
                <a:lnTo>
                  <a:pt x="624827" y="54851"/>
                </a:lnTo>
                <a:lnTo>
                  <a:pt x="609600" y="51816"/>
                </a:lnTo>
                <a:close/>
              </a:path>
              <a:path w="2256790" h="1274445">
                <a:moveTo>
                  <a:pt x="758939" y="82296"/>
                </a:moveTo>
                <a:lnTo>
                  <a:pt x="752843" y="121920"/>
                </a:lnTo>
                <a:lnTo>
                  <a:pt x="810768" y="134112"/>
                </a:lnTo>
                <a:lnTo>
                  <a:pt x="862571" y="146291"/>
                </a:lnTo>
                <a:lnTo>
                  <a:pt x="871715" y="109715"/>
                </a:lnTo>
                <a:lnTo>
                  <a:pt x="819899" y="97536"/>
                </a:lnTo>
                <a:lnTo>
                  <a:pt x="758939" y="82296"/>
                </a:lnTo>
                <a:close/>
              </a:path>
              <a:path w="2256790" h="1274445">
                <a:moveTo>
                  <a:pt x="908291" y="118872"/>
                </a:moveTo>
                <a:lnTo>
                  <a:pt x="899147" y="158496"/>
                </a:lnTo>
                <a:lnTo>
                  <a:pt x="902195" y="158496"/>
                </a:lnTo>
                <a:lnTo>
                  <a:pt x="993647" y="185915"/>
                </a:lnTo>
                <a:lnTo>
                  <a:pt x="1005827" y="188963"/>
                </a:lnTo>
                <a:lnTo>
                  <a:pt x="1018019" y="152400"/>
                </a:lnTo>
                <a:lnTo>
                  <a:pt x="1005827" y="149339"/>
                </a:lnTo>
                <a:lnTo>
                  <a:pt x="914400" y="121920"/>
                </a:lnTo>
                <a:lnTo>
                  <a:pt x="908291" y="118872"/>
                </a:lnTo>
                <a:close/>
              </a:path>
              <a:path w="2256790" h="1274445">
                <a:moveTo>
                  <a:pt x="1054595" y="164592"/>
                </a:moveTo>
                <a:lnTo>
                  <a:pt x="1042416" y="201168"/>
                </a:lnTo>
                <a:lnTo>
                  <a:pt x="1082027" y="216408"/>
                </a:lnTo>
                <a:lnTo>
                  <a:pt x="1149096" y="240792"/>
                </a:lnTo>
                <a:lnTo>
                  <a:pt x="1164323" y="204215"/>
                </a:lnTo>
                <a:lnTo>
                  <a:pt x="1094219" y="179819"/>
                </a:lnTo>
                <a:lnTo>
                  <a:pt x="1054595" y="164592"/>
                </a:lnTo>
                <a:close/>
              </a:path>
              <a:path w="2256790" h="1274445">
                <a:moveTo>
                  <a:pt x="1200899" y="219443"/>
                </a:moveTo>
                <a:lnTo>
                  <a:pt x="1185672" y="252984"/>
                </a:lnTo>
                <a:lnTo>
                  <a:pt x="1252715" y="280416"/>
                </a:lnTo>
                <a:lnTo>
                  <a:pt x="1289291" y="298691"/>
                </a:lnTo>
                <a:lnTo>
                  <a:pt x="1304544" y="262115"/>
                </a:lnTo>
                <a:lnTo>
                  <a:pt x="1200899" y="219443"/>
                </a:lnTo>
                <a:close/>
              </a:path>
              <a:path w="2256790" h="1274445">
                <a:moveTo>
                  <a:pt x="1341120" y="280416"/>
                </a:moveTo>
                <a:lnTo>
                  <a:pt x="1322819" y="313944"/>
                </a:lnTo>
                <a:lnTo>
                  <a:pt x="1331963" y="316992"/>
                </a:lnTo>
                <a:lnTo>
                  <a:pt x="1411224" y="356616"/>
                </a:lnTo>
                <a:lnTo>
                  <a:pt x="1426451" y="365760"/>
                </a:lnTo>
                <a:lnTo>
                  <a:pt x="1444739" y="332219"/>
                </a:lnTo>
                <a:lnTo>
                  <a:pt x="1429499" y="323075"/>
                </a:lnTo>
                <a:lnTo>
                  <a:pt x="1426451" y="323075"/>
                </a:lnTo>
                <a:lnTo>
                  <a:pt x="1350251" y="283464"/>
                </a:lnTo>
                <a:lnTo>
                  <a:pt x="1347203" y="283464"/>
                </a:lnTo>
                <a:lnTo>
                  <a:pt x="1341120" y="280416"/>
                </a:lnTo>
                <a:close/>
              </a:path>
              <a:path w="2256790" h="1274445">
                <a:moveTo>
                  <a:pt x="1478267" y="350520"/>
                </a:moveTo>
                <a:lnTo>
                  <a:pt x="1459992" y="384048"/>
                </a:lnTo>
                <a:lnTo>
                  <a:pt x="1484363" y="396240"/>
                </a:lnTo>
                <a:lnTo>
                  <a:pt x="1557515" y="438912"/>
                </a:lnTo>
                <a:lnTo>
                  <a:pt x="1575803" y="408419"/>
                </a:lnTo>
                <a:lnTo>
                  <a:pt x="1505699" y="365760"/>
                </a:lnTo>
                <a:lnTo>
                  <a:pt x="1502651" y="362712"/>
                </a:lnTo>
                <a:lnTo>
                  <a:pt x="1478267" y="350520"/>
                </a:lnTo>
                <a:close/>
              </a:path>
              <a:path w="2256790" h="1274445">
                <a:moveTo>
                  <a:pt x="1609344" y="429768"/>
                </a:moveTo>
                <a:lnTo>
                  <a:pt x="1587995" y="460248"/>
                </a:lnTo>
                <a:lnTo>
                  <a:pt x="1624571" y="484619"/>
                </a:lnTo>
                <a:lnTo>
                  <a:pt x="1682495" y="524243"/>
                </a:lnTo>
                <a:lnTo>
                  <a:pt x="1703819" y="493763"/>
                </a:lnTo>
                <a:lnTo>
                  <a:pt x="1645920" y="454139"/>
                </a:lnTo>
                <a:lnTo>
                  <a:pt x="1609344" y="429768"/>
                </a:lnTo>
                <a:close/>
              </a:path>
              <a:path w="2256790" h="1274445">
                <a:moveTo>
                  <a:pt x="1734299" y="518159"/>
                </a:moveTo>
                <a:lnTo>
                  <a:pt x="1709915" y="548640"/>
                </a:lnTo>
                <a:lnTo>
                  <a:pt x="1752600" y="579120"/>
                </a:lnTo>
                <a:lnTo>
                  <a:pt x="1798320" y="618744"/>
                </a:lnTo>
                <a:lnTo>
                  <a:pt x="1822691" y="591312"/>
                </a:lnTo>
                <a:lnTo>
                  <a:pt x="1776971" y="551675"/>
                </a:lnTo>
                <a:lnTo>
                  <a:pt x="1776971" y="548640"/>
                </a:lnTo>
                <a:lnTo>
                  <a:pt x="1734299" y="518159"/>
                </a:lnTo>
                <a:close/>
              </a:path>
              <a:path w="2256790" h="1274445">
                <a:moveTo>
                  <a:pt x="1853171" y="618744"/>
                </a:moveTo>
                <a:lnTo>
                  <a:pt x="1825739" y="646163"/>
                </a:lnTo>
                <a:lnTo>
                  <a:pt x="1865363" y="682739"/>
                </a:lnTo>
                <a:lnTo>
                  <a:pt x="1862315" y="682739"/>
                </a:lnTo>
                <a:lnTo>
                  <a:pt x="1905000" y="725424"/>
                </a:lnTo>
                <a:lnTo>
                  <a:pt x="1932419" y="697992"/>
                </a:lnTo>
                <a:lnTo>
                  <a:pt x="1853171" y="618744"/>
                </a:lnTo>
                <a:close/>
              </a:path>
              <a:path w="2256790" h="1274445">
                <a:moveTo>
                  <a:pt x="1959851" y="728472"/>
                </a:moveTo>
                <a:lnTo>
                  <a:pt x="1929371" y="752843"/>
                </a:lnTo>
                <a:lnTo>
                  <a:pt x="1959851" y="789419"/>
                </a:lnTo>
                <a:lnTo>
                  <a:pt x="1999475" y="841247"/>
                </a:lnTo>
                <a:lnTo>
                  <a:pt x="2029968" y="819912"/>
                </a:lnTo>
                <a:lnTo>
                  <a:pt x="1990344" y="768096"/>
                </a:lnTo>
                <a:lnTo>
                  <a:pt x="1990344" y="765048"/>
                </a:lnTo>
                <a:lnTo>
                  <a:pt x="1959851" y="728472"/>
                </a:lnTo>
                <a:close/>
              </a:path>
              <a:path w="2256790" h="1274445">
                <a:moveTo>
                  <a:pt x="2051291" y="850391"/>
                </a:moveTo>
                <a:lnTo>
                  <a:pt x="2020824" y="871715"/>
                </a:lnTo>
                <a:lnTo>
                  <a:pt x="2042147" y="905243"/>
                </a:lnTo>
                <a:lnTo>
                  <a:pt x="2075675" y="963168"/>
                </a:lnTo>
                <a:lnTo>
                  <a:pt x="2078723" y="969251"/>
                </a:lnTo>
                <a:lnTo>
                  <a:pt x="2112251" y="950963"/>
                </a:lnTo>
                <a:lnTo>
                  <a:pt x="2109203" y="944867"/>
                </a:lnTo>
                <a:lnTo>
                  <a:pt x="2072627" y="883919"/>
                </a:lnTo>
                <a:lnTo>
                  <a:pt x="2051291" y="850391"/>
                </a:lnTo>
                <a:close/>
              </a:path>
              <a:path w="2256790" h="1274445">
                <a:moveTo>
                  <a:pt x="2113961" y="1115768"/>
                </a:moveTo>
                <a:lnTo>
                  <a:pt x="2102851" y="1115783"/>
                </a:lnTo>
                <a:lnTo>
                  <a:pt x="2089710" y="1122701"/>
                </a:lnTo>
                <a:lnTo>
                  <a:pt x="2086711" y="1134049"/>
                </a:lnTo>
                <a:lnTo>
                  <a:pt x="2090915" y="1146048"/>
                </a:lnTo>
                <a:lnTo>
                  <a:pt x="2194547" y="1274051"/>
                </a:lnTo>
                <a:lnTo>
                  <a:pt x="2207694" y="1240536"/>
                </a:lnTo>
                <a:lnTo>
                  <a:pt x="2170163" y="1240536"/>
                </a:lnTo>
                <a:lnTo>
                  <a:pt x="2164067" y="1210043"/>
                </a:lnTo>
                <a:lnTo>
                  <a:pt x="2167115" y="1210043"/>
                </a:lnTo>
                <a:lnTo>
                  <a:pt x="2157971" y="1179563"/>
                </a:lnTo>
                <a:lnTo>
                  <a:pt x="2153303" y="1162454"/>
                </a:lnTo>
                <a:lnTo>
                  <a:pt x="2113961" y="1115768"/>
                </a:lnTo>
                <a:close/>
              </a:path>
              <a:path w="2256790" h="1274445">
                <a:moveTo>
                  <a:pt x="2153303" y="1162454"/>
                </a:moveTo>
                <a:lnTo>
                  <a:pt x="2157971" y="1179563"/>
                </a:lnTo>
                <a:lnTo>
                  <a:pt x="2167115" y="1210043"/>
                </a:lnTo>
                <a:lnTo>
                  <a:pt x="2164067" y="1210043"/>
                </a:lnTo>
                <a:lnTo>
                  <a:pt x="2170163" y="1240536"/>
                </a:lnTo>
                <a:lnTo>
                  <a:pt x="2209800" y="1231392"/>
                </a:lnTo>
                <a:lnTo>
                  <a:pt x="2209121" y="1228344"/>
                </a:lnTo>
                <a:lnTo>
                  <a:pt x="2173224" y="1228344"/>
                </a:lnTo>
                <a:lnTo>
                  <a:pt x="2184188" y="1199104"/>
                </a:lnTo>
                <a:lnTo>
                  <a:pt x="2153303" y="1162454"/>
                </a:lnTo>
                <a:close/>
              </a:path>
              <a:path w="2256790" h="1274445">
                <a:moveTo>
                  <a:pt x="2238461" y="1093496"/>
                </a:moveTo>
                <a:lnTo>
                  <a:pt x="2227340" y="1097552"/>
                </a:lnTo>
                <a:lnTo>
                  <a:pt x="2218944" y="1106424"/>
                </a:lnTo>
                <a:lnTo>
                  <a:pt x="2194714" y="1171037"/>
                </a:lnTo>
                <a:lnTo>
                  <a:pt x="2203691" y="1203960"/>
                </a:lnTo>
                <a:lnTo>
                  <a:pt x="2209800" y="1231392"/>
                </a:lnTo>
                <a:lnTo>
                  <a:pt x="2170163" y="1240536"/>
                </a:lnTo>
                <a:lnTo>
                  <a:pt x="2207694" y="1240536"/>
                </a:lnTo>
                <a:lnTo>
                  <a:pt x="2255520" y="1118616"/>
                </a:lnTo>
                <a:lnTo>
                  <a:pt x="2256528" y="1111169"/>
                </a:lnTo>
                <a:lnTo>
                  <a:pt x="2252083" y="1100607"/>
                </a:lnTo>
                <a:lnTo>
                  <a:pt x="2238461" y="1093496"/>
                </a:lnTo>
                <a:close/>
              </a:path>
              <a:path w="2256790" h="1274445">
                <a:moveTo>
                  <a:pt x="2184188" y="1199104"/>
                </a:moveTo>
                <a:lnTo>
                  <a:pt x="2173224" y="1228344"/>
                </a:lnTo>
                <a:lnTo>
                  <a:pt x="2203691" y="1222248"/>
                </a:lnTo>
                <a:lnTo>
                  <a:pt x="2184188" y="1199104"/>
                </a:lnTo>
                <a:close/>
              </a:path>
              <a:path w="2256790" h="1274445">
                <a:moveTo>
                  <a:pt x="2194714" y="1171037"/>
                </a:moveTo>
                <a:lnTo>
                  <a:pt x="2184188" y="1199104"/>
                </a:lnTo>
                <a:lnTo>
                  <a:pt x="2203691" y="1222248"/>
                </a:lnTo>
                <a:lnTo>
                  <a:pt x="2173224" y="1228344"/>
                </a:lnTo>
                <a:lnTo>
                  <a:pt x="2209121" y="1228344"/>
                </a:lnTo>
                <a:lnTo>
                  <a:pt x="2203691" y="1203960"/>
                </a:lnTo>
                <a:lnTo>
                  <a:pt x="2194714" y="1171037"/>
                </a:lnTo>
                <a:close/>
              </a:path>
              <a:path w="2256790" h="1274445">
                <a:moveTo>
                  <a:pt x="2185403" y="1130795"/>
                </a:moveTo>
                <a:lnTo>
                  <a:pt x="2148827" y="1143000"/>
                </a:lnTo>
                <a:lnTo>
                  <a:pt x="2148827" y="1146048"/>
                </a:lnTo>
                <a:lnTo>
                  <a:pt x="2153303" y="1162454"/>
                </a:lnTo>
                <a:lnTo>
                  <a:pt x="2184188" y="1199104"/>
                </a:lnTo>
                <a:lnTo>
                  <a:pt x="2194714" y="1171037"/>
                </a:lnTo>
                <a:lnTo>
                  <a:pt x="2185403" y="1136891"/>
                </a:lnTo>
                <a:lnTo>
                  <a:pt x="2185403" y="1130795"/>
                </a:lnTo>
                <a:close/>
              </a:path>
              <a:path w="2256790" h="1274445">
                <a:moveTo>
                  <a:pt x="2130539" y="987539"/>
                </a:moveTo>
                <a:lnTo>
                  <a:pt x="2093963" y="1002791"/>
                </a:lnTo>
                <a:lnTo>
                  <a:pt x="2106168" y="1024115"/>
                </a:lnTo>
                <a:lnTo>
                  <a:pt x="2103120" y="1024115"/>
                </a:lnTo>
                <a:lnTo>
                  <a:pt x="2118347" y="1054608"/>
                </a:lnTo>
                <a:lnTo>
                  <a:pt x="2130539" y="1085075"/>
                </a:lnTo>
                <a:lnTo>
                  <a:pt x="2136648" y="1106424"/>
                </a:lnTo>
                <a:lnTo>
                  <a:pt x="2173224" y="1094219"/>
                </a:lnTo>
                <a:lnTo>
                  <a:pt x="2164067" y="1072896"/>
                </a:lnTo>
                <a:lnTo>
                  <a:pt x="2151875" y="1039368"/>
                </a:lnTo>
                <a:lnTo>
                  <a:pt x="2139696" y="1008875"/>
                </a:lnTo>
                <a:lnTo>
                  <a:pt x="2130539" y="987539"/>
                </a:lnTo>
                <a:close/>
              </a:path>
            </a:pathLst>
          </a:custGeom>
          <a:solidFill>
            <a:srgbClr val="EFAA00"/>
          </a:solidFill>
        </p:spPr>
        <p:txBody>
          <a:bodyPr wrap="square" lIns="0" tIns="0" rIns="0" bIns="0" rtlCol="0">
            <a:spAutoFit/>
          </a:bodyPr>
          <a:lstStyle/>
          <a:p>
            <a:endParaRPr/>
          </a:p>
        </p:txBody>
      </p:sp>
      <p:sp>
        <p:nvSpPr>
          <p:cNvPr id="15" name="object 7">
            <a:extLst>
              <a:ext uri="{FF2B5EF4-FFF2-40B4-BE49-F238E27FC236}">
                <a16:creationId xmlns:a16="http://schemas.microsoft.com/office/drawing/2014/main" xmlns="" id="{7E80BA19-DDF2-0B43-9769-510DC00196CF}"/>
              </a:ext>
            </a:extLst>
          </p:cNvPr>
          <p:cNvSpPr/>
          <p:nvPr/>
        </p:nvSpPr>
        <p:spPr>
          <a:xfrm>
            <a:off x="3535667" y="1484388"/>
            <a:ext cx="2204085" cy="1262380"/>
          </a:xfrm>
          <a:custGeom>
            <a:avLst/>
            <a:gdLst/>
            <a:ahLst/>
            <a:cxnLst/>
            <a:rect l="l" t="t" r="r" b="b"/>
            <a:pathLst>
              <a:path w="2204085" h="1262380">
                <a:moveTo>
                  <a:pt x="24384" y="1139939"/>
                </a:moveTo>
                <a:lnTo>
                  <a:pt x="21336" y="1155192"/>
                </a:lnTo>
                <a:lnTo>
                  <a:pt x="18275" y="1155192"/>
                </a:lnTo>
                <a:lnTo>
                  <a:pt x="0" y="1255763"/>
                </a:lnTo>
                <a:lnTo>
                  <a:pt x="36563" y="1261859"/>
                </a:lnTo>
                <a:lnTo>
                  <a:pt x="42672" y="1228344"/>
                </a:lnTo>
                <a:lnTo>
                  <a:pt x="48768" y="1197851"/>
                </a:lnTo>
                <a:lnTo>
                  <a:pt x="57912" y="1164336"/>
                </a:lnTo>
                <a:lnTo>
                  <a:pt x="60960" y="1152144"/>
                </a:lnTo>
                <a:lnTo>
                  <a:pt x="24384" y="1139939"/>
                </a:lnTo>
                <a:close/>
              </a:path>
              <a:path w="2204085" h="1262380">
                <a:moveTo>
                  <a:pt x="79248" y="993648"/>
                </a:moveTo>
                <a:lnTo>
                  <a:pt x="76200" y="996696"/>
                </a:lnTo>
                <a:lnTo>
                  <a:pt x="51803" y="1057643"/>
                </a:lnTo>
                <a:lnTo>
                  <a:pt x="39624" y="1091171"/>
                </a:lnTo>
                <a:lnTo>
                  <a:pt x="36563" y="1103363"/>
                </a:lnTo>
                <a:lnTo>
                  <a:pt x="70104" y="1115568"/>
                </a:lnTo>
                <a:lnTo>
                  <a:pt x="76200" y="1103363"/>
                </a:lnTo>
                <a:lnTo>
                  <a:pt x="88392" y="1072896"/>
                </a:lnTo>
                <a:lnTo>
                  <a:pt x="85344" y="1072896"/>
                </a:lnTo>
                <a:lnTo>
                  <a:pt x="100584" y="1042403"/>
                </a:lnTo>
                <a:lnTo>
                  <a:pt x="112763" y="1011936"/>
                </a:lnTo>
                <a:lnTo>
                  <a:pt x="79248" y="993648"/>
                </a:lnTo>
                <a:close/>
              </a:path>
              <a:path w="2204085" h="1262380">
                <a:moveTo>
                  <a:pt x="155448" y="859536"/>
                </a:moveTo>
                <a:lnTo>
                  <a:pt x="146304" y="871715"/>
                </a:lnTo>
                <a:lnTo>
                  <a:pt x="143256" y="874763"/>
                </a:lnTo>
                <a:lnTo>
                  <a:pt x="109715" y="932688"/>
                </a:lnTo>
                <a:lnTo>
                  <a:pt x="109715" y="935736"/>
                </a:lnTo>
                <a:lnTo>
                  <a:pt x="94475" y="960120"/>
                </a:lnTo>
                <a:lnTo>
                  <a:pt x="131051" y="978395"/>
                </a:lnTo>
                <a:lnTo>
                  <a:pt x="143256" y="950963"/>
                </a:lnTo>
                <a:lnTo>
                  <a:pt x="144939" y="950963"/>
                </a:lnTo>
                <a:lnTo>
                  <a:pt x="176784" y="893051"/>
                </a:lnTo>
                <a:lnTo>
                  <a:pt x="185915" y="880872"/>
                </a:lnTo>
                <a:lnTo>
                  <a:pt x="155448" y="859536"/>
                </a:lnTo>
                <a:close/>
              </a:path>
              <a:path w="2204085" h="1262380">
                <a:moveTo>
                  <a:pt x="144939" y="950963"/>
                </a:moveTo>
                <a:lnTo>
                  <a:pt x="143256" y="950963"/>
                </a:lnTo>
                <a:lnTo>
                  <a:pt x="143256" y="954024"/>
                </a:lnTo>
                <a:lnTo>
                  <a:pt x="144939" y="950963"/>
                </a:lnTo>
                <a:close/>
              </a:path>
              <a:path w="2204085" h="1262380">
                <a:moveTo>
                  <a:pt x="246875" y="737603"/>
                </a:moveTo>
                <a:lnTo>
                  <a:pt x="228600" y="755891"/>
                </a:lnTo>
                <a:lnTo>
                  <a:pt x="228600" y="758939"/>
                </a:lnTo>
                <a:lnTo>
                  <a:pt x="185915" y="813803"/>
                </a:lnTo>
                <a:lnTo>
                  <a:pt x="176784" y="829043"/>
                </a:lnTo>
                <a:lnTo>
                  <a:pt x="207251" y="850392"/>
                </a:lnTo>
                <a:lnTo>
                  <a:pt x="216408" y="835139"/>
                </a:lnTo>
                <a:lnTo>
                  <a:pt x="218663" y="835139"/>
                </a:lnTo>
                <a:lnTo>
                  <a:pt x="259079" y="780288"/>
                </a:lnTo>
                <a:lnTo>
                  <a:pt x="277368" y="762000"/>
                </a:lnTo>
                <a:lnTo>
                  <a:pt x="246875" y="737603"/>
                </a:lnTo>
                <a:close/>
              </a:path>
              <a:path w="2204085" h="1262380">
                <a:moveTo>
                  <a:pt x="218663" y="835139"/>
                </a:moveTo>
                <a:lnTo>
                  <a:pt x="216408" y="835139"/>
                </a:lnTo>
                <a:lnTo>
                  <a:pt x="216408" y="838200"/>
                </a:lnTo>
                <a:lnTo>
                  <a:pt x="218663" y="835139"/>
                </a:lnTo>
                <a:close/>
              </a:path>
              <a:path w="2204085" h="1262380">
                <a:moveTo>
                  <a:pt x="353568" y="624827"/>
                </a:moveTo>
                <a:lnTo>
                  <a:pt x="329184" y="646163"/>
                </a:lnTo>
                <a:lnTo>
                  <a:pt x="277368" y="701027"/>
                </a:lnTo>
                <a:lnTo>
                  <a:pt x="271272" y="707136"/>
                </a:lnTo>
                <a:lnTo>
                  <a:pt x="301739" y="731520"/>
                </a:lnTo>
                <a:lnTo>
                  <a:pt x="304800" y="725424"/>
                </a:lnTo>
                <a:lnTo>
                  <a:pt x="307677" y="725424"/>
                </a:lnTo>
                <a:lnTo>
                  <a:pt x="356603" y="673595"/>
                </a:lnTo>
                <a:lnTo>
                  <a:pt x="377939" y="652272"/>
                </a:lnTo>
                <a:lnTo>
                  <a:pt x="353568" y="624827"/>
                </a:lnTo>
                <a:close/>
              </a:path>
              <a:path w="2204085" h="1262380">
                <a:moveTo>
                  <a:pt x="307677" y="725424"/>
                </a:moveTo>
                <a:lnTo>
                  <a:pt x="304800" y="725424"/>
                </a:lnTo>
                <a:lnTo>
                  <a:pt x="304800" y="728472"/>
                </a:lnTo>
                <a:lnTo>
                  <a:pt x="307677" y="725424"/>
                </a:lnTo>
                <a:close/>
              </a:path>
              <a:path w="2204085" h="1262380">
                <a:moveTo>
                  <a:pt x="469392" y="524243"/>
                </a:moveTo>
                <a:lnTo>
                  <a:pt x="445008" y="542544"/>
                </a:lnTo>
                <a:lnTo>
                  <a:pt x="445008" y="545592"/>
                </a:lnTo>
                <a:lnTo>
                  <a:pt x="384048" y="594360"/>
                </a:lnTo>
                <a:lnTo>
                  <a:pt x="381000" y="597395"/>
                </a:lnTo>
                <a:lnTo>
                  <a:pt x="408431" y="624827"/>
                </a:lnTo>
                <a:lnTo>
                  <a:pt x="411480" y="621792"/>
                </a:lnTo>
                <a:lnTo>
                  <a:pt x="414873" y="621792"/>
                </a:lnTo>
                <a:lnTo>
                  <a:pt x="469392" y="573024"/>
                </a:lnTo>
                <a:lnTo>
                  <a:pt x="493763" y="554736"/>
                </a:lnTo>
                <a:lnTo>
                  <a:pt x="469392" y="524243"/>
                </a:lnTo>
                <a:close/>
              </a:path>
              <a:path w="2204085" h="1262380">
                <a:moveTo>
                  <a:pt x="414873" y="621792"/>
                </a:moveTo>
                <a:lnTo>
                  <a:pt x="411480" y="621792"/>
                </a:lnTo>
                <a:lnTo>
                  <a:pt x="411480" y="624827"/>
                </a:lnTo>
                <a:lnTo>
                  <a:pt x="414873" y="621792"/>
                </a:lnTo>
                <a:close/>
              </a:path>
              <a:path w="2204085" h="1262380">
                <a:moveTo>
                  <a:pt x="594360" y="432816"/>
                </a:moveTo>
                <a:lnTo>
                  <a:pt x="573024" y="448043"/>
                </a:lnTo>
                <a:lnTo>
                  <a:pt x="505968" y="493763"/>
                </a:lnTo>
                <a:lnTo>
                  <a:pt x="505968" y="496824"/>
                </a:lnTo>
                <a:lnTo>
                  <a:pt x="499872" y="499872"/>
                </a:lnTo>
                <a:lnTo>
                  <a:pt x="524256" y="530339"/>
                </a:lnTo>
                <a:lnTo>
                  <a:pt x="530339" y="524243"/>
                </a:lnTo>
                <a:lnTo>
                  <a:pt x="534341" y="524243"/>
                </a:lnTo>
                <a:lnTo>
                  <a:pt x="594360" y="478536"/>
                </a:lnTo>
                <a:lnTo>
                  <a:pt x="598612" y="478536"/>
                </a:lnTo>
                <a:lnTo>
                  <a:pt x="615696" y="466344"/>
                </a:lnTo>
                <a:lnTo>
                  <a:pt x="594360" y="432816"/>
                </a:lnTo>
                <a:close/>
              </a:path>
              <a:path w="2204085" h="1262380">
                <a:moveTo>
                  <a:pt x="534341" y="524243"/>
                </a:moveTo>
                <a:lnTo>
                  <a:pt x="530339" y="524243"/>
                </a:lnTo>
                <a:lnTo>
                  <a:pt x="530339" y="527291"/>
                </a:lnTo>
                <a:lnTo>
                  <a:pt x="534341" y="524243"/>
                </a:lnTo>
                <a:close/>
              </a:path>
              <a:path w="2204085" h="1262380">
                <a:moveTo>
                  <a:pt x="598612" y="478536"/>
                </a:moveTo>
                <a:lnTo>
                  <a:pt x="594360" y="478536"/>
                </a:lnTo>
                <a:lnTo>
                  <a:pt x="594360" y="481571"/>
                </a:lnTo>
                <a:lnTo>
                  <a:pt x="598612" y="478536"/>
                </a:lnTo>
                <a:close/>
              </a:path>
              <a:path w="2204085" h="1262380">
                <a:moveTo>
                  <a:pt x="725424" y="353568"/>
                </a:moveTo>
                <a:lnTo>
                  <a:pt x="716280" y="359651"/>
                </a:lnTo>
                <a:lnTo>
                  <a:pt x="643115" y="402336"/>
                </a:lnTo>
                <a:lnTo>
                  <a:pt x="627875" y="414515"/>
                </a:lnTo>
                <a:lnTo>
                  <a:pt x="649224" y="444995"/>
                </a:lnTo>
                <a:lnTo>
                  <a:pt x="664451" y="435851"/>
                </a:lnTo>
                <a:lnTo>
                  <a:pt x="661403" y="435851"/>
                </a:lnTo>
                <a:lnTo>
                  <a:pt x="734568" y="393192"/>
                </a:lnTo>
                <a:lnTo>
                  <a:pt x="743712" y="387096"/>
                </a:lnTo>
                <a:lnTo>
                  <a:pt x="725424" y="353568"/>
                </a:lnTo>
                <a:close/>
              </a:path>
              <a:path w="2204085" h="1262380">
                <a:moveTo>
                  <a:pt x="862584" y="283451"/>
                </a:moveTo>
                <a:lnTo>
                  <a:pt x="792480" y="320027"/>
                </a:lnTo>
                <a:lnTo>
                  <a:pt x="789432" y="320027"/>
                </a:lnTo>
                <a:lnTo>
                  <a:pt x="758939" y="335267"/>
                </a:lnTo>
                <a:lnTo>
                  <a:pt x="777227" y="368795"/>
                </a:lnTo>
                <a:lnTo>
                  <a:pt x="880872" y="316992"/>
                </a:lnTo>
                <a:lnTo>
                  <a:pt x="862584" y="283451"/>
                </a:lnTo>
                <a:close/>
              </a:path>
              <a:path w="2204085" h="1262380">
                <a:moveTo>
                  <a:pt x="1002791" y="222491"/>
                </a:moveTo>
                <a:lnTo>
                  <a:pt x="950963" y="243827"/>
                </a:lnTo>
                <a:lnTo>
                  <a:pt x="899160" y="268224"/>
                </a:lnTo>
                <a:lnTo>
                  <a:pt x="914400" y="301739"/>
                </a:lnTo>
                <a:lnTo>
                  <a:pt x="1018032" y="259067"/>
                </a:lnTo>
                <a:lnTo>
                  <a:pt x="1002791" y="222491"/>
                </a:lnTo>
                <a:close/>
              </a:path>
              <a:path w="2204085" h="1262380">
                <a:moveTo>
                  <a:pt x="1146048" y="170688"/>
                </a:moveTo>
                <a:lnTo>
                  <a:pt x="1121651" y="176771"/>
                </a:lnTo>
                <a:lnTo>
                  <a:pt x="1039368" y="207251"/>
                </a:lnTo>
                <a:lnTo>
                  <a:pt x="1051560" y="243827"/>
                </a:lnTo>
                <a:lnTo>
                  <a:pt x="1158227" y="204216"/>
                </a:lnTo>
                <a:lnTo>
                  <a:pt x="1146048" y="170688"/>
                </a:lnTo>
                <a:close/>
              </a:path>
              <a:path w="2204085" h="1262380">
                <a:moveTo>
                  <a:pt x="1292339" y="124968"/>
                </a:moveTo>
                <a:lnTo>
                  <a:pt x="1210056" y="149339"/>
                </a:lnTo>
                <a:lnTo>
                  <a:pt x="1182624" y="158496"/>
                </a:lnTo>
                <a:lnTo>
                  <a:pt x="1194803" y="192024"/>
                </a:lnTo>
                <a:lnTo>
                  <a:pt x="1222248" y="185915"/>
                </a:lnTo>
                <a:lnTo>
                  <a:pt x="1304544" y="161544"/>
                </a:lnTo>
                <a:lnTo>
                  <a:pt x="1292339" y="124968"/>
                </a:lnTo>
                <a:close/>
              </a:path>
              <a:path w="2204085" h="1262380">
                <a:moveTo>
                  <a:pt x="1441691" y="85344"/>
                </a:moveTo>
                <a:lnTo>
                  <a:pt x="1395984" y="97536"/>
                </a:lnTo>
                <a:lnTo>
                  <a:pt x="1331963" y="112763"/>
                </a:lnTo>
                <a:lnTo>
                  <a:pt x="1341120" y="149339"/>
                </a:lnTo>
                <a:lnTo>
                  <a:pt x="1405115" y="134112"/>
                </a:lnTo>
                <a:lnTo>
                  <a:pt x="1450848" y="121920"/>
                </a:lnTo>
                <a:lnTo>
                  <a:pt x="1441691" y="85344"/>
                </a:lnTo>
                <a:close/>
              </a:path>
              <a:path w="2204085" h="1262380">
                <a:moveTo>
                  <a:pt x="1594091" y="54851"/>
                </a:moveTo>
                <a:lnTo>
                  <a:pt x="1588008" y="54851"/>
                </a:lnTo>
                <a:lnTo>
                  <a:pt x="1490472" y="76200"/>
                </a:lnTo>
                <a:lnTo>
                  <a:pt x="1478280" y="76200"/>
                </a:lnTo>
                <a:lnTo>
                  <a:pt x="1487424" y="115824"/>
                </a:lnTo>
                <a:lnTo>
                  <a:pt x="1499603" y="112763"/>
                </a:lnTo>
                <a:lnTo>
                  <a:pt x="1496568" y="112763"/>
                </a:lnTo>
                <a:lnTo>
                  <a:pt x="1594091" y="94488"/>
                </a:lnTo>
                <a:lnTo>
                  <a:pt x="1600200" y="91427"/>
                </a:lnTo>
                <a:lnTo>
                  <a:pt x="1594091" y="54851"/>
                </a:lnTo>
                <a:close/>
              </a:path>
              <a:path w="2204085" h="1262380">
                <a:moveTo>
                  <a:pt x="1743456" y="30467"/>
                </a:moveTo>
                <a:lnTo>
                  <a:pt x="1688579" y="39624"/>
                </a:lnTo>
                <a:lnTo>
                  <a:pt x="1685544" y="39624"/>
                </a:lnTo>
                <a:lnTo>
                  <a:pt x="1630680" y="48768"/>
                </a:lnTo>
                <a:lnTo>
                  <a:pt x="1636763" y="85344"/>
                </a:lnTo>
                <a:lnTo>
                  <a:pt x="1691627" y="76200"/>
                </a:lnTo>
                <a:lnTo>
                  <a:pt x="1749539" y="70091"/>
                </a:lnTo>
                <a:lnTo>
                  <a:pt x="1743456" y="30467"/>
                </a:lnTo>
                <a:close/>
              </a:path>
              <a:path w="2204085" h="1262380">
                <a:moveTo>
                  <a:pt x="1895856" y="15227"/>
                </a:moveTo>
                <a:lnTo>
                  <a:pt x="1889760" y="15227"/>
                </a:lnTo>
                <a:lnTo>
                  <a:pt x="1789163" y="24384"/>
                </a:lnTo>
                <a:lnTo>
                  <a:pt x="1786115" y="24384"/>
                </a:lnTo>
                <a:lnTo>
                  <a:pt x="1783080" y="27419"/>
                </a:lnTo>
                <a:lnTo>
                  <a:pt x="1786115" y="64008"/>
                </a:lnTo>
                <a:lnTo>
                  <a:pt x="1792224" y="64008"/>
                </a:lnTo>
                <a:lnTo>
                  <a:pt x="1892808" y="51803"/>
                </a:lnTo>
                <a:lnTo>
                  <a:pt x="1898891" y="51803"/>
                </a:lnTo>
                <a:lnTo>
                  <a:pt x="1895856" y="15227"/>
                </a:lnTo>
                <a:close/>
              </a:path>
              <a:path w="2204085" h="1262380">
                <a:moveTo>
                  <a:pt x="2048256" y="3048"/>
                </a:moveTo>
                <a:lnTo>
                  <a:pt x="1993379" y="6096"/>
                </a:lnTo>
                <a:lnTo>
                  <a:pt x="1935480" y="12179"/>
                </a:lnTo>
                <a:lnTo>
                  <a:pt x="1938515" y="48768"/>
                </a:lnTo>
                <a:lnTo>
                  <a:pt x="2051291" y="42672"/>
                </a:lnTo>
                <a:lnTo>
                  <a:pt x="2048256" y="3048"/>
                </a:lnTo>
                <a:close/>
              </a:path>
              <a:path w="2204085" h="1262380">
                <a:moveTo>
                  <a:pt x="2200656" y="0"/>
                </a:moveTo>
                <a:lnTo>
                  <a:pt x="2100072" y="3048"/>
                </a:lnTo>
                <a:lnTo>
                  <a:pt x="2087880" y="3048"/>
                </a:lnTo>
                <a:lnTo>
                  <a:pt x="2087880" y="39624"/>
                </a:lnTo>
                <a:lnTo>
                  <a:pt x="2203691" y="39624"/>
                </a:lnTo>
                <a:lnTo>
                  <a:pt x="2200656" y="0"/>
                </a:lnTo>
                <a:close/>
              </a:path>
            </a:pathLst>
          </a:custGeom>
          <a:solidFill>
            <a:srgbClr val="666666"/>
          </a:solidFill>
        </p:spPr>
        <p:txBody>
          <a:bodyPr wrap="square" lIns="0" tIns="0" rIns="0" bIns="0" rtlCol="0">
            <a:spAutoFit/>
          </a:bodyPr>
          <a:lstStyle/>
          <a:p>
            <a:endParaRPr/>
          </a:p>
        </p:txBody>
      </p:sp>
    </p:spTree>
    <p:extLst>
      <p:ext uri="{BB962C8B-B14F-4D97-AF65-F5344CB8AC3E}">
        <p14:creationId xmlns:p14="http://schemas.microsoft.com/office/powerpoint/2010/main" val="748551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gray">
          <a:xfrm>
            <a:off x="381030" y="37754"/>
            <a:ext cx="11386813" cy="963713"/>
          </a:xfrm>
          <a:prstGeom prst="rect">
            <a:avLst/>
          </a:prstGeom>
        </p:spPr>
        <p:txBody>
          <a:bodyPr vert="horz" lIns="0" tIns="0" rIns="0" bIns="0" rtlCol="0" anchor="t" anchorCtr="0">
            <a:noAutofit/>
          </a:bodyPr>
          <a:lstStyle>
            <a:lvl1pPr algn="l" defTabSz="1088776" rtl="0" eaLnBrk="1" latinLnBrk="0" hangingPunct="1">
              <a:spcBef>
                <a:spcPct val="0"/>
              </a:spcBef>
              <a:buNone/>
              <a:defRPr sz="2800" b="1" kern="1200">
                <a:solidFill>
                  <a:schemeClr val="accent2"/>
                </a:solidFill>
                <a:latin typeface="+mj-lt"/>
                <a:ea typeface="+mj-ea"/>
                <a:cs typeface="+mj-cs"/>
              </a:defRPr>
            </a:lvl1pPr>
          </a:lstStyle>
          <a:p>
            <a:pPr marL="0" marR="0" lvl="0" indent="0" algn="l" defTabSz="1451665" rtl="0" eaLnBrk="1" fontAlgn="auto" latinLnBrk="0" hangingPunct="1">
              <a:lnSpc>
                <a:spcPct val="90000"/>
              </a:lnSpc>
              <a:spcBef>
                <a:spcPct val="0"/>
              </a:spcBef>
              <a:spcAft>
                <a:spcPts val="0"/>
              </a:spcAft>
              <a:buClrTx/>
              <a:buSzTx/>
              <a:buFontTx/>
              <a:buNone/>
              <a:tabLst/>
              <a:defRPr/>
            </a:pPr>
            <a:endParaRPr kumimoji="0" lang="en-AU" sz="2267" b="0" i="0" u="none" strike="noStrike" kern="1200" cap="none" spc="0" normalizeH="0" baseline="0" noProof="0" dirty="0">
              <a:ln>
                <a:noFill/>
              </a:ln>
              <a:solidFill>
                <a:srgbClr val="000000"/>
              </a:solidFill>
              <a:effectLst/>
              <a:uLnTx/>
              <a:uFillTx/>
              <a:latin typeface="Arial"/>
              <a:ea typeface="+mj-ea"/>
              <a:cs typeface="BentonSans Book"/>
            </a:endParaRPr>
          </a:p>
        </p:txBody>
      </p:sp>
      <p:grpSp>
        <p:nvGrpSpPr>
          <p:cNvPr id="2" name="Group 1"/>
          <p:cNvGrpSpPr/>
          <p:nvPr/>
        </p:nvGrpSpPr>
        <p:grpSpPr>
          <a:xfrm>
            <a:off x="223559" y="9421424"/>
            <a:ext cx="7261245" cy="1105837"/>
            <a:chOff x="5609246" y="3749334"/>
            <a:chExt cx="4299147" cy="707400"/>
          </a:xfrm>
        </p:grpSpPr>
        <p:sp>
          <p:nvSpPr>
            <p:cNvPr id="25" name="Text Placeholder 63"/>
            <p:cNvSpPr txBox="1">
              <a:spLocks/>
            </p:cNvSpPr>
            <p:nvPr/>
          </p:nvSpPr>
          <p:spPr>
            <a:xfrm>
              <a:off x="5609246" y="4103034"/>
              <a:ext cx="4299147" cy="353700"/>
            </a:xfrm>
            <a:prstGeom prst="rect">
              <a:avLst/>
            </a:prstGeom>
          </p:spPr>
          <p:txBody>
            <a:bodyPr/>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160"/>
                </a:spcBef>
                <a:spcAft>
                  <a:spcPts val="0"/>
                </a:spcAft>
                <a:buClr>
                  <a:srgbClr val="F0AB00"/>
                </a:buClr>
                <a:buSzPct val="80000"/>
                <a:buFontTx/>
                <a:buNone/>
                <a:tabLst/>
                <a:defRPr/>
              </a:pPr>
              <a:endParaRPr kumimoji="0" lang="en-AU" sz="1867"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
          <p:nvSpPr>
            <p:cNvPr id="51" name="Text Placeholder 75"/>
            <p:cNvSpPr txBox="1">
              <a:spLocks/>
            </p:cNvSpPr>
            <p:nvPr/>
          </p:nvSpPr>
          <p:spPr>
            <a:xfrm>
              <a:off x="5612739" y="3749334"/>
              <a:ext cx="3531261" cy="353700"/>
            </a:xfrm>
            <a:prstGeom prst="rect">
              <a:avLst/>
            </a:prstGeom>
          </p:spPr>
          <p:txBody>
            <a:bodyPr/>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160"/>
                </a:spcBef>
                <a:spcAft>
                  <a:spcPts val="0"/>
                </a:spcAft>
                <a:buClr>
                  <a:srgbClr val="F0AB00"/>
                </a:buClr>
                <a:buSzPct val="80000"/>
                <a:buFontTx/>
                <a:buNone/>
                <a:tabLst/>
                <a:defRPr/>
              </a:pPr>
              <a:endParaRPr kumimoji="0" lang="en-AU" sz="1867"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6" name="Text Placeholder 63"/>
          <p:cNvSpPr txBox="1">
            <a:spLocks/>
          </p:cNvSpPr>
          <p:nvPr/>
        </p:nvSpPr>
        <p:spPr>
          <a:xfrm>
            <a:off x="227112" y="8175385"/>
            <a:ext cx="6302676" cy="552919"/>
          </a:xfrm>
          <a:prstGeom prst="rect">
            <a:avLst/>
          </a:prstGeom>
        </p:spPr>
        <p:txBody>
          <a:bodyPr lIns="121883" tIns="60941" rIns="121883" bIns="60941"/>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160"/>
              </a:spcBef>
              <a:spcAft>
                <a:spcPts val="0"/>
              </a:spcAft>
              <a:buClr>
                <a:srgbClr val="F0AB00"/>
              </a:buClr>
              <a:buSzPct val="80000"/>
              <a:buFontTx/>
              <a:buNone/>
              <a:tabLst/>
              <a:defRPr/>
            </a:pPr>
            <a:endParaRPr kumimoji="0" lang="en-AU" sz="1867"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endParaRPr>
          </a:p>
        </p:txBody>
      </p:sp>
      <p:sp>
        <p:nvSpPr>
          <p:cNvPr id="57" name="Text Placeholder 63"/>
          <p:cNvSpPr txBox="1">
            <a:spLocks/>
          </p:cNvSpPr>
          <p:nvPr/>
        </p:nvSpPr>
        <p:spPr>
          <a:xfrm>
            <a:off x="241452" y="9087604"/>
            <a:ext cx="6302676" cy="552919"/>
          </a:xfrm>
          <a:prstGeom prst="rect">
            <a:avLst/>
          </a:prstGeom>
        </p:spPr>
        <p:txBody>
          <a:bodyPr lIns="121883" tIns="60941" rIns="121883" bIns="60941"/>
          <a:lstStyle>
            <a:lvl1pPr marL="0" indent="0" algn="l" defTabSz="914400" rtl="0" eaLnBrk="1" latinLnBrk="0" hangingPunct="1">
              <a:spcBef>
                <a:spcPts val="1620"/>
              </a:spcBef>
              <a:buClr>
                <a:schemeClr val="accent1"/>
              </a:buClr>
              <a:buSzPct val="80000"/>
              <a:buFontTx/>
              <a:buNone/>
              <a:defRPr sz="1800" b="1" kern="1200">
                <a:solidFill>
                  <a:schemeClr val="tx1"/>
                </a:solidFill>
                <a:latin typeface="+mn-lt"/>
                <a:ea typeface="+mn-ea"/>
                <a:cs typeface="+mn-cs"/>
              </a:defRPr>
            </a:lvl1pPr>
            <a:lvl2pPr marL="0" indent="0" algn="l" defTabSz="914400" rtl="0" eaLnBrk="1" latinLnBrk="0" hangingPunct="1">
              <a:spcBef>
                <a:spcPts val="600"/>
              </a:spcBef>
              <a:buClr>
                <a:schemeClr val="accent1"/>
              </a:buClr>
              <a:buSzPct val="80000"/>
              <a:buFont typeface="Wingdings" pitchFamily="2" charset="2"/>
              <a:buNone/>
              <a:defRPr sz="1800" kern="1200">
                <a:solidFill>
                  <a:schemeClr val="tx1"/>
                </a:solidFill>
                <a:latin typeface="+mn-lt"/>
                <a:ea typeface="+mn-ea"/>
                <a:cs typeface="+mn-cs"/>
              </a:defRPr>
            </a:lvl2pPr>
            <a:lvl3pPr marL="180000" indent="-180000" algn="l" defTabSz="914400" rtl="0" eaLnBrk="1" latinLnBrk="0" hangingPunct="1">
              <a:spcBef>
                <a:spcPts val="400"/>
              </a:spcBef>
              <a:buClr>
                <a:schemeClr val="accent1"/>
              </a:buClr>
              <a:buSzPct val="100000"/>
              <a:buFont typeface="Wingdings" pitchFamily="2" charset="2"/>
              <a:buChar char=""/>
              <a:defRPr sz="1600" kern="1200">
                <a:solidFill>
                  <a:schemeClr val="tx1"/>
                </a:solidFill>
                <a:latin typeface="+mn-lt"/>
                <a:ea typeface="+mn-ea"/>
                <a:cs typeface="+mn-cs"/>
              </a:defRPr>
            </a:lvl3pPr>
            <a:lvl4pPr marL="360000" indent="-180000" algn="l" defTabSz="914400" rtl="0" eaLnBrk="1" latinLnBrk="0" hangingPunct="1">
              <a:spcBef>
                <a:spcPts val="400"/>
              </a:spcBef>
              <a:buClr>
                <a:schemeClr val="accent2"/>
              </a:buClr>
              <a:buSzPct val="100000"/>
              <a:buFont typeface="Arial" pitchFamily="34" charset="0"/>
              <a:buChar char="–"/>
              <a:defRPr sz="1400" kern="1200">
                <a:solidFill>
                  <a:schemeClr val="tx1"/>
                </a:solidFill>
                <a:latin typeface="+mn-lt"/>
                <a:ea typeface="+mn-ea"/>
                <a:cs typeface="+mn-cs"/>
              </a:defRPr>
            </a:lvl4pPr>
            <a:lvl5pPr marL="541338" indent="-180000" algn="l" defTabSz="914400" rtl="0" eaLnBrk="1" latinLnBrk="0" hangingPunct="1">
              <a:spcBef>
                <a:spcPts val="250"/>
              </a:spcBef>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065" rtl="0" eaLnBrk="1" fontAlgn="auto" latinLnBrk="0" hangingPunct="1">
              <a:lnSpc>
                <a:spcPct val="100000"/>
              </a:lnSpc>
              <a:spcBef>
                <a:spcPts val="0"/>
              </a:spcBef>
              <a:spcAft>
                <a:spcPts val="0"/>
              </a:spcAft>
              <a:buClrTx/>
              <a:buSzTx/>
              <a:buFontTx/>
              <a:buNone/>
              <a:tabLst/>
              <a:defRPr/>
            </a:pPr>
            <a:endParaRPr kumimoji="0" lang="en-AU" sz="1867"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5" name="Text Placeholder 2"/>
          <p:cNvSpPr txBox="1">
            <a:spLocks/>
          </p:cNvSpPr>
          <p:nvPr/>
        </p:nvSpPr>
        <p:spPr>
          <a:xfrm>
            <a:off x="12574616" y="949486"/>
            <a:ext cx="6307081" cy="328231"/>
          </a:xfrm>
          <a:prstGeom prst="rect">
            <a:avLst/>
          </a:prstGeom>
        </p:spPr>
        <p:txBody>
          <a:bodyPr wrap="square" lIns="0" tIns="0" rIns="0" bIns="0">
            <a:spAutoFit/>
          </a:bodyPr>
          <a:lstStyle>
            <a:lvl1pPr marL="342900" indent="-342900" algn="l" rtl="0" eaLnBrk="0" fontAlgn="base" hangingPunct="0">
              <a:spcBef>
                <a:spcPts val="1625"/>
              </a:spcBef>
              <a:spcAft>
                <a:spcPct val="0"/>
              </a:spcAft>
              <a:buClr>
                <a:schemeClr val="accent1"/>
              </a:buClr>
              <a:buSzPct val="80000"/>
              <a:defRPr b="1" kern="1200">
                <a:solidFill>
                  <a:schemeClr val="tx1"/>
                </a:solidFill>
                <a:latin typeface="+mn-lt"/>
                <a:ea typeface="+mn-ea"/>
                <a:cs typeface="+mn-cs"/>
              </a:defRPr>
            </a:lvl1pPr>
            <a:lvl2pPr marL="742950" indent="-285750" algn="l" rtl="0" eaLnBrk="0" fontAlgn="base" hangingPunct="0">
              <a:spcBef>
                <a:spcPts val="600"/>
              </a:spcBef>
              <a:spcAft>
                <a:spcPct val="0"/>
              </a:spcAft>
              <a:buClr>
                <a:schemeClr val="accent1"/>
              </a:buClr>
              <a:buSzPct val="80000"/>
              <a:buFont typeface="wingdings" pitchFamily="2" charset="2"/>
              <a:defRPr kern="1200">
                <a:solidFill>
                  <a:schemeClr val="tx1"/>
                </a:solidFill>
                <a:latin typeface="+mn-lt"/>
                <a:ea typeface="+mn-ea"/>
                <a:cs typeface="+mn-cs"/>
              </a:defRPr>
            </a:lvl2pPr>
            <a:lvl3pPr marL="179388" indent="-179388" algn="l" rtl="0" eaLnBrk="0" fontAlgn="base" hangingPunct="0">
              <a:spcBef>
                <a:spcPts val="400"/>
              </a:spcBef>
              <a:spcAft>
                <a:spcPct val="0"/>
              </a:spcAft>
              <a:buClr>
                <a:schemeClr val="accent1"/>
              </a:buClr>
              <a:buSzPct val="100000"/>
              <a:buFont typeface="wingdings" pitchFamily="2" charset="2"/>
              <a:buChar char=""/>
              <a:defRPr sz="1600" kern="1200">
                <a:solidFill>
                  <a:schemeClr val="tx1"/>
                </a:solidFill>
                <a:latin typeface="+mn-lt"/>
                <a:ea typeface="+mn-ea"/>
                <a:cs typeface="+mn-cs"/>
              </a:defRPr>
            </a:lvl3pPr>
            <a:lvl4pPr marL="358775" indent="-179388" algn="l" rtl="0" eaLnBrk="0" fontAlgn="base" hangingPunct="0">
              <a:spcBef>
                <a:spcPts val="400"/>
              </a:spcBef>
              <a:spcAft>
                <a:spcPct val="0"/>
              </a:spcAft>
              <a:buClr>
                <a:schemeClr val="accent2"/>
              </a:buClr>
              <a:buSzPct val="100000"/>
              <a:buFont typeface="Arial" charset="0"/>
              <a:buChar char="–"/>
              <a:defRPr sz="1400" kern="1200">
                <a:solidFill>
                  <a:schemeClr val="tx1"/>
                </a:solidFill>
                <a:latin typeface="+mn-lt"/>
                <a:ea typeface="+mn-ea"/>
                <a:cs typeface="+mn-cs"/>
              </a:defRPr>
            </a:lvl4pPr>
            <a:lvl5pPr marL="541338" indent="-179388" algn="l" rtl="0" eaLnBrk="0" fontAlgn="base" hangingPunct="0">
              <a:spcBef>
                <a:spcPts val="250"/>
              </a:spcBef>
              <a:spcAft>
                <a:spcPct val="0"/>
              </a:spcAft>
              <a:buClr>
                <a:schemeClr val="accent2"/>
              </a:buClr>
              <a:buSzPct val="100000"/>
              <a:buFont typeface="Courier New"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0990" marR="0" lvl="0" indent="-380990" algn="l" defTabSz="1219170" rtl="0" eaLnBrk="0" fontAlgn="base" latinLnBrk="0" hangingPunct="0">
              <a:lnSpc>
                <a:spcPct val="100000"/>
              </a:lnSpc>
              <a:spcBef>
                <a:spcPts val="600"/>
              </a:spcBef>
              <a:spcAft>
                <a:spcPts val="1200"/>
              </a:spcAft>
              <a:buClr>
                <a:srgbClr val="F0AB00"/>
              </a:buClr>
              <a:buSzPct val="120000"/>
              <a:buFont typeface="Wingdings" charset="2"/>
              <a:buChar char="§"/>
              <a:tabLst/>
              <a:defRPr/>
            </a:pPr>
            <a:endParaRPr kumimoji="0" lang="en-AU" sz="2133"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TextBox 12"/>
          <p:cNvSpPr txBox="1"/>
          <p:nvPr/>
        </p:nvSpPr>
        <p:spPr bwMode="gray">
          <a:xfrm>
            <a:off x="537514" y="2810544"/>
            <a:ext cx="2617079" cy="830972"/>
          </a:xfrm>
          <a:prstGeom prst="rect">
            <a:avLst/>
          </a:prstGeom>
          <a:noFill/>
        </p:spPr>
        <p:txBody>
          <a:bodyPr wrap="square" lIns="0" tIns="45708" rIns="91415" bIns="45708"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effectLst/>
                <a:uLnTx/>
                <a:uFillTx/>
                <a:latin typeface="Arial"/>
                <a:ea typeface="+mn-ea"/>
                <a:cs typeface="+mn-cs"/>
              </a:rPr>
              <a:t>Inability to leverage best practice business processes at the retail level</a:t>
            </a:r>
          </a:p>
        </p:txBody>
      </p:sp>
      <p:sp>
        <p:nvSpPr>
          <p:cNvPr id="16" name="TextBox 12"/>
          <p:cNvSpPr txBox="1"/>
          <p:nvPr/>
        </p:nvSpPr>
        <p:spPr bwMode="gray">
          <a:xfrm>
            <a:off x="3434012" y="2810547"/>
            <a:ext cx="2644292" cy="338530"/>
          </a:xfrm>
          <a:prstGeom prst="rect">
            <a:avLst/>
          </a:prstGeom>
          <a:noFill/>
        </p:spPr>
        <p:txBody>
          <a:bodyPr wrap="square" lIns="0" tIns="45708" rIns="91415" bIns="45708"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effectLst/>
                <a:uLnTx/>
                <a:uFillTx/>
                <a:latin typeface="Arial"/>
                <a:ea typeface="+mn-ea"/>
                <a:cs typeface="+mn-cs"/>
              </a:rPr>
              <a:t>Incompliant retail stores</a:t>
            </a:r>
          </a:p>
        </p:txBody>
      </p:sp>
      <p:cxnSp>
        <p:nvCxnSpPr>
          <p:cNvPr id="18" name="Straight Connector 11"/>
          <p:cNvCxnSpPr/>
          <p:nvPr/>
        </p:nvCxnSpPr>
        <p:spPr bwMode="gray">
          <a:xfrm flipH="1">
            <a:off x="3408594"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1"/>
          <p:cNvCxnSpPr/>
          <p:nvPr/>
        </p:nvCxnSpPr>
        <p:spPr bwMode="gray">
          <a:xfrm flipH="1">
            <a:off x="517128"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1"/>
          <p:cNvCxnSpPr/>
          <p:nvPr/>
        </p:nvCxnSpPr>
        <p:spPr bwMode="gray">
          <a:xfrm flipH="1">
            <a:off x="9191530"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11"/>
          <p:cNvCxnSpPr/>
          <p:nvPr/>
        </p:nvCxnSpPr>
        <p:spPr bwMode="gray">
          <a:xfrm flipH="1">
            <a:off x="6300062" y="2754829"/>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TextBox 12"/>
          <p:cNvSpPr txBox="1"/>
          <p:nvPr/>
        </p:nvSpPr>
        <p:spPr bwMode="gray">
          <a:xfrm>
            <a:off x="6343782" y="2810544"/>
            <a:ext cx="2617079" cy="1077194"/>
          </a:xfrm>
          <a:prstGeom prst="rect">
            <a:avLst/>
          </a:prstGeom>
          <a:noFill/>
        </p:spPr>
        <p:txBody>
          <a:bodyPr wrap="square" lIns="0" tIns="45708" rIns="91415" bIns="45708"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effectLst/>
                <a:uLnTx/>
                <a:uFillTx/>
                <a:latin typeface="Arial"/>
                <a:ea typeface="+mn-ea"/>
                <a:cs typeface="+mn-cs"/>
              </a:rPr>
              <a:t>Inability to monitor compliance of product distribution, plan-o-grams, trade promotions</a:t>
            </a:r>
          </a:p>
        </p:txBody>
      </p:sp>
      <p:sp>
        <p:nvSpPr>
          <p:cNvPr id="23" name="TextBox 12"/>
          <p:cNvSpPr txBox="1"/>
          <p:nvPr/>
        </p:nvSpPr>
        <p:spPr bwMode="gray">
          <a:xfrm>
            <a:off x="9209494" y="2810548"/>
            <a:ext cx="2644292" cy="584751"/>
          </a:xfrm>
          <a:prstGeom prst="rect">
            <a:avLst/>
          </a:prstGeom>
          <a:noFill/>
        </p:spPr>
        <p:txBody>
          <a:bodyPr wrap="square" lIns="0" tIns="45708" rIns="91415" bIns="45708"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effectLst/>
                <a:uLnTx/>
                <a:uFillTx/>
                <a:latin typeface="Arial"/>
                <a:ea typeface="+mn-ea"/>
                <a:cs typeface="+mn-cs"/>
              </a:rPr>
              <a:t>Poor return on brand and promotion investments</a:t>
            </a:r>
          </a:p>
        </p:txBody>
      </p:sp>
      <p:sp>
        <p:nvSpPr>
          <p:cNvPr id="24" name="TextBox 12"/>
          <p:cNvSpPr txBox="1"/>
          <p:nvPr/>
        </p:nvSpPr>
        <p:spPr bwMode="gray">
          <a:xfrm>
            <a:off x="537514" y="5596845"/>
            <a:ext cx="2617079" cy="584751"/>
          </a:xfrm>
          <a:prstGeom prst="rect">
            <a:avLst/>
          </a:prstGeom>
          <a:noFill/>
        </p:spPr>
        <p:txBody>
          <a:bodyPr wrap="square" lIns="0" tIns="45708" rIns="91415" bIns="45708"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effectLst/>
                <a:uLnTx/>
                <a:uFillTx/>
                <a:latin typeface="Arial"/>
                <a:ea typeface="+mn-ea"/>
                <a:cs typeface="+mn-cs"/>
              </a:rPr>
              <a:t>Paper based and not integrated systems </a:t>
            </a:r>
          </a:p>
        </p:txBody>
      </p:sp>
      <p:sp>
        <p:nvSpPr>
          <p:cNvPr id="26" name="TextBox 12"/>
          <p:cNvSpPr txBox="1"/>
          <p:nvPr/>
        </p:nvSpPr>
        <p:spPr bwMode="gray">
          <a:xfrm>
            <a:off x="3434012" y="5596849"/>
            <a:ext cx="2644292" cy="584751"/>
          </a:xfrm>
          <a:prstGeom prst="rect">
            <a:avLst/>
          </a:prstGeom>
          <a:noFill/>
        </p:spPr>
        <p:txBody>
          <a:bodyPr wrap="square" lIns="0" tIns="45708" rIns="91415" bIns="45708"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effectLst/>
                <a:uLnTx/>
                <a:uFillTx/>
                <a:latin typeface="Arial"/>
                <a:ea typeface="+mn-ea"/>
                <a:cs typeface="+mn-cs"/>
              </a:rPr>
              <a:t>Incomplete sales decision-making </a:t>
            </a:r>
          </a:p>
        </p:txBody>
      </p:sp>
      <p:cxnSp>
        <p:nvCxnSpPr>
          <p:cNvPr id="27" name="Straight Connector 11"/>
          <p:cNvCxnSpPr/>
          <p:nvPr/>
        </p:nvCxnSpPr>
        <p:spPr bwMode="gray">
          <a:xfrm flipH="1">
            <a:off x="3408594" y="5541132"/>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11"/>
          <p:cNvCxnSpPr/>
          <p:nvPr/>
        </p:nvCxnSpPr>
        <p:spPr bwMode="gray">
          <a:xfrm flipH="1">
            <a:off x="517128" y="5541132"/>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11"/>
          <p:cNvCxnSpPr/>
          <p:nvPr/>
        </p:nvCxnSpPr>
        <p:spPr bwMode="gray">
          <a:xfrm flipH="1">
            <a:off x="6300062" y="5541132"/>
            <a:ext cx="2481375" cy="0"/>
          </a:xfrm>
          <a:prstGeom prst="line">
            <a:avLst/>
          </a:prstGeom>
          <a:ln w="38100" cmpd="sng">
            <a:solidFill>
              <a:srgbClr val="00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1" name="TextBox 12"/>
          <p:cNvSpPr txBox="1"/>
          <p:nvPr/>
        </p:nvSpPr>
        <p:spPr bwMode="gray">
          <a:xfrm>
            <a:off x="6343782" y="5596847"/>
            <a:ext cx="2617079" cy="584751"/>
          </a:xfrm>
          <a:prstGeom prst="rect">
            <a:avLst/>
          </a:prstGeom>
          <a:noFill/>
        </p:spPr>
        <p:txBody>
          <a:bodyPr wrap="square" lIns="0" tIns="45708" rIns="91415" bIns="45708"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effectLst/>
                <a:uLnTx/>
                <a:uFillTx/>
                <a:latin typeface="Arial"/>
                <a:ea typeface="+mn-ea"/>
                <a:cs typeface="+mn-cs"/>
              </a:rPr>
              <a:t>Lost revenue and customer loyalty</a:t>
            </a:r>
          </a:p>
        </p:txBody>
      </p:sp>
      <p:pic>
        <p:nvPicPr>
          <p:cNvPr id="3" name="Bild 2" descr="SAP_icons-Regenbogen-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90" y="1294230"/>
            <a:ext cx="1754908" cy="1449585"/>
          </a:xfrm>
          <a:prstGeom prst="rect">
            <a:avLst/>
          </a:prstGeom>
          <a:ln>
            <a:solidFill>
              <a:schemeClr val="accent1"/>
            </a:solidFill>
          </a:ln>
        </p:spPr>
      </p:pic>
      <p:pic>
        <p:nvPicPr>
          <p:cNvPr id="6" name="Bild 5" descr="SAP_icons-Regenbogen-56.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15100" y="1284685"/>
            <a:ext cx="1753507" cy="1449584"/>
          </a:xfrm>
          <a:prstGeom prst="rect">
            <a:avLst/>
          </a:prstGeom>
          <a:noFill/>
          <a:ln>
            <a:solidFill>
              <a:schemeClr val="accent1"/>
            </a:solidFill>
          </a:ln>
        </p:spPr>
      </p:pic>
      <p:pic>
        <p:nvPicPr>
          <p:cNvPr id="7" name="Bild 6" descr="SAP_icons-Regenbogen-57.png"/>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39950" y="1263443"/>
            <a:ext cx="1753507" cy="1449584"/>
          </a:xfrm>
          <a:prstGeom prst="rect">
            <a:avLst/>
          </a:prstGeom>
          <a:ln>
            <a:solidFill>
              <a:schemeClr val="accent1"/>
            </a:solidFill>
          </a:ln>
        </p:spPr>
      </p:pic>
      <p:pic>
        <p:nvPicPr>
          <p:cNvPr id="8" name="Bild 7" descr="SAP_icons-Regenbogen-58.png"/>
          <p:cNvPicPr>
            <a:picLocks noChangeAspect="1"/>
          </p:cNvPicPr>
          <p:nvPr/>
        </p:nvPicPr>
        <p:blipFill>
          <a:blip r:embed="rId6">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22679" y="1124896"/>
            <a:ext cx="1753507" cy="1449584"/>
          </a:xfrm>
          <a:prstGeom prst="rect">
            <a:avLst/>
          </a:prstGeom>
          <a:noFill/>
          <a:ln>
            <a:solidFill>
              <a:schemeClr val="accent1"/>
            </a:solidFill>
          </a:ln>
        </p:spPr>
      </p:pic>
      <p:pic>
        <p:nvPicPr>
          <p:cNvPr id="10" name="Bild 9" descr="SAP_icons-Regenbogen-5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921" y="4065140"/>
            <a:ext cx="1754908" cy="1449585"/>
          </a:xfrm>
          <a:prstGeom prst="rect">
            <a:avLst/>
          </a:prstGeom>
          <a:ln>
            <a:solidFill>
              <a:schemeClr val="accent1"/>
            </a:solidFill>
          </a:ln>
        </p:spPr>
      </p:pic>
      <p:pic>
        <p:nvPicPr>
          <p:cNvPr id="11" name="Bild 10" descr="SAP_icons-Regenbogen-60.png"/>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42316" y="4049746"/>
            <a:ext cx="1754908" cy="1449585"/>
          </a:xfrm>
          <a:prstGeom prst="rect">
            <a:avLst/>
          </a:prstGeom>
          <a:ln>
            <a:solidFill>
              <a:schemeClr val="accent1"/>
            </a:solidFill>
          </a:ln>
        </p:spPr>
      </p:pic>
      <p:pic>
        <p:nvPicPr>
          <p:cNvPr id="12" name="Bild 11" descr="SAP_icons-Regenbogen-6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3226" y="4126716"/>
            <a:ext cx="1753507" cy="1449584"/>
          </a:xfrm>
          <a:prstGeom prst="rect">
            <a:avLst/>
          </a:prstGeom>
          <a:ln>
            <a:solidFill>
              <a:schemeClr val="accent1"/>
            </a:solidFill>
          </a:ln>
        </p:spPr>
      </p:pic>
      <p:sp>
        <p:nvSpPr>
          <p:cNvPr id="13" name="Titel 12"/>
          <p:cNvSpPr>
            <a:spLocks noGrp="1"/>
          </p:cNvSpPr>
          <p:nvPr>
            <p:ph type="title"/>
          </p:nvPr>
        </p:nvSpPr>
        <p:spPr>
          <a:xfrm>
            <a:off x="410861" y="314809"/>
            <a:ext cx="11183564" cy="430887"/>
          </a:xfrm>
        </p:spPr>
        <p:txBody>
          <a:bodyPr/>
          <a:lstStyle/>
          <a:p>
            <a:r>
              <a:rPr lang="en-AU" sz="2800" dirty="0"/>
              <a:t>“PERFECT STORE EXECUTION” CHALLENGES</a:t>
            </a:r>
          </a:p>
        </p:txBody>
      </p:sp>
    </p:spTree>
    <p:extLst>
      <p:ext uri="{BB962C8B-B14F-4D97-AF65-F5344CB8AC3E}">
        <p14:creationId xmlns:p14="http://schemas.microsoft.com/office/powerpoint/2010/main" val="150230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xmlns="" id="{3FB2A248-B2E2-467B-B0E7-2F1AB4DCE082}"/>
              </a:ext>
            </a:extLst>
          </p:cNvPr>
          <p:cNvPicPr>
            <a:picLocks noGrp="1" noChangeAspect="1"/>
          </p:cNvPicPr>
          <p:nvPr>
            <p:ph type="pic" sz="quarter" idx="10"/>
          </p:nvPr>
        </p:nvPicPr>
        <p:blipFill>
          <a:blip r:embed="rId2"/>
          <a:srcRect t="1853" b="1853"/>
          <a:stretch>
            <a:fillRect/>
          </a:stretch>
        </p:blipFill>
        <p:spPr>
          <a:xfrm>
            <a:off x="1" y="274320"/>
            <a:ext cx="12195175" cy="6583680"/>
          </a:xfrm>
          <a:prstGeom prst="rect">
            <a:avLst/>
          </a:prstGeom>
        </p:spPr>
      </p:pic>
      <p:sp>
        <p:nvSpPr>
          <p:cNvPr id="4" name="Rectangle 3">
            <a:extLst>
              <a:ext uri="{FF2B5EF4-FFF2-40B4-BE49-F238E27FC236}">
                <a16:creationId xmlns:a16="http://schemas.microsoft.com/office/drawing/2014/main" xmlns="" id="{8829630D-E414-4AB4-A2AA-3D687C26136A}"/>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Easy guided Wizard to check store compliance</a:t>
            </a:r>
          </a:p>
        </p:txBody>
      </p:sp>
    </p:spTree>
    <p:extLst>
      <p:ext uri="{BB962C8B-B14F-4D97-AF65-F5344CB8AC3E}">
        <p14:creationId xmlns:p14="http://schemas.microsoft.com/office/powerpoint/2010/main" val="2140530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xmlns="" id="{C0336591-F59B-4202-B08E-6245EA628553}"/>
              </a:ext>
            </a:extLst>
          </p:cNvPr>
          <p:cNvPicPr>
            <a:picLocks noGrp="1" noChangeAspect="1"/>
          </p:cNvPicPr>
          <p:nvPr>
            <p:ph type="pic" sz="quarter" idx="10"/>
          </p:nvPr>
        </p:nvPicPr>
        <p:blipFill>
          <a:blip r:embed="rId2"/>
          <a:srcRect t="1853" b="1853"/>
          <a:stretch>
            <a:fillRect/>
          </a:stretch>
        </p:blipFill>
        <p:spPr>
          <a:xfrm>
            <a:off x="1" y="274320"/>
            <a:ext cx="12195175" cy="6583680"/>
          </a:xfrm>
          <a:prstGeom prst="rect">
            <a:avLst/>
          </a:prstGeom>
        </p:spPr>
      </p:pic>
      <p:sp>
        <p:nvSpPr>
          <p:cNvPr id="7" name="Rectangle 3">
            <a:extLst>
              <a:ext uri="{FF2B5EF4-FFF2-40B4-BE49-F238E27FC236}">
                <a16:creationId xmlns:a16="http://schemas.microsoft.com/office/drawing/2014/main" xmlns="" id="{02F0B3CA-456B-4892-BC57-C598A7F7BE51}"/>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Business User defines the questions and measures</a:t>
            </a:r>
          </a:p>
        </p:txBody>
      </p:sp>
    </p:spTree>
    <p:extLst>
      <p:ext uri="{BB962C8B-B14F-4D97-AF65-F5344CB8AC3E}">
        <p14:creationId xmlns:p14="http://schemas.microsoft.com/office/powerpoint/2010/main" val="326928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xmlns="" id="{6BB2A041-0BCB-4771-88AF-8E9B225A690A}"/>
              </a:ext>
            </a:extLst>
          </p:cNvPr>
          <p:cNvPicPr>
            <a:picLocks noGrp="1" noChangeAspect="1"/>
          </p:cNvPicPr>
          <p:nvPr>
            <p:ph type="pic" sz="quarter" idx="10"/>
          </p:nvPr>
        </p:nvPicPr>
        <p:blipFill>
          <a:blip r:embed="rId2"/>
          <a:srcRect t="1853" b="1853"/>
          <a:stretch>
            <a:fillRect/>
          </a:stretch>
        </p:blipFill>
        <p:spPr>
          <a:xfrm>
            <a:off x="1" y="274320"/>
            <a:ext cx="12195175" cy="6583680"/>
          </a:xfrm>
          <a:prstGeom prst="rect">
            <a:avLst/>
          </a:prstGeom>
        </p:spPr>
      </p:pic>
      <p:sp>
        <p:nvSpPr>
          <p:cNvPr id="7" name="Rectangle 3">
            <a:extLst>
              <a:ext uri="{FF2B5EF4-FFF2-40B4-BE49-F238E27FC236}">
                <a16:creationId xmlns:a16="http://schemas.microsoft.com/office/drawing/2014/main" xmlns="" id="{4B997AE6-D36B-4ED0-AC29-5964B0EF9A48}"/>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Easy and interactive scoring and guidance after the visit</a:t>
            </a:r>
          </a:p>
        </p:txBody>
      </p:sp>
    </p:spTree>
    <p:extLst>
      <p:ext uri="{BB962C8B-B14F-4D97-AF65-F5344CB8AC3E}">
        <p14:creationId xmlns:p14="http://schemas.microsoft.com/office/powerpoint/2010/main" val="31865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xmlns="" id="{8A0E921B-891A-4A82-B5B8-3596A6181E7B}"/>
              </a:ext>
            </a:extLst>
          </p:cNvPr>
          <p:cNvSpPr>
            <a:spLocks noGrp="1"/>
          </p:cNvSpPr>
          <p:nvPr>
            <p:ph type="body" sz="quarter" idx="10"/>
          </p:nvPr>
        </p:nvSpPr>
        <p:spPr/>
        <p:txBody>
          <a:bodyPr>
            <a:normAutofit lnSpcReduction="10000"/>
          </a:bodyPr>
          <a:lstStyle/>
          <a:p>
            <a:r>
              <a:rPr lang="en-GB" dirty="0"/>
              <a:t>What are the business Challenges and pain points</a:t>
            </a:r>
          </a:p>
          <a:p>
            <a:pPr marL="342900" indent="-342900">
              <a:buFontTx/>
              <a:buChar char="-"/>
            </a:pPr>
            <a:r>
              <a:rPr lang="en-GB" dirty="0"/>
              <a:t>How do we support to solve these challenges with innovations?</a:t>
            </a:r>
          </a:p>
          <a:p>
            <a:pPr marL="342900" indent="-342900">
              <a:buFontTx/>
              <a:buChar char="-"/>
            </a:pPr>
            <a:r>
              <a:rPr lang="en-GB" dirty="0"/>
              <a:t>Key points: </a:t>
            </a:r>
          </a:p>
          <a:p>
            <a:pPr marL="522864" lvl="1" indent="-342900">
              <a:buFontTx/>
              <a:buChar char="-"/>
            </a:pPr>
            <a:r>
              <a:rPr lang="en-GB" dirty="0"/>
              <a:t>Data Insight</a:t>
            </a:r>
          </a:p>
          <a:p>
            <a:pPr marL="522864" lvl="1" indent="-342900">
              <a:buFontTx/>
              <a:buChar char="-"/>
            </a:pPr>
            <a:r>
              <a:rPr lang="en-GB" dirty="0"/>
              <a:t>Machine learning</a:t>
            </a:r>
          </a:p>
          <a:p>
            <a:pPr marL="522864" lvl="1" indent="-342900">
              <a:buFontTx/>
              <a:buChar char="-"/>
            </a:pPr>
            <a:r>
              <a:rPr lang="en-GB" dirty="0"/>
              <a:t>Customer case – Henkel</a:t>
            </a:r>
          </a:p>
          <a:p>
            <a:pPr marL="702828" lvl="2" indent="-342900">
              <a:buFontTx/>
              <a:buChar char="-"/>
            </a:pPr>
            <a:r>
              <a:rPr lang="de-DE" dirty="0"/>
              <a:t>Retail </a:t>
            </a:r>
            <a:r>
              <a:rPr lang="de-DE" dirty="0" err="1"/>
              <a:t>Execution</a:t>
            </a:r>
            <a:endParaRPr lang="en-GB" dirty="0"/>
          </a:p>
          <a:p>
            <a:pPr marL="702828" lvl="2" indent="-342900">
              <a:buFontTx/>
              <a:buChar char="-"/>
            </a:pPr>
            <a:r>
              <a:rPr lang="en-GB" dirty="0"/>
              <a:t>maiTour route planning</a:t>
            </a:r>
          </a:p>
          <a:p>
            <a:pPr marL="702828" lvl="2" indent="-342900">
              <a:buFontTx/>
              <a:buChar char="-"/>
            </a:pPr>
            <a:r>
              <a:rPr lang="en-GB" dirty="0"/>
              <a:t>set the right priorities</a:t>
            </a:r>
          </a:p>
          <a:p>
            <a:pPr marL="522864" lvl="1" indent="-342900">
              <a:buFontTx/>
              <a:buChar char="-"/>
            </a:pPr>
            <a:r>
              <a:rPr lang="en-GB" dirty="0"/>
              <a:t>Image intelligence etc.</a:t>
            </a:r>
          </a:p>
          <a:p>
            <a:pPr marL="342900" indent="-342900">
              <a:buFontTx/>
              <a:buChar char="-"/>
            </a:pPr>
            <a:r>
              <a:rPr lang="en-GB" dirty="0"/>
              <a:t>Conclusion in the end, future roadmap</a:t>
            </a:r>
          </a:p>
        </p:txBody>
      </p:sp>
      <p:sp>
        <p:nvSpPr>
          <p:cNvPr id="3" name="Titel 2">
            <a:extLst>
              <a:ext uri="{FF2B5EF4-FFF2-40B4-BE49-F238E27FC236}">
                <a16:creationId xmlns:a16="http://schemas.microsoft.com/office/drawing/2014/main" xmlns="" id="{8EE5D76A-6F6B-4DA3-A81F-3F13BE777423}"/>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1235004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3CF5EA9E-F491-4161-984C-FEDBCD6119A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890" b="13890"/>
          <a:stretch>
            <a:fillRect/>
          </a:stretch>
        </p:blipFill>
        <p:spPr>
          <a:xfrm>
            <a:off x="1" y="274320"/>
            <a:ext cx="12195175" cy="6583680"/>
          </a:xfrm>
          <a:prstGeom prst="rect">
            <a:avLst/>
          </a:prstGeom>
        </p:spPr>
      </p:pic>
      <p:sp>
        <p:nvSpPr>
          <p:cNvPr id="8" name="Rectangle 3">
            <a:extLst>
              <a:ext uri="{FF2B5EF4-FFF2-40B4-BE49-F238E27FC236}">
                <a16:creationId xmlns:a16="http://schemas.microsoft.com/office/drawing/2014/main" xmlns="" id="{573884A0-05D3-4DB4-A552-DEB0AE4FC18A}"/>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Sales Rep checks into SAP SALES CLOUD</a:t>
            </a:r>
          </a:p>
        </p:txBody>
      </p:sp>
    </p:spTree>
    <p:extLst>
      <p:ext uri="{BB962C8B-B14F-4D97-AF65-F5344CB8AC3E}">
        <p14:creationId xmlns:p14="http://schemas.microsoft.com/office/powerpoint/2010/main" val="284765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00C86C9-52A0-2D4B-A983-2120335098B9}"/>
              </a:ext>
            </a:extLst>
          </p:cNvPr>
          <p:cNvPicPr>
            <a:picLocks noChangeAspect="1"/>
          </p:cNvPicPr>
          <p:nvPr/>
        </p:nvPicPr>
        <p:blipFill rotWithShape="1">
          <a:blip r:embed="rId3">
            <a:extLst>
              <a:ext uri="{28A0092B-C50C-407E-A947-70E740481C1C}">
                <a14:useLocalDpi xmlns:a14="http://schemas.microsoft.com/office/drawing/2010/main" val="0"/>
              </a:ext>
            </a:extLst>
          </a:blip>
          <a:srcRect t="10035" b="17917"/>
          <a:stretch/>
        </p:blipFill>
        <p:spPr>
          <a:xfrm>
            <a:off x="0" y="296230"/>
            <a:ext cx="12193589" cy="6561770"/>
          </a:xfrm>
          <a:prstGeom prst="rect">
            <a:avLst/>
          </a:prstGeom>
        </p:spPr>
      </p:pic>
      <p:sp>
        <p:nvSpPr>
          <p:cNvPr id="10" name="Rectangle 3">
            <a:extLst>
              <a:ext uri="{FF2B5EF4-FFF2-40B4-BE49-F238E27FC236}">
                <a16:creationId xmlns:a16="http://schemas.microsoft.com/office/drawing/2014/main" xmlns="" id="{0437FA6E-F674-4CC6-AF86-D87C0F4E04A2}"/>
              </a:ext>
            </a:extLst>
          </p:cNvPr>
          <p:cNvSpPr/>
          <p:nvPr/>
        </p:nvSpPr>
        <p:spPr>
          <a:xfrm>
            <a:off x="0" y="5987421"/>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Store Compliance also on POS level visible</a:t>
            </a:r>
          </a:p>
        </p:txBody>
      </p:sp>
    </p:spTree>
    <p:extLst>
      <p:ext uri="{BB962C8B-B14F-4D97-AF65-F5344CB8AC3E}">
        <p14:creationId xmlns:p14="http://schemas.microsoft.com/office/powerpoint/2010/main" val="480801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F63FD9-B8C2-4213-A378-446E1815D62E}"/>
              </a:ext>
            </a:extLst>
          </p:cNvPr>
          <p:cNvSpPr>
            <a:spLocks noGrp="1"/>
          </p:cNvSpPr>
          <p:nvPr>
            <p:ph type="ctrTitle"/>
          </p:nvPr>
        </p:nvSpPr>
        <p:spPr/>
        <p:txBody>
          <a:bodyPr/>
          <a:lstStyle/>
          <a:p>
            <a:r>
              <a:rPr lang="en-GB" dirty="0"/>
              <a:t>How do we support to solve these challenges with innovations?</a:t>
            </a:r>
            <a:br>
              <a:rPr lang="en-GB" dirty="0"/>
            </a:br>
            <a:r>
              <a:rPr lang="en-GB" dirty="0"/>
              <a:t/>
            </a:r>
            <a:br>
              <a:rPr lang="en-GB" dirty="0"/>
            </a:br>
            <a:r>
              <a:rPr lang="en-GB" dirty="0"/>
              <a:t>- Henkel and Route Planning -</a:t>
            </a:r>
            <a:br>
              <a:rPr lang="en-GB" dirty="0"/>
            </a:br>
            <a:endParaRPr lang="en-GB" dirty="0"/>
          </a:p>
        </p:txBody>
      </p:sp>
    </p:spTree>
    <p:extLst>
      <p:ext uri="{BB962C8B-B14F-4D97-AF65-F5344CB8AC3E}">
        <p14:creationId xmlns:p14="http://schemas.microsoft.com/office/powerpoint/2010/main" val="2188770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hteck 85"/>
          <p:cNvSpPr/>
          <p:nvPr/>
        </p:nvSpPr>
        <p:spPr>
          <a:xfrm>
            <a:off x="1729588" y="240188"/>
            <a:ext cx="7247999" cy="12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x-none" sz="1800">
              <a:solidFill>
                <a:prstClr val="white"/>
              </a:solidFill>
              <a:latin typeface="Arial" panose="020B0604020202020204"/>
            </a:endParaRPr>
          </a:p>
        </p:txBody>
      </p:sp>
      <p:sp>
        <p:nvSpPr>
          <p:cNvPr id="87" name="Rechteck 86"/>
          <p:cNvSpPr/>
          <p:nvPr/>
        </p:nvSpPr>
        <p:spPr>
          <a:xfrm>
            <a:off x="9169586" y="240188"/>
            <a:ext cx="2792383" cy="1266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x-none" sz="1800">
              <a:solidFill>
                <a:prstClr val="white"/>
              </a:solidFill>
              <a:latin typeface="Arial" panose="020B0604020202020204"/>
            </a:endParaRPr>
          </a:p>
        </p:txBody>
      </p:sp>
      <p:graphicFrame>
        <p:nvGraphicFramePr>
          <p:cNvPr id="65" name="Objekt 64" hidden="1"/>
          <p:cNvGraphicFramePr>
            <a:graphicFrameLocks noChangeAspect="1"/>
          </p:cNvGraphicFramePr>
          <p:nvPr>
            <p:custDataLst>
              <p:tags r:id="rId2"/>
            </p:custDataLst>
            <p:extLst/>
          </p:nvPr>
        </p:nvGraphicFramePr>
        <p:xfrm>
          <a:off x="3705" y="2118"/>
          <a:ext cx="2116" cy="2116"/>
        </p:xfrm>
        <a:graphic>
          <a:graphicData uri="http://schemas.openxmlformats.org/presentationml/2006/ole">
            <mc:AlternateContent xmlns:mc="http://schemas.openxmlformats.org/markup-compatibility/2006">
              <mc:Choice xmlns:v="urn:schemas-microsoft-com:vml" Requires="v">
                <p:oleObj spid="_x0000_s22588" name="think-cell Folie" r:id="rId4" imgW="270" imgH="270" progId="TCLayout.ActiveDocument.1">
                  <p:embed/>
                </p:oleObj>
              </mc:Choice>
              <mc:Fallback>
                <p:oleObj name="think-cell Folie" r:id="rId4" imgW="270" imgH="270" progId="TCLayout.ActiveDocument.1">
                  <p:embed/>
                  <p:pic>
                    <p:nvPicPr>
                      <p:cNvPr id="65" name="Objekt 6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5"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el 1"/>
          <p:cNvSpPr>
            <a:spLocks noGrp="1"/>
          </p:cNvSpPr>
          <p:nvPr>
            <p:ph type="title"/>
          </p:nvPr>
        </p:nvSpPr>
        <p:spPr>
          <a:xfrm>
            <a:off x="1909048" y="350923"/>
            <a:ext cx="6973655" cy="1005015"/>
          </a:xfrm>
        </p:spPr>
        <p:txBody>
          <a:bodyPr/>
          <a:lstStyle/>
          <a:p>
            <a:pPr algn="l" rtl="0"/>
            <a:r>
              <a:rPr lang="x-none" b="1" i="0" u="none" baseline="0"/>
              <a:t>“Simplify”: more value creation thanks to more efficiency in sales</a:t>
            </a:r>
          </a:p>
        </p:txBody>
      </p:sp>
      <p:sp>
        <p:nvSpPr>
          <p:cNvPr id="67" name="Rechteck 66"/>
          <p:cNvSpPr/>
          <p:nvPr/>
        </p:nvSpPr>
        <p:spPr>
          <a:xfrm>
            <a:off x="251572" y="1700195"/>
            <a:ext cx="2784001" cy="4916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x-none" sz="1800">
              <a:solidFill>
                <a:prstClr val="white"/>
              </a:solidFill>
              <a:latin typeface="Arial" panose="020B0604020202020204"/>
            </a:endParaRPr>
          </a:p>
        </p:txBody>
      </p:sp>
      <p:sp>
        <p:nvSpPr>
          <p:cNvPr id="78" name="Inhaltsplatzhalter 2"/>
          <p:cNvSpPr txBox="1">
            <a:spLocks/>
          </p:cNvSpPr>
          <p:nvPr/>
        </p:nvSpPr>
        <p:spPr>
          <a:xfrm>
            <a:off x="443572" y="1844043"/>
            <a:ext cx="2592001" cy="199092"/>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r>
              <a:rPr lang="x-none">
                <a:solidFill>
                  <a:srgbClr val="3E3F40"/>
                </a:solidFill>
                <a:latin typeface="Arial" panose="020B0604020202020204"/>
              </a:rPr>
              <a:t>Our customer</a:t>
            </a:r>
          </a:p>
        </p:txBody>
      </p:sp>
      <p:sp>
        <p:nvSpPr>
          <p:cNvPr id="27" name="Inhaltsplatzhalter 2"/>
          <p:cNvSpPr txBox="1">
            <a:spLocks/>
          </p:cNvSpPr>
          <p:nvPr/>
        </p:nvSpPr>
        <p:spPr>
          <a:xfrm>
            <a:off x="9357126" y="350923"/>
            <a:ext cx="2449052" cy="914595"/>
          </a:xfrm>
          <a:prstGeom prst="rect">
            <a:avLst/>
          </a:prstGeom>
        </p:spPr>
        <p:txBody>
          <a:bodyPr vert="horz" lIns="0" tIns="0" rIns="0" bIns="0" rtlCol="0" anchor="t">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Aft>
                <a:spcPts val="800"/>
              </a:spcAft>
              <a:tabLst>
                <a:tab pos="838179" algn="l"/>
              </a:tabLst>
            </a:pPr>
            <a:r>
              <a:rPr lang="x-none" sz="2133">
                <a:solidFill>
                  <a:prstClr val="white"/>
                </a:solidFill>
                <a:latin typeface="Arial" panose="020B0604020202020204"/>
              </a:rPr>
              <a:t>Project profile: </a:t>
            </a:r>
            <a:r>
              <a:rPr lang="x-none" sz="2133" b="0">
                <a:solidFill>
                  <a:prstClr val="white"/>
                </a:solidFill>
                <a:latin typeface="Arial" panose="020B0604020202020204"/>
              </a:rPr>
              <a:t/>
            </a:r>
            <a:br>
              <a:rPr lang="x-none" sz="2133" b="0">
                <a:solidFill>
                  <a:prstClr val="white"/>
                </a:solidFill>
                <a:latin typeface="Arial" panose="020B0604020202020204"/>
              </a:rPr>
            </a:br>
            <a:r>
              <a:rPr lang="x-none" sz="2133" b="0">
                <a:solidFill>
                  <a:prstClr val="white"/>
                </a:solidFill>
                <a:latin typeface="Arial" panose="020B0604020202020204"/>
              </a:rPr>
              <a:t>Henkel KGaA, Düsseldorf</a:t>
            </a:r>
          </a:p>
        </p:txBody>
      </p:sp>
      <p:sp>
        <p:nvSpPr>
          <p:cNvPr id="31" name="Inhaltsplatzhalter 2"/>
          <p:cNvSpPr txBox="1">
            <a:spLocks/>
          </p:cNvSpPr>
          <p:nvPr/>
        </p:nvSpPr>
        <p:spPr>
          <a:xfrm>
            <a:off x="443572" y="2151288"/>
            <a:ext cx="2487129" cy="4465393"/>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178" lvl="2" indent="-239178" defTabSz="914377">
              <a:spcBef>
                <a:spcPts val="267"/>
              </a:spcBef>
              <a:spcAft>
                <a:spcPts val="267"/>
              </a:spcAft>
              <a:buClrTx/>
              <a:buSzTx/>
            </a:pPr>
            <a:r>
              <a:rPr lang="x-none">
                <a:solidFill>
                  <a:srgbClr val="3E3F40"/>
                </a:solidFill>
                <a:latin typeface="Arial" panose="020B0604020202020204"/>
              </a:rPr>
              <a:t>Founded in 1876, today a global supplier of branded goods and system solutions for consumers and industry</a:t>
            </a:r>
          </a:p>
          <a:p>
            <a:pPr marL="239178" lvl="2" indent="-239178" defTabSz="914377">
              <a:spcBef>
                <a:spcPts val="267"/>
              </a:spcBef>
              <a:spcAft>
                <a:spcPts val="267"/>
              </a:spcAft>
              <a:buClrTx/>
              <a:buSzTx/>
            </a:pPr>
            <a:r>
              <a:rPr lang="x-none">
                <a:solidFill>
                  <a:srgbClr val="3E3F40"/>
                </a:solidFill>
                <a:latin typeface="Arial" panose="020B0604020202020204"/>
              </a:rPr>
              <a:t>Strategic business areas: detergents and cleaning agents, cosmetics/body care, adhesives, sealants and surface technology </a:t>
            </a:r>
          </a:p>
          <a:p>
            <a:pPr marL="239178" lvl="2" indent="-239178" defTabSz="914377">
              <a:spcBef>
                <a:spcPts val="267"/>
              </a:spcBef>
              <a:spcAft>
                <a:spcPts val="267"/>
              </a:spcAft>
              <a:buClrTx/>
              <a:buSzTx/>
            </a:pPr>
            <a:r>
              <a:rPr lang="x-none">
                <a:solidFill>
                  <a:srgbClr val="3E3F40"/>
                </a:solidFill>
                <a:latin typeface="Arial" panose="020B0604020202020204"/>
              </a:rPr>
              <a:t>Around 51,000 employees in 120 countries </a:t>
            </a:r>
          </a:p>
          <a:p>
            <a:pPr marL="239178" lvl="2" indent="-239178" defTabSz="914377">
              <a:spcBef>
                <a:spcPts val="267"/>
              </a:spcBef>
              <a:spcAft>
                <a:spcPts val="267"/>
              </a:spcAft>
              <a:buClrTx/>
              <a:buSzTx/>
            </a:pPr>
            <a:r>
              <a:rPr lang="x-none">
                <a:solidFill>
                  <a:srgbClr val="3E3F40"/>
                </a:solidFill>
                <a:latin typeface="Arial" panose="020B0604020202020204"/>
              </a:rPr>
              <a:t>EUR 18.714 billion turnover in 2016</a:t>
            </a:r>
          </a:p>
        </p:txBody>
      </p:sp>
      <p:sp>
        <p:nvSpPr>
          <p:cNvPr id="34" name="Rechteck 33"/>
          <p:cNvSpPr/>
          <p:nvPr/>
        </p:nvSpPr>
        <p:spPr>
          <a:xfrm>
            <a:off x="9177966" y="5350208"/>
            <a:ext cx="2784003" cy="1266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x-none" sz="1800" dirty="0">
              <a:solidFill>
                <a:srgbClr val="F78843"/>
              </a:solidFill>
              <a:latin typeface="Arial" panose="020B0604020202020204"/>
            </a:endParaRPr>
          </a:p>
        </p:txBody>
      </p:sp>
      <p:sp>
        <p:nvSpPr>
          <p:cNvPr id="172" name="Rechteck 171"/>
          <p:cNvSpPr/>
          <p:nvPr/>
        </p:nvSpPr>
        <p:spPr>
          <a:xfrm>
            <a:off x="3213397" y="1700195"/>
            <a:ext cx="2784001" cy="4916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x-none" sz="1800">
              <a:solidFill>
                <a:prstClr val="white"/>
              </a:solidFill>
              <a:latin typeface="Arial" panose="020B0604020202020204"/>
            </a:endParaRPr>
          </a:p>
        </p:txBody>
      </p:sp>
      <p:sp>
        <p:nvSpPr>
          <p:cNvPr id="173" name="Inhaltsplatzhalter 2"/>
          <p:cNvSpPr txBox="1">
            <a:spLocks/>
          </p:cNvSpPr>
          <p:nvPr/>
        </p:nvSpPr>
        <p:spPr>
          <a:xfrm>
            <a:off x="3405397" y="1844043"/>
            <a:ext cx="2592001" cy="199092"/>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r>
              <a:rPr lang="x-none">
                <a:solidFill>
                  <a:srgbClr val="3E3F40"/>
                </a:solidFill>
                <a:latin typeface="Arial" panose="020B0604020202020204"/>
              </a:rPr>
              <a:t>Project goal</a:t>
            </a:r>
          </a:p>
        </p:txBody>
      </p:sp>
      <p:sp>
        <p:nvSpPr>
          <p:cNvPr id="174" name="Inhaltsplatzhalter 2"/>
          <p:cNvSpPr txBox="1">
            <a:spLocks/>
          </p:cNvSpPr>
          <p:nvPr/>
        </p:nvSpPr>
        <p:spPr>
          <a:xfrm>
            <a:off x="3405397" y="2151288"/>
            <a:ext cx="2501305" cy="4465393"/>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178" lvl="2" indent="-239178" defTabSz="914377">
              <a:spcBef>
                <a:spcPts val="267"/>
              </a:spcBef>
              <a:spcAft>
                <a:spcPts val="267"/>
              </a:spcAft>
              <a:buClrTx/>
              <a:buSzTx/>
            </a:pPr>
            <a:r>
              <a:rPr lang="x-none" dirty="0">
                <a:solidFill>
                  <a:srgbClr val="3E3F40"/>
                </a:solidFill>
                <a:latin typeface="Arial" panose="020B0604020202020204"/>
              </a:rPr>
              <a:t>Introduction of a global Sales Force automation solution</a:t>
            </a:r>
            <a:endParaRPr lang="en-US" dirty="0">
              <a:solidFill>
                <a:srgbClr val="3E3F40"/>
              </a:solidFill>
              <a:latin typeface="Arial" panose="020B0604020202020204"/>
            </a:endParaRPr>
          </a:p>
          <a:p>
            <a:pPr marL="239178" lvl="2" indent="-239178" defTabSz="914377">
              <a:spcBef>
                <a:spcPts val="267"/>
              </a:spcBef>
              <a:spcAft>
                <a:spcPts val="267"/>
              </a:spcAft>
              <a:buClrTx/>
              <a:buSzTx/>
            </a:pPr>
            <a:r>
              <a:rPr lang="en-US" dirty="0">
                <a:solidFill>
                  <a:srgbClr val="3E3F40"/>
                </a:solidFill>
                <a:latin typeface="Arial" panose="020B0604020202020204"/>
              </a:rPr>
              <a:t>Optimized and simple route planning with maiTour</a:t>
            </a:r>
            <a:endParaRPr lang="x-none" dirty="0">
              <a:solidFill>
                <a:srgbClr val="3E3F40"/>
              </a:solidFill>
              <a:latin typeface="Arial" panose="020B0604020202020204"/>
            </a:endParaRPr>
          </a:p>
          <a:p>
            <a:pPr marL="239178" lvl="2" indent="-239178" defTabSz="914377">
              <a:spcBef>
                <a:spcPts val="267"/>
              </a:spcBef>
              <a:spcAft>
                <a:spcPts val="267"/>
              </a:spcAft>
              <a:buClrTx/>
              <a:buSzTx/>
            </a:pPr>
            <a:r>
              <a:rPr lang="x-none" dirty="0">
                <a:solidFill>
                  <a:srgbClr val="3E3F40"/>
                </a:solidFill>
                <a:latin typeface="Arial" panose="020B0604020202020204"/>
              </a:rPr>
              <a:t>Including trader and stock data</a:t>
            </a:r>
          </a:p>
          <a:p>
            <a:pPr marL="239178" lvl="2" indent="-239178" defTabSz="914377">
              <a:spcBef>
                <a:spcPts val="267"/>
              </a:spcBef>
              <a:spcAft>
                <a:spcPts val="267"/>
              </a:spcAft>
              <a:buClrTx/>
              <a:buSzTx/>
            </a:pPr>
            <a:r>
              <a:rPr lang="x-none" dirty="0">
                <a:solidFill>
                  <a:srgbClr val="3E3F40"/>
                </a:solidFill>
                <a:latin typeface="Arial" panose="020B0604020202020204"/>
              </a:rPr>
              <a:t>With online functionality for laptops and both online and offline functionality for tablets</a:t>
            </a:r>
          </a:p>
          <a:p>
            <a:pPr marL="239178" lvl="2" indent="-239178" defTabSz="914377">
              <a:spcBef>
                <a:spcPts val="267"/>
              </a:spcBef>
              <a:spcAft>
                <a:spcPts val="267"/>
              </a:spcAft>
              <a:buClrTx/>
              <a:buSzTx/>
            </a:pPr>
            <a:endParaRPr lang="x-none" dirty="0">
              <a:solidFill>
                <a:srgbClr val="3E3F40"/>
              </a:solidFill>
              <a:latin typeface="Arial" panose="020B0604020202020204"/>
            </a:endParaRPr>
          </a:p>
        </p:txBody>
      </p:sp>
      <p:sp>
        <p:nvSpPr>
          <p:cNvPr id="175" name="Rechteck 174"/>
          <p:cNvSpPr/>
          <p:nvPr/>
        </p:nvSpPr>
        <p:spPr>
          <a:xfrm>
            <a:off x="6200016" y="1700195"/>
            <a:ext cx="2784001" cy="4916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x-none" sz="1800">
              <a:solidFill>
                <a:prstClr val="white"/>
              </a:solidFill>
              <a:latin typeface="Arial" panose="020B0604020202020204"/>
            </a:endParaRPr>
          </a:p>
        </p:txBody>
      </p:sp>
      <p:sp>
        <p:nvSpPr>
          <p:cNvPr id="176" name="Inhaltsplatzhalter 2"/>
          <p:cNvSpPr txBox="1">
            <a:spLocks/>
          </p:cNvSpPr>
          <p:nvPr/>
        </p:nvSpPr>
        <p:spPr>
          <a:xfrm>
            <a:off x="6392016" y="1844043"/>
            <a:ext cx="2592001" cy="199092"/>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r>
              <a:rPr lang="x-none">
                <a:solidFill>
                  <a:srgbClr val="3E3F40"/>
                </a:solidFill>
                <a:latin typeface="Arial" panose="020B0604020202020204"/>
              </a:rPr>
              <a:t>Scope of the project</a:t>
            </a:r>
          </a:p>
        </p:txBody>
      </p:sp>
      <p:sp>
        <p:nvSpPr>
          <p:cNvPr id="177" name="Inhaltsplatzhalter 2"/>
          <p:cNvSpPr txBox="1">
            <a:spLocks/>
          </p:cNvSpPr>
          <p:nvPr/>
        </p:nvSpPr>
        <p:spPr>
          <a:xfrm>
            <a:off x="6392016" y="2151288"/>
            <a:ext cx="2490687" cy="4465393"/>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9178" lvl="2" indent="-239178" defTabSz="914377">
              <a:spcBef>
                <a:spcPts val="267"/>
              </a:spcBef>
              <a:spcAft>
                <a:spcPts val="267"/>
              </a:spcAft>
              <a:buClrTx/>
              <a:buSzTx/>
            </a:pPr>
            <a:r>
              <a:rPr lang="x-none">
                <a:solidFill>
                  <a:srgbClr val="3E3F40"/>
                </a:solidFill>
                <a:latin typeface="Arial" panose="020B0604020202020204"/>
              </a:rPr>
              <a:t>International implementation of SAP Cloud for Customer (C4C)</a:t>
            </a:r>
          </a:p>
          <a:p>
            <a:pPr marL="239178" lvl="2" indent="-239178" defTabSz="914377">
              <a:spcBef>
                <a:spcPts val="267"/>
              </a:spcBef>
              <a:spcAft>
                <a:spcPts val="267"/>
              </a:spcAft>
              <a:buClrTx/>
              <a:buSzTx/>
            </a:pPr>
            <a:r>
              <a:rPr lang="x-none">
                <a:solidFill>
                  <a:srgbClr val="3E3F40"/>
                </a:solidFill>
                <a:latin typeface="Arial" panose="020B0604020202020204"/>
              </a:rPr>
              <a:t>Responsibility for agile projects: from business and functional design to implementation, to international roll-out</a:t>
            </a:r>
          </a:p>
          <a:p>
            <a:pPr marL="239178" lvl="2" indent="-239178" defTabSz="914377">
              <a:spcBef>
                <a:spcPts val="267"/>
              </a:spcBef>
              <a:spcAft>
                <a:spcPts val="267"/>
              </a:spcAft>
              <a:buClrTx/>
              <a:buSzTx/>
            </a:pPr>
            <a:r>
              <a:rPr lang="x-none">
                <a:solidFill>
                  <a:srgbClr val="3E3F40"/>
                </a:solidFill>
                <a:latin typeface="Arial" panose="020B0604020202020204"/>
              </a:rPr>
              <a:t>Coordination of the co-innovation program with SAP (for complex order generation processes in global, modern markets as well as traditional markets)</a:t>
            </a:r>
          </a:p>
          <a:p>
            <a:pPr marL="239178" lvl="2" indent="-239178" defTabSz="914377">
              <a:spcBef>
                <a:spcPts val="267"/>
              </a:spcBef>
              <a:spcAft>
                <a:spcPts val="267"/>
              </a:spcAft>
              <a:buClrTx/>
              <a:buSzTx/>
            </a:pPr>
            <a:endParaRPr lang="x-none" dirty="0">
              <a:solidFill>
                <a:srgbClr val="3E3F40"/>
              </a:solidFill>
              <a:latin typeface="Arial" panose="020B0604020202020204"/>
            </a:endParaRPr>
          </a:p>
          <a:p>
            <a:pPr marL="239178" lvl="2" indent="-239178" defTabSz="914377">
              <a:spcBef>
                <a:spcPts val="267"/>
              </a:spcBef>
              <a:spcAft>
                <a:spcPts val="267"/>
              </a:spcAft>
              <a:buClrTx/>
              <a:buSzTx/>
            </a:pPr>
            <a:endParaRPr lang="x-none" dirty="0">
              <a:solidFill>
                <a:srgbClr val="3E3F40"/>
              </a:solidFill>
              <a:latin typeface="Arial" panose="020B0604020202020204"/>
            </a:endParaRPr>
          </a:p>
          <a:p>
            <a:pPr marL="239178" lvl="2" indent="-239178" defTabSz="914377">
              <a:spcBef>
                <a:spcPts val="267"/>
              </a:spcBef>
              <a:spcAft>
                <a:spcPts val="267"/>
              </a:spcAft>
              <a:buClrTx/>
              <a:buSzTx/>
            </a:pPr>
            <a:endParaRPr lang="x-none" dirty="0">
              <a:solidFill>
                <a:srgbClr val="3E3F40"/>
              </a:solidFill>
              <a:latin typeface="Arial" panose="020B0604020202020204"/>
            </a:endParaRPr>
          </a:p>
        </p:txBody>
      </p:sp>
      <p:sp>
        <p:nvSpPr>
          <p:cNvPr id="3" name="Rechteck 2"/>
          <p:cNvSpPr/>
          <p:nvPr/>
        </p:nvSpPr>
        <p:spPr>
          <a:xfrm>
            <a:off x="9169584" y="1700192"/>
            <a:ext cx="2784000" cy="34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x-none" sz="1800">
              <a:solidFill>
                <a:prstClr val="white"/>
              </a:solidFill>
              <a:latin typeface="Arial" panose="020B0604020202020204"/>
            </a:endParaRPr>
          </a:p>
        </p:txBody>
      </p:sp>
      <p:sp>
        <p:nvSpPr>
          <p:cNvPr id="20" name="Inhaltsplatzhalter 2"/>
          <p:cNvSpPr txBox="1">
            <a:spLocks/>
          </p:cNvSpPr>
          <p:nvPr/>
        </p:nvSpPr>
        <p:spPr>
          <a:xfrm>
            <a:off x="9758746" y="3215505"/>
            <a:ext cx="1645808" cy="679737"/>
          </a:xfrm>
          <a:prstGeom prst="rect">
            <a:avLst/>
          </a:prstGeom>
        </p:spPr>
        <p:txBody>
          <a:bodyPr vert="horz" lIns="0" tIns="0" rIns="0" bIns="0" rtlCol="0">
            <a:noAutofit/>
          </a:bodyPr>
          <a:lstStyle>
            <a:lvl1pPr marL="0" indent="0" algn="l" defTabSz="685800" rtl="0" eaLnBrk="1" latinLnBrk="0" hangingPunct="1">
              <a:lnSpc>
                <a:spcPct val="90000"/>
              </a:lnSpc>
              <a:spcBef>
                <a:spcPts val="0"/>
              </a:spcBef>
              <a:spcAft>
                <a:spcPts val="0"/>
              </a:spcAft>
              <a:buFont typeface="Arial" panose="020B0604020202020204" pitchFamily="34" charset="0"/>
              <a:buNone/>
              <a:defRPr sz="1600" b="1" kern="1200">
                <a:solidFill>
                  <a:schemeClr val="tx2"/>
                </a:solidFill>
                <a:latin typeface="+mn-lt"/>
                <a:ea typeface="+mn-ea"/>
                <a:cs typeface="+mn-cs"/>
              </a:defRPr>
            </a:lvl1pPr>
            <a:lvl2pPr marL="0" indent="0" algn="l" defTabSz="685800" rtl="0" eaLnBrk="1" latinLnBrk="0" hangingPunct="1">
              <a:lnSpc>
                <a:spcPct val="90000"/>
              </a:lnSpc>
              <a:spcBef>
                <a:spcPts val="600"/>
              </a:spcBef>
              <a:spcAft>
                <a:spcPts val="400"/>
              </a:spcAft>
              <a:buFont typeface="Arial" panose="020B0604020202020204" pitchFamily="34" charset="0"/>
              <a:buNone/>
              <a:defRPr sz="1600" kern="1200">
                <a:solidFill>
                  <a:schemeClr val="tx2"/>
                </a:solidFill>
                <a:latin typeface="+mn-lt"/>
                <a:ea typeface="+mn-ea"/>
                <a:cs typeface="+mn-cs"/>
              </a:defRPr>
            </a:lvl2pPr>
            <a:lvl3pPr marL="179388" indent="-179388" algn="l" defTabSz="685800" rtl="0" eaLnBrk="1" latinLnBrk="0" hangingPunct="1">
              <a:lnSpc>
                <a:spcPct val="90000"/>
              </a:lnSpc>
              <a:spcBef>
                <a:spcPts val="200"/>
              </a:spcBef>
              <a:spcAft>
                <a:spcPts val="200"/>
              </a:spcAft>
              <a:buFont typeface="Wingdings" panose="05000000000000000000" pitchFamily="2" charset="2"/>
              <a:buChar char="§"/>
              <a:defRPr sz="1600" kern="1200">
                <a:solidFill>
                  <a:schemeClr val="tx2"/>
                </a:solidFill>
                <a:latin typeface="+mn-lt"/>
                <a:ea typeface="+mn-ea"/>
                <a:cs typeface="+mn-cs"/>
              </a:defRPr>
            </a:lvl3pPr>
            <a:lvl4pPr marL="325438" indent="-146050" algn="l" defTabSz="685800" rtl="0" eaLnBrk="1" latinLnBrk="0" hangingPunct="1">
              <a:lnSpc>
                <a:spcPct val="90000"/>
              </a:lnSpc>
              <a:spcBef>
                <a:spcPts val="0"/>
              </a:spcBef>
              <a:spcAft>
                <a:spcPts val="200"/>
              </a:spcAft>
              <a:buFont typeface="Wingdings" panose="05000000000000000000" pitchFamily="2" charset="2"/>
              <a:buChar char="§"/>
              <a:defRPr sz="1400" kern="1200">
                <a:solidFill>
                  <a:schemeClr val="tx2"/>
                </a:solidFill>
                <a:latin typeface="+mn-lt"/>
                <a:ea typeface="+mn-ea"/>
                <a:cs typeface="+mn-cs"/>
              </a:defRPr>
            </a:lvl4pPr>
            <a:lvl5pPr marL="0" indent="0" algn="l" defTabSz="6858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2" indent="0" algn="ctr" defTabSz="914377">
              <a:spcBef>
                <a:spcPts val="267"/>
              </a:spcBef>
              <a:spcAft>
                <a:spcPts val="267"/>
              </a:spcAft>
              <a:buClrTx/>
              <a:buSzTx/>
              <a:buNone/>
            </a:pPr>
            <a:r>
              <a:rPr lang="x-none">
                <a:solidFill>
                  <a:srgbClr val="3E3F40"/>
                </a:solidFill>
                <a:latin typeface="Arial" panose="020B0604020202020204"/>
              </a:rPr>
              <a:t>Photo</a:t>
            </a:r>
          </a:p>
        </p:txBody>
      </p:sp>
      <p:pic>
        <p:nvPicPr>
          <p:cNvPr id="4" name="Grafik 3"/>
          <p:cNvPicPr>
            <a:picLocks noChangeAspect="1"/>
          </p:cNvPicPr>
          <p:nvPr/>
        </p:nvPicPr>
        <p:blipFill rotWithShape="1">
          <a:blip r:embed="rId6">
            <a:extLst>
              <a:ext uri="{28A0092B-C50C-407E-A947-70E740481C1C}">
                <a14:useLocalDpi xmlns:a14="http://schemas.microsoft.com/office/drawing/2010/main" val="0"/>
              </a:ext>
            </a:extLst>
          </a:blip>
          <a:srcRect l="13715" r="32658"/>
          <a:stretch/>
        </p:blipFill>
        <p:spPr>
          <a:xfrm>
            <a:off x="9169585" y="1707903"/>
            <a:ext cx="2786361" cy="3461727"/>
          </a:xfrm>
          <a:prstGeom prst="rect">
            <a:avLst/>
          </a:prstGeom>
        </p:spPr>
      </p:pic>
      <p:pic>
        <p:nvPicPr>
          <p:cNvPr id="21" name="Grafik 47" descr="Henke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62733" y="5587931"/>
            <a:ext cx="1458468" cy="82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849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5333014" y="3907981"/>
            <a:ext cx="6574344" cy="2774528"/>
          </a:xfrm>
        </p:spPr>
        <p:txBody>
          <a:bodyPr>
            <a:normAutofit/>
          </a:bodyPr>
          <a:lstStyle/>
          <a:p>
            <a:pPr marL="0" lvl="1" indent="0">
              <a:spcBef>
                <a:spcPts val="1800"/>
              </a:spcBef>
              <a:buNone/>
            </a:pPr>
            <a:r>
              <a:rPr lang="en-US" b="1" dirty="0">
                <a:latin typeface="BentonSans Light" panose="02000503000000020004" pitchFamily="2" charset="0"/>
                <a:ea typeface="Arial Unicode MS" pitchFamily="34" charset="-128"/>
                <a:cs typeface="Arial Unicode MS" pitchFamily="34" charset="-128"/>
              </a:rPr>
              <a:t>Optimized user experience for route and </a:t>
            </a:r>
            <a:r>
              <a:rPr lang="en-US" b="1" dirty="0" err="1">
                <a:latin typeface="BentonSans Light" panose="02000503000000020004" pitchFamily="2" charset="0"/>
                <a:ea typeface="Arial Unicode MS" pitchFamily="34" charset="-128"/>
                <a:cs typeface="Arial Unicode MS" pitchFamily="34" charset="-128"/>
              </a:rPr>
              <a:t>tourplanning</a:t>
            </a:r>
            <a:endParaRPr lang="en-US" b="1" dirty="0">
              <a:latin typeface="BentonSans Light" panose="02000503000000020004" pitchFamily="2" charset="0"/>
              <a:ea typeface="Arial Unicode MS" pitchFamily="34" charset="-128"/>
              <a:cs typeface="Arial Unicode MS" pitchFamily="34" charset="-128"/>
            </a:endParaRPr>
          </a:p>
          <a:p>
            <a:pPr marL="285693" lvl="1" indent="-285693">
              <a:spcAft>
                <a:spcPts val="600"/>
              </a:spcAft>
              <a:buFont typeface="Wingdings" panose="05000000000000000000" pitchFamily="2" charset="2"/>
              <a:buChar char="Ø"/>
            </a:pPr>
            <a:r>
              <a:rPr lang="en-GB" sz="1600" b="1" dirty="0">
                <a:latin typeface="BentonSans Regular" panose="02000503000000020004" pitchFamily="2" charset="0"/>
              </a:rPr>
              <a:t>Planning based on strategic sales targets, business goals, front and back office rules, perfect score value and marketing guidelines</a:t>
            </a:r>
          </a:p>
          <a:p>
            <a:pPr marL="285693" lvl="1" indent="-285693">
              <a:spcAft>
                <a:spcPts val="600"/>
              </a:spcAft>
              <a:buFont typeface="Wingdings" panose="05000000000000000000" pitchFamily="2" charset="2"/>
              <a:buChar char="Ø"/>
            </a:pPr>
            <a:r>
              <a:rPr lang="en-US" sz="1600" b="1" dirty="0">
                <a:latin typeface="BentonSans Regular" panose="02000503000000020004" pitchFamily="2" charset="0"/>
              </a:rPr>
              <a:t>Usage</a:t>
            </a:r>
            <a:r>
              <a:rPr lang="de-DE" sz="1600" b="1" dirty="0">
                <a:latin typeface="BentonSans Regular" panose="02000503000000020004" pitchFamily="2" charset="0"/>
              </a:rPr>
              <a:t> </a:t>
            </a:r>
            <a:r>
              <a:rPr lang="de-DE" sz="1600" b="1" dirty="0" err="1">
                <a:latin typeface="BentonSans Regular" panose="02000503000000020004" pitchFamily="2" charset="0"/>
              </a:rPr>
              <a:t>of</a:t>
            </a:r>
            <a:r>
              <a:rPr lang="de-DE" sz="1600" b="1" dirty="0">
                <a:latin typeface="BentonSans Regular" panose="02000503000000020004" pitchFamily="2" charset="0"/>
              </a:rPr>
              <a:t> real-time and </a:t>
            </a:r>
            <a:r>
              <a:rPr lang="de-DE" sz="1600" b="1" dirty="0" err="1">
                <a:latin typeface="BentonSans Regular" panose="02000503000000020004" pitchFamily="2" charset="0"/>
              </a:rPr>
              <a:t>historical</a:t>
            </a:r>
            <a:r>
              <a:rPr lang="de-DE" sz="1600" b="1" dirty="0">
                <a:latin typeface="BentonSans Regular" panose="02000503000000020004" pitchFamily="2" charset="0"/>
              </a:rPr>
              <a:t> </a:t>
            </a:r>
            <a:r>
              <a:rPr lang="de-DE" sz="1600" b="1" dirty="0" err="1">
                <a:latin typeface="BentonSans Regular" panose="02000503000000020004" pitchFamily="2" charset="0"/>
              </a:rPr>
              <a:t>traffic</a:t>
            </a:r>
            <a:r>
              <a:rPr lang="de-DE" sz="1600" b="1" dirty="0">
                <a:latin typeface="BentonSans Regular" panose="02000503000000020004" pitchFamily="2" charset="0"/>
              </a:rPr>
              <a:t> </a:t>
            </a:r>
            <a:r>
              <a:rPr lang="de-DE" sz="1600" b="1" dirty="0" err="1">
                <a:latin typeface="BentonSans Regular" panose="02000503000000020004" pitchFamily="2" charset="0"/>
              </a:rPr>
              <a:t>information</a:t>
            </a:r>
            <a:endParaRPr lang="de-DE" sz="1600" b="1" dirty="0">
              <a:latin typeface="BentonSans Regular" panose="02000503000000020004" pitchFamily="2" charset="0"/>
            </a:endParaRPr>
          </a:p>
          <a:p>
            <a:pPr marL="285693" lvl="1" indent="-285693">
              <a:spcAft>
                <a:spcPts val="600"/>
              </a:spcAft>
              <a:buFont typeface="Wingdings" panose="05000000000000000000" pitchFamily="2" charset="2"/>
              <a:buChar char="Ø"/>
            </a:pPr>
            <a:r>
              <a:rPr lang="de-DE" sz="1600" b="1" dirty="0" err="1">
                <a:latin typeface="BentonSans Regular" panose="02000503000000020004" pitchFamily="2" charset="0"/>
              </a:rPr>
              <a:t>Uses</a:t>
            </a:r>
            <a:r>
              <a:rPr lang="de-DE" sz="1600" b="1" dirty="0">
                <a:latin typeface="BentonSans Regular" panose="02000503000000020004" pitchFamily="2" charset="0"/>
              </a:rPr>
              <a:t> premium geo-</a:t>
            </a:r>
            <a:r>
              <a:rPr lang="de-DE" sz="1600" b="1" dirty="0" err="1">
                <a:latin typeface="BentonSans Regular" panose="02000503000000020004" pitchFamily="2" charset="0"/>
              </a:rPr>
              <a:t>optimiziation</a:t>
            </a:r>
            <a:r>
              <a:rPr lang="de-DE" sz="1600" b="1" dirty="0">
                <a:latin typeface="BentonSans Regular" panose="02000503000000020004" pitchFamily="2" charset="0"/>
              </a:rPr>
              <a:t> </a:t>
            </a:r>
            <a:r>
              <a:rPr lang="de-DE" sz="1600" b="1" dirty="0" err="1">
                <a:latin typeface="BentonSans Regular" panose="02000503000000020004" pitchFamily="2" charset="0"/>
              </a:rPr>
              <a:t>services</a:t>
            </a:r>
            <a:r>
              <a:rPr lang="de-DE" sz="1600" b="1" dirty="0">
                <a:latin typeface="BentonSans Regular" panose="02000503000000020004" pitchFamily="2" charset="0"/>
              </a:rPr>
              <a:t> </a:t>
            </a:r>
            <a:r>
              <a:rPr lang="de-DE" sz="1600" b="1" dirty="0" err="1">
                <a:latin typeface="BentonSans Regular" panose="02000503000000020004" pitchFamily="2" charset="0"/>
              </a:rPr>
              <a:t>of</a:t>
            </a:r>
            <a:r>
              <a:rPr lang="de-DE" sz="1600" b="1" dirty="0">
                <a:latin typeface="BentonSans Regular" panose="02000503000000020004" pitchFamily="2" charset="0"/>
              </a:rPr>
              <a:t> PTV (</a:t>
            </a:r>
            <a:r>
              <a:rPr lang="de-DE" sz="1600" b="1" dirty="0" err="1">
                <a:latin typeface="BentonSans Regular" panose="02000503000000020004" pitchFamily="2" charset="0"/>
              </a:rPr>
              <a:t>member</a:t>
            </a:r>
            <a:r>
              <a:rPr lang="de-DE" sz="1600" b="1" dirty="0">
                <a:latin typeface="BentonSans Regular" panose="02000503000000020004" pitchFamily="2" charset="0"/>
              </a:rPr>
              <a:t> </a:t>
            </a:r>
            <a:r>
              <a:rPr lang="de-DE" sz="1600" b="1" dirty="0" err="1">
                <a:latin typeface="BentonSans Regular" panose="02000503000000020004" pitchFamily="2" charset="0"/>
              </a:rPr>
              <a:t>of</a:t>
            </a:r>
            <a:r>
              <a:rPr lang="de-DE" sz="1600" b="1" dirty="0">
                <a:latin typeface="BentonSans Regular" panose="02000503000000020004" pitchFamily="2" charset="0"/>
              </a:rPr>
              <a:t> </a:t>
            </a:r>
            <a:r>
              <a:rPr lang="de-DE" sz="1600" b="1" dirty="0" err="1">
                <a:latin typeface="BentonSans Regular" panose="02000503000000020004" pitchFamily="2" charset="0"/>
              </a:rPr>
              <a:t>the</a:t>
            </a:r>
            <a:r>
              <a:rPr lang="de-DE" sz="1600" b="1" dirty="0">
                <a:latin typeface="BentonSans Regular" panose="02000503000000020004" pitchFamily="2" charset="0"/>
              </a:rPr>
              <a:t> Porsche SE Group)</a:t>
            </a:r>
          </a:p>
          <a:p>
            <a:pPr marL="285693" lvl="1" indent="-285693">
              <a:spcAft>
                <a:spcPts val="600"/>
              </a:spcAft>
              <a:buFont typeface="Wingdings" panose="05000000000000000000" pitchFamily="2" charset="2"/>
              <a:buChar char="Ø"/>
            </a:pPr>
            <a:r>
              <a:rPr lang="de-DE" sz="1600" b="1" dirty="0">
                <a:latin typeface="BentonSans Regular" panose="02000503000000020004" pitchFamily="2" charset="0"/>
              </a:rPr>
              <a:t>Easy </a:t>
            </a:r>
            <a:r>
              <a:rPr lang="de-DE" sz="1600" b="1" dirty="0" err="1">
                <a:latin typeface="BentonSans Regular" panose="02000503000000020004" pitchFamily="2" charset="0"/>
              </a:rPr>
              <a:t>planning</a:t>
            </a:r>
            <a:r>
              <a:rPr lang="de-DE" sz="1600" b="1" dirty="0">
                <a:latin typeface="BentonSans Regular" panose="02000503000000020004" pitchFamily="2" charset="0"/>
              </a:rPr>
              <a:t> </a:t>
            </a:r>
            <a:r>
              <a:rPr lang="de-DE" sz="1600" b="1" dirty="0" err="1">
                <a:latin typeface="BentonSans Regular" panose="02000503000000020004" pitchFamily="2" charset="0"/>
              </a:rPr>
              <a:t>arround</a:t>
            </a:r>
            <a:r>
              <a:rPr lang="de-DE" sz="1600" b="1" dirty="0">
                <a:latin typeface="BentonSans Regular" panose="02000503000000020004" pitchFamily="2" charset="0"/>
              </a:rPr>
              <a:t> </a:t>
            </a:r>
            <a:r>
              <a:rPr lang="de-DE" sz="1600" b="1" dirty="0" err="1">
                <a:latin typeface="BentonSans Regular" panose="02000503000000020004" pitchFamily="2" charset="0"/>
              </a:rPr>
              <a:t>fixed</a:t>
            </a:r>
            <a:r>
              <a:rPr lang="de-DE" sz="1600" b="1" dirty="0">
                <a:latin typeface="BentonSans Regular" panose="02000503000000020004" pitchFamily="2" charset="0"/>
              </a:rPr>
              <a:t> </a:t>
            </a:r>
            <a:r>
              <a:rPr lang="de-DE" sz="1600" b="1" dirty="0" err="1">
                <a:latin typeface="BentonSans Regular" panose="02000503000000020004" pitchFamily="2" charset="0"/>
              </a:rPr>
              <a:t>appointments</a:t>
            </a:r>
            <a:endParaRPr lang="de-DE" sz="1600" b="1" dirty="0">
              <a:latin typeface="BentonSans Regular" panose="02000503000000020004" pitchFamily="2" charset="0"/>
            </a:endParaRPr>
          </a:p>
          <a:p>
            <a:pPr marL="285693" lvl="1" indent="-285693">
              <a:spcAft>
                <a:spcPts val="600"/>
              </a:spcAft>
              <a:buFont typeface="Wingdings" panose="05000000000000000000" pitchFamily="2" charset="2"/>
              <a:buChar char="Ø"/>
            </a:pPr>
            <a:r>
              <a:rPr lang="de-DE" sz="1600" b="1" dirty="0">
                <a:latin typeface="BentonSans Regular" panose="02000503000000020004" pitchFamily="2" charset="0"/>
              </a:rPr>
              <a:t>Co-</a:t>
            </a:r>
            <a:r>
              <a:rPr lang="de-DE" sz="1600" b="1" dirty="0" err="1">
                <a:latin typeface="BentonSans Regular" panose="02000503000000020004" pitchFamily="2" charset="0"/>
              </a:rPr>
              <a:t>Innovated</a:t>
            </a:r>
            <a:r>
              <a:rPr lang="de-DE" sz="1600" b="1" dirty="0">
                <a:latin typeface="BentonSans Regular" panose="02000503000000020004" pitchFamily="2" charset="0"/>
              </a:rPr>
              <a:t> </a:t>
            </a:r>
            <a:r>
              <a:rPr lang="de-DE" sz="1600" b="1" dirty="0" err="1">
                <a:latin typeface="BentonSans Regular" panose="02000503000000020004" pitchFamily="2" charset="0"/>
              </a:rPr>
              <a:t>with</a:t>
            </a:r>
            <a:r>
              <a:rPr lang="de-DE" sz="1600" b="1" dirty="0">
                <a:latin typeface="BentonSans Regular" panose="02000503000000020004" pitchFamily="2" charset="0"/>
              </a:rPr>
              <a:t> </a:t>
            </a:r>
            <a:r>
              <a:rPr lang="de-DE" sz="1600" b="1" dirty="0" err="1">
                <a:latin typeface="BentonSans Regular" panose="02000503000000020004" pitchFamily="2" charset="0"/>
              </a:rPr>
              <a:t>customers</a:t>
            </a:r>
            <a:endParaRPr lang="en-GB" sz="1600" b="1" dirty="0">
              <a:latin typeface="BentonSans Regular" panose="02000503000000020004" pitchFamily="2" charset="0"/>
            </a:endParaRPr>
          </a:p>
          <a:p>
            <a:pPr marL="285693" lvl="1" indent="-285693">
              <a:spcAft>
                <a:spcPts val="600"/>
              </a:spcAft>
              <a:buFont typeface="Wingdings" panose="05000000000000000000" pitchFamily="2" charset="2"/>
              <a:buChar char="Ø"/>
            </a:pPr>
            <a:endParaRPr lang="en-US" sz="1600" b="1" dirty="0">
              <a:latin typeface="BentonSans Regular" panose="02000503000000020004" pitchFamily="2" charset="0"/>
            </a:endParaRPr>
          </a:p>
          <a:p>
            <a:pPr marL="285693" lvl="1" indent="-285693">
              <a:spcAft>
                <a:spcPts val="600"/>
              </a:spcAft>
              <a:buFont typeface="Wingdings" panose="05000000000000000000" pitchFamily="2" charset="2"/>
              <a:buChar char="Ø"/>
            </a:pPr>
            <a:endParaRPr lang="en-US" sz="1400" dirty="0"/>
          </a:p>
          <a:p>
            <a:pPr lvl="1"/>
            <a:endParaRPr lang="en-US" sz="1400" dirty="0"/>
          </a:p>
          <a:p>
            <a:pPr lvl="1"/>
            <a:endParaRPr lang="en-US" sz="1400" dirty="0"/>
          </a:p>
          <a:p>
            <a:pPr lvl="1"/>
            <a:endParaRPr lang="en-US" sz="1400" dirty="0"/>
          </a:p>
          <a:p>
            <a:pPr lvl="1"/>
            <a:endParaRPr lang="en-US" sz="1400" dirty="0"/>
          </a:p>
          <a:p>
            <a:pPr lvl="1"/>
            <a:endParaRPr lang="en-US" sz="1400" dirty="0"/>
          </a:p>
        </p:txBody>
      </p:sp>
      <p:sp>
        <p:nvSpPr>
          <p:cNvPr id="4" name="Title 3"/>
          <p:cNvSpPr>
            <a:spLocks noGrp="1"/>
          </p:cNvSpPr>
          <p:nvPr>
            <p:ph type="title"/>
          </p:nvPr>
        </p:nvSpPr>
        <p:spPr>
          <a:xfrm>
            <a:off x="189986" y="246716"/>
            <a:ext cx="11183887" cy="430887"/>
          </a:xfrm>
        </p:spPr>
        <p:txBody>
          <a:bodyPr/>
          <a:lstStyle/>
          <a:p>
            <a:r>
              <a:rPr lang="en-US" sz="2800" dirty="0">
                <a:solidFill>
                  <a:schemeClr val="accent1"/>
                </a:solidFill>
              </a:rPr>
              <a:t>PERFECT STORE - Route Planning with maiTour (by </a:t>
            </a:r>
            <a:r>
              <a:rPr lang="en-US" sz="2800" dirty="0" err="1">
                <a:solidFill>
                  <a:schemeClr val="accent1"/>
                </a:solidFill>
              </a:rPr>
              <a:t>maihiro</a:t>
            </a:r>
            <a:r>
              <a:rPr lang="en-US" sz="2800" dirty="0">
                <a:solidFill>
                  <a:schemeClr val="accent1"/>
                </a:solidFill>
              </a:rPr>
              <a:t>)</a:t>
            </a:r>
          </a:p>
        </p:txBody>
      </p:sp>
      <p:pic>
        <p:nvPicPr>
          <p:cNvPr id="6" name="Picture 5"/>
          <p:cNvPicPr>
            <a:picLocks noChangeAspect="1"/>
          </p:cNvPicPr>
          <p:nvPr/>
        </p:nvPicPr>
        <p:blipFill>
          <a:blip r:embed="rId3"/>
          <a:stretch>
            <a:fillRect/>
          </a:stretch>
        </p:blipFill>
        <p:spPr>
          <a:xfrm>
            <a:off x="316875" y="1022528"/>
            <a:ext cx="4875671" cy="2742565"/>
          </a:xfrm>
          <a:prstGeom prst="rect">
            <a:avLst/>
          </a:prstGeom>
        </p:spPr>
      </p:pic>
      <p:pic>
        <p:nvPicPr>
          <p:cNvPr id="10" name="Picture 9"/>
          <p:cNvPicPr>
            <a:picLocks noChangeAspect="1"/>
          </p:cNvPicPr>
          <p:nvPr/>
        </p:nvPicPr>
        <p:blipFill>
          <a:blip r:embed="rId4"/>
          <a:stretch>
            <a:fillRect/>
          </a:stretch>
        </p:blipFill>
        <p:spPr>
          <a:xfrm>
            <a:off x="316875" y="3974533"/>
            <a:ext cx="4875671" cy="2742565"/>
          </a:xfrm>
          <a:prstGeom prst="rect">
            <a:avLst/>
          </a:prstGeom>
        </p:spPr>
      </p:pic>
      <p:pic>
        <p:nvPicPr>
          <p:cNvPr id="3" name="Grafik 2">
            <a:extLst>
              <a:ext uri="{FF2B5EF4-FFF2-40B4-BE49-F238E27FC236}">
                <a16:creationId xmlns:a16="http://schemas.microsoft.com/office/drawing/2014/main" xmlns="" id="{B1EC1F38-ED6F-4CE1-8374-6F6D720C2CEB}"/>
              </a:ext>
            </a:extLst>
          </p:cNvPr>
          <p:cNvPicPr>
            <a:picLocks noChangeAspect="1"/>
          </p:cNvPicPr>
          <p:nvPr/>
        </p:nvPicPr>
        <p:blipFill>
          <a:blip r:embed="rId5"/>
          <a:stretch>
            <a:fillRect/>
          </a:stretch>
        </p:blipFill>
        <p:spPr>
          <a:xfrm>
            <a:off x="316875" y="931920"/>
            <a:ext cx="4875671" cy="2841136"/>
          </a:xfrm>
          <a:prstGeom prst="rect">
            <a:avLst/>
          </a:prstGeom>
        </p:spPr>
      </p:pic>
      <p:pic>
        <p:nvPicPr>
          <p:cNvPr id="5" name="Grafik 4">
            <a:extLst>
              <a:ext uri="{FF2B5EF4-FFF2-40B4-BE49-F238E27FC236}">
                <a16:creationId xmlns:a16="http://schemas.microsoft.com/office/drawing/2014/main" xmlns="" id="{3EACC8BB-B0CE-44B9-8731-3BC3BE65EEAB}"/>
              </a:ext>
            </a:extLst>
          </p:cNvPr>
          <p:cNvPicPr>
            <a:picLocks noChangeAspect="1"/>
          </p:cNvPicPr>
          <p:nvPr/>
        </p:nvPicPr>
        <p:blipFill rotWithShape="1">
          <a:blip r:embed="rId6"/>
          <a:srcRect b="17009"/>
          <a:stretch/>
        </p:blipFill>
        <p:spPr>
          <a:xfrm>
            <a:off x="5458690" y="926821"/>
            <a:ext cx="5698010" cy="2850853"/>
          </a:xfrm>
          <a:prstGeom prst="rect">
            <a:avLst/>
          </a:prstGeom>
        </p:spPr>
      </p:pic>
      <p:pic>
        <p:nvPicPr>
          <p:cNvPr id="2" name="Grafik 1">
            <a:extLst>
              <a:ext uri="{FF2B5EF4-FFF2-40B4-BE49-F238E27FC236}">
                <a16:creationId xmlns:a16="http://schemas.microsoft.com/office/drawing/2014/main" xmlns="" id="{B9FF3904-1292-4392-A3DF-68BF87C4449F}"/>
              </a:ext>
            </a:extLst>
          </p:cNvPr>
          <p:cNvPicPr>
            <a:picLocks noChangeAspect="1"/>
          </p:cNvPicPr>
          <p:nvPr/>
        </p:nvPicPr>
        <p:blipFill>
          <a:blip r:embed="rId7"/>
          <a:stretch>
            <a:fillRect/>
          </a:stretch>
        </p:blipFill>
        <p:spPr>
          <a:xfrm>
            <a:off x="316875" y="3840606"/>
            <a:ext cx="4875671" cy="2928004"/>
          </a:xfrm>
          <a:prstGeom prst="rect">
            <a:avLst/>
          </a:prstGeom>
        </p:spPr>
      </p:pic>
    </p:spTree>
    <p:extLst>
      <p:ext uri="{BB962C8B-B14F-4D97-AF65-F5344CB8AC3E}">
        <p14:creationId xmlns:p14="http://schemas.microsoft.com/office/powerpoint/2010/main" val="4167005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xmlns="" id="{A0CCD4CD-5B8D-4FB7-B40C-0280C85489AC}"/>
              </a:ext>
            </a:extLst>
          </p:cNvPr>
          <p:cNvPicPr>
            <a:picLocks noGrp="1" noChangeAspect="1"/>
          </p:cNvPicPr>
          <p:nvPr>
            <p:ph type="pic" sz="quarter" idx="10"/>
          </p:nvPr>
        </p:nvPicPr>
        <p:blipFill rotWithShape="1">
          <a:blip r:embed="rId3"/>
          <a:srcRect t="-11740" b="-11740"/>
          <a:stretch/>
        </p:blipFill>
        <p:spPr>
          <a:xfrm>
            <a:off x="1" y="252000"/>
            <a:ext cx="12195175" cy="6606000"/>
          </a:xfrm>
          <a:prstGeom prst="rect">
            <a:avLst/>
          </a:prstGeom>
        </p:spPr>
      </p:pic>
      <p:sp>
        <p:nvSpPr>
          <p:cNvPr id="4" name="Rectangle 3">
            <a:extLst>
              <a:ext uri="{FF2B5EF4-FFF2-40B4-BE49-F238E27FC236}">
                <a16:creationId xmlns:a16="http://schemas.microsoft.com/office/drawing/2014/main" xmlns="" id="{8829630D-E414-4AB4-A2AA-3D687C26136A}"/>
              </a:ext>
            </a:extLst>
          </p:cNvPr>
          <p:cNvSpPr/>
          <p:nvPr/>
        </p:nvSpPr>
        <p:spPr>
          <a:xfrm>
            <a:off x="1587" y="6225309"/>
            <a:ext cx="12192000" cy="623555"/>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Simple business case and value for tour planning </a:t>
            </a:r>
          </a:p>
        </p:txBody>
      </p:sp>
      <p:pic>
        <p:nvPicPr>
          <p:cNvPr id="12" name="Grafik 11">
            <a:extLst>
              <a:ext uri="{FF2B5EF4-FFF2-40B4-BE49-F238E27FC236}">
                <a16:creationId xmlns:a16="http://schemas.microsoft.com/office/drawing/2014/main" xmlns="" id="{41A4F5A3-54CD-49EA-837A-3EF17EA925CE}"/>
              </a:ext>
            </a:extLst>
          </p:cNvPr>
          <p:cNvPicPr>
            <a:picLocks noChangeAspect="1"/>
          </p:cNvPicPr>
          <p:nvPr/>
        </p:nvPicPr>
        <p:blipFill>
          <a:blip r:embed="rId4"/>
          <a:stretch>
            <a:fillRect/>
          </a:stretch>
        </p:blipFill>
        <p:spPr>
          <a:xfrm>
            <a:off x="191312" y="286327"/>
            <a:ext cx="957244" cy="942109"/>
          </a:xfrm>
          <a:prstGeom prst="rect">
            <a:avLst/>
          </a:prstGeom>
        </p:spPr>
      </p:pic>
    </p:spTree>
    <p:extLst>
      <p:ext uri="{BB962C8B-B14F-4D97-AF65-F5344CB8AC3E}">
        <p14:creationId xmlns:p14="http://schemas.microsoft.com/office/powerpoint/2010/main" val="2619563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xmlns="" id="{2E6E4D4C-B487-45E6-B872-1C3472219F91}"/>
              </a:ext>
            </a:extLst>
          </p:cNvPr>
          <p:cNvPicPr>
            <a:picLocks noGrp="1" noChangeAspect="1"/>
          </p:cNvPicPr>
          <p:nvPr>
            <p:ph type="pic" sz="quarter" idx="10"/>
          </p:nvPr>
        </p:nvPicPr>
        <p:blipFill>
          <a:blip r:embed="rId2"/>
          <a:srcRect t="5077" b="5077"/>
          <a:stretch>
            <a:fillRect/>
          </a:stretch>
        </p:blipFill>
        <p:spPr>
          <a:prstGeom prst="rect">
            <a:avLst/>
          </a:prstGeom>
        </p:spPr>
      </p:pic>
      <p:sp>
        <p:nvSpPr>
          <p:cNvPr id="4" name="Rectangle 3">
            <a:extLst>
              <a:ext uri="{FF2B5EF4-FFF2-40B4-BE49-F238E27FC236}">
                <a16:creationId xmlns:a16="http://schemas.microsoft.com/office/drawing/2014/main" xmlns="" id="{8829630D-E414-4AB4-A2AA-3D687C26136A}"/>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Predefined list of POS based on e.g. perfect score or priority </a:t>
            </a:r>
          </a:p>
        </p:txBody>
      </p:sp>
    </p:spTree>
    <p:extLst>
      <p:ext uri="{BB962C8B-B14F-4D97-AF65-F5344CB8AC3E}">
        <p14:creationId xmlns:p14="http://schemas.microsoft.com/office/powerpoint/2010/main" val="4264421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xmlns="" id="{58A53BC0-1C67-4FC6-A6D4-F2F804B52FAD}"/>
              </a:ext>
            </a:extLst>
          </p:cNvPr>
          <p:cNvPicPr>
            <a:picLocks noGrp="1" noChangeAspect="1"/>
          </p:cNvPicPr>
          <p:nvPr>
            <p:ph type="pic" sz="quarter" idx="10"/>
          </p:nvPr>
        </p:nvPicPr>
        <p:blipFill>
          <a:blip r:embed="rId2"/>
          <a:srcRect t="4902" b="4902"/>
          <a:stretch>
            <a:fillRect/>
          </a:stretch>
        </p:blipFill>
        <p:spPr>
          <a:prstGeom prst="rect">
            <a:avLst/>
          </a:prstGeom>
        </p:spPr>
      </p:pic>
      <p:sp>
        <p:nvSpPr>
          <p:cNvPr id="4" name="Rectangle 3">
            <a:extLst>
              <a:ext uri="{FF2B5EF4-FFF2-40B4-BE49-F238E27FC236}">
                <a16:creationId xmlns:a16="http://schemas.microsoft.com/office/drawing/2014/main" xmlns="" id="{8829630D-E414-4AB4-A2AA-3D687C26136A}"/>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Promotion View within the tour and route planning</a:t>
            </a:r>
          </a:p>
        </p:txBody>
      </p:sp>
    </p:spTree>
    <p:extLst>
      <p:ext uri="{BB962C8B-B14F-4D97-AF65-F5344CB8AC3E}">
        <p14:creationId xmlns:p14="http://schemas.microsoft.com/office/powerpoint/2010/main" val="2333227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xmlns="" id="{B3C4A3C3-7548-47D7-B21A-0146E5F815AC}"/>
              </a:ext>
            </a:extLst>
          </p:cNvPr>
          <p:cNvPicPr>
            <a:picLocks noGrp="1" noChangeAspect="1"/>
          </p:cNvPicPr>
          <p:nvPr>
            <p:ph type="pic" sz="quarter" idx="10"/>
          </p:nvPr>
        </p:nvPicPr>
        <p:blipFill rotWithShape="1">
          <a:blip r:embed="rId2"/>
          <a:srcRect t="5077" b="5077"/>
          <a:stretch/>
        </p:blipFill>
        <p:spPr>
          <a:prstGeom prst="rect">
            <a:avLst/>
          </a:prstGeom>
        </p:spPr>
      </p:pic>
      <p:sp>
        <p:nvSpPr>
          <p:cNvPr id="4" name="Rectangle 3">
            <a:extLst>
              <a:ext uri="{FF2B5EF4-FFF2-40B4-BE49-F238E27FC236}">
                <a16:creationId xmlns:a16="http://schemas.microsoft.com/office/drawing/2014/main" xmlns="" id="{8829630D-E414-4AB4-A2AA-3D687C26136A}"/>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Support of Ad-Hoc Planning and GPS supported next best visit</a:t>
            </a:r>
          </a:p>
        </p:txBody>
      </p:sp>
    </p:spTree>
    <p:extLst>
      <p:ext uri="{BB962C8B-B14F-4D97-AF65-F5344CB8AC3E}">
        <p14:creationId xmlns:p14="http://schemas.microsoft.com/office/powerpoint/2010/main" val="2039625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xmlns="" id="{7D6C0DF8-0258-4BC8-AFD6-BA90D3ED8E3A}"/>
              </a:ext>
            </a:extLst>
          </p:cNvPr>
          <p:cNvPicPr>
            <a:picLocks noGrp="1" noChangeAspect="1"/>
          </p:cNvPicPr>
          <p:nvPr>
            <p:ph type="pic" sz="quarter" idx="10"/>
          </p:nvPr>
        </p:nvPicPr>
        <p:blipFill>
          <a:blip r:embed="rId2"/>
          <a:srcRect t="4902" b="4902"/>
          <a:stretch>
            <a:fillRect/>
          </a:stretch>
        </p:blipFill>
        <p:spPr>
          <a:prstGeom prst="rect">
            <a:avLst/>
          </a:prstGeom>
        </p:spPr>
      </p:pic>
      <p:sp>
        <p:nvSpPr>
          <p:cNvPr id="4" name="Rectangle 3">
            <a:extLst>
              <a:ext uri="{FF2B5EF4-FFF2-40B4-BE49-F238E27FC236}">
                <a16:creationId xmlns:a16="http://schemas.microsoft.com/office/drawing/2014/main" xmlns="" id="{8829630D-E414-4AB4-A2AA-3D687C26136A}"/>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Optimal Tour based on Strategic and Sales Reps criteria</a:t>
            </a:r>
          </a:p>
        </p:txBody>
      </p:sp>
    </p:spTree>
    <p:extLst>
      <p:ext uri="{BB962C8B-B14F-4D97-AF65-F5344CB8AC3E}">
        <p14:creationId xmlns:p14="http://schemas.microsoft.com/office/powerpoint/2010/main" val="263688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F63FD9-B8C2-4213-A378-446E1815D62E}"/>
              </a:ext>
            </a:extLst>
          </p:cNvPr>
          <p:cNvSpPr>
            <a:spLocks noGrp="1"/>
          </p:cNvSpPr>
          <p:nvPr>
            <p:ph type="ctrTitle"/>
          </p:nvPr>
        </p:nvSpPr>
        <p:spPr/>
        <p:txBody>
          <a:bodyPr/>
          <a:lstStyle/>
          <a:p>
            <a:r>
              <a:rPr lang="en-GB" dirty="0"/>
              <a:t>How do we support to solve these challenges with innovations?</a:t>
            </a:r>
            <a:br>
              <a:rPr lang="en-GB" dirty="0"/>
            </a:br>
            <a:r>
              <a:rPr lang="en-GB" dirty="0"/>
              <a:t/>
            </a:r>
            <a:br>
              <a:rPr lang="en-GB" dirty="0"/>
            </a:br>
            <a:r>
              <a:rPr lang="en-GB" dirty="0"/>
              <a:t>- Market Trends -</a:t>
            </a:r>
            <a:br>
              <a:rPr lang="en-GB" dirty="0"/>
            </a:br>
            <a:endParaRPr lang="en-GB" dirty="0"/>
          </a:p>
        </p:txBody>
      </p:sp>
    </p:spTree>
    <p:extLst>
      <p:ext uri="{BB962C8B-B14F-4D97-AF65-F5344CB8AC3E}">
        <p14:creationId xmlns:p14="http://schemas.microsoft.com/office/powerpoint/2010/main" val="2148267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xmlns="" id="{979B5233-A1CC-41A4-90B9-0A4D5A23483D}"/>
              </a:ext>
            </a:extLst>
          </p:cNvPr>
          <p:cNvPicPr>
            <a:picLocks noGrp="1" noChangeAspect="1"/>
          </p:cNvPicPr>
          <p:nvPr>
            <p:ph type="pic" sz="quarter" idx="10"/>
          </p:nvPr>
        </p:nvPicPr>
        <p:blipFill rotWithShape="1">
          <a:blip r:embed="rId2"/>
          <a:srcRect t="-14630" b="-14630"/>
          <a:stretch/>
        </p:blipFill>
        <p:spPr>
          <a:prstGeom prst="rect">
            <a:avLst/>
          </a:prstGeom>
        </p:spPr>
      </p:pic>
      <p:sp>
        <p:nvSpPr>
          <p:cNvPr id="4" name="Rectangle 3">
            <a:extLst>
              <a:ext uri="{FF2B5EF4-FFF2-40B4-BE49-F238E27FC236}">
                <a16:creationId xmlns:a16="http://schemas.microsoft.com/office/drawing/2014/main" xmlns="" id="{5FBCFF53-42A1-4DE9-8E6D-51D342F41A70}"/>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Short demo of a innovative scenario</a:t>
            </a:r>
          </a:p>
        </p:txBody>
      </p:sp>
      <p:sp>
        <p:nvSpPr>
          <p:cNvPr id="8" name="Rechteck 7">
            <a:extLst>
              <a:ext uri="{FF2B5EF4-FFF2-40B4-BE49-F238E27FC236}">
                <a16:creationId xmlns:a16="http://schemas.microsoft.com/office/drawing/2014/main" xmlns="" id="{CD23E380-C29E-4201-86DC-E080DB833BAE}"/>
              </a:ext>
            </a:extLst>
          </p:cNvPr>
          <p:cNvSpPr/>
          <p:nvPr/>
        </p:nvSpPr>
        <p:spPr bwMode="gray">
          <a:xfrm>
            <a:off x="191312" y="2387600"/>
            <a:ext cx="2233233" cy="3463636"/>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solidFill>
                <a:schemeClr val="bg1"/>
              </a:solidFill>
              <a:effectLst/>
              <a:uLnTx/>
              <a:uFillTx/>
              <a:ea typeface="Arial Unicode MS" pitchFamily="34" charset="-128"/>
              <a:cs typeface="Arial Unicode MS" pitchFamily="34" charset="-128"/>
            </a:endParaRPr>
          </a:p>
        </p:txBody>
      </p:sp>
      <p:pic>
        <p:nvPicPr>
          <p:cNvPr id="6" name="Grafik 5">
            <a:extLst>
              <a:ext uri="{FF2B5EF4-FFF2-40B4-BE49-F238E27FC236}">
                <a16:creationId xmlns:a16="http://schemas.microsoft.com/office/drawing/2014/main" xmlns="" id="{7190C7E7-ED21-4362-9F63-60955E2B1305}"/>
              </a:ext>
            </a:extLst>
          </p:cNvPr>
          <p:cNvPicPr>
            <a:picLocks noChangeAspect="1"/>
          </p:cNvPicPr>
          <p:nvPr/>
        </p:nvPicPr>
        <p:blipFill>
          <a:blip r:embed="rId3">
            <a:clrChange>
              <a:clrFrom>
                <a:srgbClr val="ECECEC"/>
              </a:clrFrom>
              <a:clrTo>
                <a:srgbClr val="ECECEC">
                  <a:alpha val="0"/>
                </a:srgbClr>
              </a:clrTo>
            </a:clrChange>
          </a:blip>
          <a:stretch>
            <a:fillRect/>
          </a:stretch>
        </p:blipFill>
        <p:spPr>
          <a:xfrm>
            <a:off x="-497454" y="3342653"/>
            <a:ext cx="3767782" cy="2346610"/>
          </a:xfrm>
          <a:prstGeom prst="rect">
            <a:avLst/>
          </a:prstGeom>
        </p:spPr>
      </p:pic>
      <p:sp>
        <p:nvSpPr>
          <p:cNvPr id="9" name="Rechteck 8">
            <a:extLst>
              <a:ext uri="{FF2B5EF4-FFF2-40B4-BE49-F238E27FC236}">
                <a16:creationId xmlns:a16="http://schemas.microsoft.com/office/drawing/2014/main" xmlns="" id="{D1FD53FC-9461-4112-A098-6866A3C81574}"/>
              </a:ext>
            </a:extLst>
          </p:cNvPr>
          <p:cNvSpPr/>
          <p:nvPr/>
        </p:nvSpPr>
        <p:spPr bwMode="gray">
          <a:xfrm>
            <a:off x="1459986" y="1078178"/>
            <a:ext cx="4234232" cy="2137426"/>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solidFill>
                <a:schemeClr val="bg1"/>
              </a:solidFill>
              <a:effectLst/>
              <a:uLnTx/>
              <a:uFillTx/>
              <a:ea typeface="Arial Unicode MS" pitchFamily="34" charset="-128"/>
              <a:cs typeface="Arial Unicode MS" pitchFamily="34" charset="-128"/>
            </a:endParaRPr>
          </a:p>
        </p:txBody>
      </p:sp>
      <p:pic>
        <p:nvPicPr>
          <p:cNvPr id="11" name="Picture 4" descr="Bildergebnis für amazon alexa">
            <a:extLst>
              <a:ext uri="{FF2B5EF4-FFF2-40B4-BE49-F238E27FC236}">
                <a16:creationId xmlns:a16="http://schemas.microsoft.com/office/drawing/2014/main" xmlns="" id="{72E54A9D-453E-4AD4-A79E-A7EAF92382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3517" y="1572360"/>
            <a:ext cx="1442055" cy="144205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xmlns="" id="{8C881105-4274-4531-B419-7F98B60B0247}"/>
              </a:ext>
            </a:extLst>
          </p:cNvPr>
          <p:cNvPicPr>
            <a:picLocks noChangeAspect="1"/>
          </p:cNvPicPr>
          <p:nvPr/>
        </p:nvPicPr>
        <p:blipFill>
          <a:blip r:embed="rId5"/>
          <a:stretch>
            <a:fillRect/>
          </a:stretch>
        </p:blipFill>
        <p:spPr>
          <a:xfrm>
            <a:off x="191312" y="286327"/>
            <a:ext cx="957244" cy="942109"/>
          </a:xfrm>
          <a:prstGeom prst="rect">
            <a:avLst/>
          </a:prstGeom>
        </p:spPr>
      </p:pic>
      <p:sp>
        <p:nvSpPr>
          <p:cNvPr id="13" name="Textfeld 12">
            <a:extLst>
              <a:ext uri="{FF2B5EF4-FFF2-40B4-BE49-F238E27FC236}">
                <a16:creationId xmlns:a16="http://schemas.microsoft.com/office/drawing/2014/main" xmlns="" id="{52DE7B95-B0EF-40EA-97DE-01EBD67B1C23}"/>
              </a:ext>
            </a:extLst>
          </p:cNvPr>
          <p:cNvSpPr txBox="1"/>
          <p:nvPr/>
        </p:nvSpPr>
        <p:spPr>
          <a:xfrm>
            <a:off x="1307928" y="1079077"/>
            <a:ext cx="517236"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3600" kern="0" dirty="0">
                <a:solidFill>
                  <a:schemeClr val="bg1"/>
                </a:solidFill>
                <a:ea typeface="Arial Unicode MS" pitchFamily="34" charset="-128"/>
                <a:cs typeface="Arial Unicode MS" pitchFamily="34" charset="-128"/>
              </a:rPr>
              <a:t>+</a:t>
            </a:r>
            <a:endParaRPr lang="en-GB" sz="1800" kern="0" dirty="0" err="1">
              <a:solidFill>
                <a:schemeClr val="bg1"/>
              </a:solidFill>
              <a:ea typeface="Arial Unicode MS" pitchFamily="34" charset="-128"/>
              <a:cs typeface="Arial Unicode MS" pitchFamily="34" charset="-128"/>
            </a:endParaRPr>
          </a:p>
        </p:txBody>
      </p:sp>
    </p:spTree>
    <p:extLst>
      <p:ext uri="{BB962C8B-B14F-4D97-AF65-F5344CB8AC3E}">
        <p14:creationId xmlns:p14="http://schemas.microsoft.com/office/powerpoint/2010/main" val="3033299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a:extLst>
              <a:ext uri="{FF2B5EF4-FFF2-40B4-BE49-F238E27FC236}">
                <a16:creationId xmlns:a16="http://schemas.microsoft.com/office/drawing/2014/main" xmlns="" id="{979B5233-A1CC-41A4-90B9-0A4D5A23483D}"/>
              </a:ext>
            </a:extLst>
          </p:cNvPr>
          <p:cNvPicPr>
            <a:picLocks noGrp="1" noChangeAspect="1"/>
          </p:cNvPicPr>
          <p:nvPr>
            <p:ph type="pic" sz="quarter" idx="10"/>
          </p:nvPr>
        </p:nvPicPr>
        <p:blipFill rotWithShape="1">
          <a:blip r:embed="rId2"/>
          <a:srcRect t="-14630" b="-14630"/>
          <a:stretch/>
        </p:blipFill>
        <p:spPr>
          <a:prstGeom prst="rect">
            <a:avLst/>
          </a:prstGeom>
        </p:spPr>
      </p:pic>
      <p:sp>
        <p:nvSpPr>
          <p:cNvPr id="4" name="Rectangle 3">
            <a:extLst>
              <a:ext uri="{FF2B5EF4-FFF2-40B4-BE49-F238E27FC236}">
                <a16:creationId xmlns:a16="http://schemas.microsoft.com/office/drawing/2014/main" xmlns="" id="{5FBCFF53-42A1-4DE9-8E6D-51D342F41A70}"/>
              </a:ext>
            </a:extLst>
          </p:cNvPr>
          <p:cNvSpPr/>
          <p:nvPr/>
        </p:nvSpPr>
        <p:spPr>
          <a:xfrm>
            <a:off x="1587" y="5978285"/>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maiTour and Microsoft </a:t>
            </a:r>
            <a:r>
              <a:rPr lang="en-US" sz="2400" dirty="0" err="1">
                <a:ea typeface="Helvetica Neue Thin" charset="0"/>
                <a:cs typeface="Helvetica Neue Thin" charset="0"/>
              </a:rPr>
              <a:t>Hololense</a:t>
            </a:r>
            <a:endParaRPr lang="en-US" sz="2400" dirty="0">
              <a:ea typeface="Helvetica Neue Thin" charset="0"/>
              <a:cs typeface="Helvetica Neue Thin" charset="0"/>
            </a:endParaRPr>
          </a:p>
        </p:txBody>
      </p:sp>
      <p:sp>
        <p:nvSpPr>
          <p:cNvPr id="8" name="Rechteck 7">
            <a:extLst>
              <a:ext uri="{FF2B5EF4-FFF2-40B4-BE49-F238E27FC236}">
                <a16:creationId xmlns:a16="http://schemas.microsoft.com/office/drawing/2014/main" xmlns="" id="{CD23E380-C29E-4201-86DC-E080DB833BAE}"/>
              </a:ext>
            </a:extLst>
          </p:cNvPr>
          <p:cNvSpPr/>
          <p:nvPr/>
        </p:nvSpPr>
        <p:spPr bwMode="gray">
          <a:xfrm>
            <a:off x="191312" y="2387600"/>
            <a:ext cx="2233233" cy="3463636"/>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solidFill>
                <a:schemeClr val="bg1"/>
              </a:solidFill>
              <a:effectLst/>
              <a:uLnTx/>
              <a:uFillTx/>
              <a:ea typeface="Arial Unicode MS" pitchFamily="34" charset="-128"/>
              <a:cs typeface="Arial Unicode MS" pitchFamily="34" charset="-128"/>
            </a:endParaRPr>
          </a:p>
        </p:txBody>
      </p:sp>
      <p:pic>
        <p:nvPicPr>
          <p:cNvPr id="6" name="Grafik 5">
            <a:extLst>
              <a:ext uri="{FF2B5EF4-FFF2-40B4-BE49-F238E27FC236}">
                <a16:creationId xmlns:a16="http://schemas.microsoft.com/office/drawing/2014/main" xmlns="" id="{7190C7E7-ED21-4362-9F63-60955E2B1305}"/>
              </a:ext>
            </a:extLst>
          </p:cNvPr>
          <p:cNvPicPr>
            <a:picLocks noChangeAspect="1"/>
          </p:cNvPicPr>
          <p:nvPr/>
        </p:nvPicPr>
        <p:blipFill>
          <a:blip r:embed="rId3">
            <a:clrChange>
              <a:clrFrom>
                <a:srgbClr val="ECECEC"/>
              </a:clrFrom>
              <a:clrTo>
                <a:srgbClr val="ECECEC">
                  <a:alpha val="0"/>
                </a:srgbClr>
              </a:clrTo>
            </a:clrChange>
          </a:blip>
          <a:stretch>
            <a:fillRect/>
          </a:stretch>
        </p:blipFill>
        <p:spPr>
          <a:xfrm>
            <a:off x="-497454" y="3342653"/>
            <a:ext cx="3767782" cy="2346610"/>
          </a:xfrm>
          <a:prstGeom prst="rect">
            <a:avLst/>
          </a:prstGeom>
        </p:spPr>
      </p:pic>
      <p:sp>
        <p:nvSpPr>
          <p:cNvPr id="9" name="Rechteck 8">
            <a:extLst>
              <a:ext uri="{FF2B5EF4-FFF2-40B4-BE49-F238E27FC236}">
                <a16:creationId xmlns:a16="http://schemas.microsoft.com/office/drawing/2014/main" xmlns="" id="{D1FD53FC-9461-4112-A098-6866A3C81574}"/>
              </a:ext>
            </a:extLst>
          </p:cNvPr>
          <p:cNvSpPr/>
          <p:nvPr/>
        </p:nvSpPr>
        <p:spPr bwMode="gray">
          <a:xfrm>
            <a:off x="1459986" y="1078178"/>
            <a:ext cx="4234232" cy="2137426"/>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solidFill>
                <a:schemeClr val="bg1"/>
              </a:solidFill>
              <a:effectLst/>
              <a:uLnTx/>
              <a:uFillTx/>
              <a:ea typeface="Arial Unicode MS" pitchFamily="34" charset="-128"/>
              <a:cs typeface="Arial Unicode MS" pitchFamily="34" charset="-128"/>
            </a:endParaRPr>
          </a:p>
        </p:txBody>
      </p:sp>
      <p:pic>
        <p:nvPicPr>
          <p:cNvPr id="12" name="Grafik 11">
            <a:extLst>
              <a:ext uri="{FF2B5EF4-FFF2-40B4-BE49-F238E27FC236}">
                <a16:creationId xmlns:a16="http://schemas.microsoft.com/office/drawing/2014/main" xmlns="" id="{8C881105-4274-4531-B419-7F98B60B0247}"/>
              </a:ext>
            </a:extLst>
          </p:cNvPr>
          <p:cNvPicPr>
            <a:picLocks noChangeAspect="1"/>
          </p:cNvPicPr>
          <p:nvPr/>
        </p:nvPicPr>
        <p:blipFill>
          <a:blip r:embed="rId4"/>
          <a:stretch>
            <a:fillRect/>
          </a:stretch>
        </p:blipFill>
        <p:spPr>
          <a:xfrm>
            <a:off x="191312" y="286327"/>
            <a:ext cx="957244" cy="942109"/>
          </a:xfrm>
          <a:prstGeom prst="rect">
            <a:avLst/>
          </a:prstGeom>
        </p:spPr>
      </p:pic>
      <p:sp>
        <p:nvSpPr>
          <p:cNvPr id="13" name="Textfeld 12">
            <a:extLst>
              <a:ext uri="{FF2B5EF4-FFF2-40B4-BE49-F238E27FC236}">
                <a16:creationId xmlns:a16="http://schemas.microsoft.com/office/drawing/2014/main" xmlns="" id="{52DE7B95-B0EF-40EA-97DE-01EBD67B1C23}"/>
              </a:ext>
            </a:extLst>
          </p:cNvPr>
          <p:cNvSpPr txBox="1"/>
          <p:nvPr/>
        </p:nvSpPr>
        <p:spPr>
          <a:xfrm>
            <a:off x="1307928" y="1079077"/>
            <a:ext cx="517236" cy="553998"/>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3600" kern="0" dirty="0">
                <a:solidFill>
                  <a:schemeClr val="bg1"/>
                </a:solidFill>
                <a:ea typeface="Arial Unicode MS" pitchFamily="34" charset="-128"/>
                <a:cs typeface="Arial Unicode MS" pitchFamily="34" charset="-128"/>
              </a:rPr>
              <a:t>+</a:t>
            </a:r>
            <a:endParaRPr lang="en-GB" sz="1800" kern="0" dirty="0" err="1">
              <a:solidFill>
                <a:schemeClr val="bg1"/>
              </a:solidFill>
              <a:ea typeface="Arial Unicode MS" pitchFamily="34" charset="-128"/>
              <a:cs typeface="Arial Unicode MS" pitchFamily="34" charset="-128"/>
            </a:endParaRPr>
          </a:p>
        </p:txBody>
      </p:sp>
      <p:pic>
        <p:nvPicPr>
          <p:cNvPr id="10" name="Inhaltsplatzhalter 15">
            <a:extLst>
              <a:ext uri="{FF2B5EF4-FFF2-40B4-BE49-F238E27FC236}">
                <a16:creationId xmlns:a16="http://schemas.microsoft.com/office/drawing/2014/main" xmlns="" id="{46F6C70D-ECC5-48AC-9BDA-377B279DCE7B}"/>
              </a:ext>
            </a:extLst>
          </p:cNvPr>
          <p:cNvPicPr>
            <a:picLocks noChangeAspect="1"/>
          </p:cNvPicPr>
          <p:nvPr/>
        </p:nvPicPr>
        <p:blipFill rotWithShape="1">
          <a:blip r:embed="rId5">
            <a:extLst>
              <a:ext uri="{28A0092B-C50C-407E-A947-70E740481C1C}">
                <a14:useLocalDpi xmlns:a14="http://schemas.microsoft.com/office/drawing/2010/main" val="0"/>
              </a:ext>
            </a:extLst>
          </a:blip>
          <a:srcRect b="8774"/>
          <a:stretch/>
        </p:blipFill>
        <p:spPr>
          <a:xfrm>
            <a:off x="5945551" y="1091174"/>
            <a:ext cx="6186413" cy="4667699"/>
          </a:xfrm>
          <a:prstGeom prst="rect">
            <a:avLst/>
          </a:prstGeom>
        </p:spPr>
      </p:pic>
      <p:pic>
        <p:nvPicPr>
          <p:cNvPr id="14" name="Grafik 13">
            <a:extLst>
              <a:ext uri="{FF2B5EF4-FFF2-40B4-BE49-F238E27FC236}">
                <a16:creationId xmlns:a16="http://schemas.microsoft.com/office/drawing/2014/main" xmlns="" id="{827163C4-4072-41F8-9FA5-9FB5593CDA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6338" y="2979765"/>
            <a:ext cx="2792185" cy="2792185"/>
          </a:xfrm>
          <a:prstGeom prst="rect">
            <a:avLst/>
          </a:prstGeom>
        </p:spPr>
      </p:pic>
      <p:pic>
        <p:nvPicPr>
          <p:cNvPr id="2" name="Grafik 1">
            <a:extLst>
              <a:ext uri="{FF2B5EF4-FFF2-40B4-BE49-F238E27FC236}">
                <a16:creationId xmlns:a16="http://schemas.microsoft.com/office/drawing/2014/main" xmlns="" id="{8E7C3977-FBBB-49AF-BC2B-B89AEA0ABBC3}"/>
              </a:ext>
            </a:extLst>
          </p:cNvPr>
          <p:cNvPicPr>
            <a:picLocks noChangeAspect="1"/>
          </p:cNvPicPr>
          <p:nvPr/>
        </p:nvPicPr>
        <p:blipFill>
          <a:blip r:embed="rId7"/>
          <a:stretch>
            <a:fillRect/>
          </a:stretch>
        </p:blipFill>
        <p:spPr>
          <a:xfrm>
            <a:off x="3150895" y="3342653"/>
            <a:ext cx="2690279" cy="1996304"/>
          </a:xfrm>
          <a:prstGeom prst="rect">
            <a:avLst/>
          </a:prstGeom>
        </p:spPr>
      </p:pic>
      <p:sp>
        <p:nvSpPr>
          <p:cNvPr id="16" name="Rechteck 15">
            <a:extLst>
              <a:ext uri="{FF2B5EF4-FFF2-40B4-BE49-F238E27FC236}">
                <a16:creationId xmlns:a16="http://schemas.microsoft.com/office/drawing/2014/main" xmlns="" id="{2B2AA30B-CC97-471C-9C8D-089D1C22E57E}"/>
              </a:ext>
            </a:extLst>
          </p:cNvPr>
          <p:cNvSpPr/>
          <p:nvPr/>
        </p:nvSpPr>
        <p:spPr bwMode="gray">
          <a:xfrm flipV="1">
            <a:off x="5583382" y="3368004"/>
            <a:ext cx="263236" cy="91014"/>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solidFill>
                <a:schemeClr val="bg1"/>
              </a:solidFill>
              <a:effectLst/>
              <a:uLnTx/>
              <a:uFillTx/>
              <a:ea typeface="Arial Unicode MS" pitchFamily="34" charset="-128"/>
              <a:cs typeface="Arial Unicode MS" pitchFamily="34" charset="-128"/>
            </a:endParaRPr>
          </a:p>
        </p:txBody>
      </p:sp>
      <p:sp>
        <p:nvSpPr>
          <p:cNvPr id="17" name="Rechteck 16">
            <a:extLst>
              <a:ext uri="{FF2B5EF4-FFF2-40B4-BE49-F238E27FC236}">
                <a16:creationId xmlns:a16="http://schemas.microsoft.com/office/drawing/2014/main" xmlns="" id="{445B836C-75A5-42E7-A696-34A963BF1F00}"/>
              </a:ext>
            </a:extLst>
          </p:cNvPr>
          <p:cNvSpPr/>
          <p:nvPr/>
        </p:nvSpPr>
        <p:spPr bwMode="gray">
          <a:xfrm>
            <a:off x="3270329" y="5338957"/>
            <a:ext cx="2623034" cy="475333"/>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solidFill>
                <a:schemeClr val="bg1"/>
              </a:solidFill>
              <a:effectLst/>
              <a:uLnTx/>
              <a:uFillTx/>
              <a:ea typeface="Arial Unicode MS" pitchFamily="34" charset="-128"/>
              <a:cs typeface="Arial Unicode MS" pitchFamily="34" charset="-128"/>
            </a:endParaRPr>
          </a:p>
        </p:txBody>
      </p:sp>
      <p:pic>
        <p:nvPicPr>
          <p:cNvPr id="18" name="Grafik 17">
            <a:extLst>
              <a:ext uri="{FF2B5EF4-FFF2-40B4-BE49-F238E27FC236}">
                <a16:creationId xmlns:a16="http://schemas.microsoft.com/office/drawing/2014/main" xmlns="" id="{94CF5956-AC13-4DBA-A270-80E22BD825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4097" y="1464670"/>
            <a:ext cx="1591761" cy="795881"/>
          </a:xfrm>
          <a:prstGeom prst="rect">
            <a:avLst/>
          </a:prstGeom>
        </p:spPr>
      </p:pic>
      <p:pic>
        <p:nvPicPr>
          <p:cNvPr id="19" name="Bildplatzhalter 8">
            <a:extLst>
              <a:ext uri="{FF2B5EF4-FFF2-40B4-BE49-F238E27FC236}">
                <a16:creationId xmlns:a16="http://schemas.microsoft.com/office/drawing/2014/main" xmlns="" id="{3B1B00CD-93E2-41F4-BBB5-33FA440ECA87}"/>
              </a:ext>
            </a:extLst>
          </p:cNvPr>
          <p:cNvPicPr>
            <a:picLocks noChangeAspect="1"/>
          </p:cNvPicPr>
          <p:nvPr/>
        </p:nvPicPr>
        <p:blipFill>
          <a:blip r:embed="rId9"/>
          <a:srcRect t="4902" b="4902"/>
          <a:stretch>
            <a:fillRect/>
          </a:stretch>
        </p:blipFill>
        <p:spPr bwMode="gray">
          <a:xfrm>
            <a:off x="9038757" y="1105630"/>
            <a:ext cx="3078885" cy="1667800"/>
          </a:xfrm>
          <a:prstGeom prst="rect">
            <a:avLst/>
          </a:prstGeom>
          <a:solidFill>
            <a:schemeClr val="tx2">
              <a:alpha val="70000"/>
            </a:schemeClr>
          </a:solidFill>
        </p:spPr>
      </p:pic>
      <p:sp>
        <p:nvSpPr>
          <p:cNvPr id="20" name="Rechteck 19">
            <a:extLst>
              <a:ext uri="{FF2B5EF4-FFF2-40B4-BE49-F238E27FC236}">
                <a16:creationId xmlns:a16="http://schemas.microsoft.com/office/drawing/2014/main" xmlns="" id="{FBEBA66C-007F-424E-B634-C2D4CAAA41C2}"/>
              </a:ext>
            </a:extLst>
          </p:cNvPr>
          <p:cNvSpPr/>
          <p:nvPr/>
        </p:nvSpPr>
        <p:spPr bwMode="gray">
          <a:xfrm>
            <a:off x="4786069" y="5771950"/>
            <a:ext cx="7407517" cy="150918"/>
          </a:xfrm>
          <a:prstGeom prst="rect">
            <a:avLst/>
          </a:prstGeom>
          <a:solidFill>
            <a:schemeClr val="tx1"/>
          </a:solidFill>
          <a:ln w="25400" algn="ctr">
            <a:solidFill>
              <a:schemeClr val="tx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GB" sz="1800" b="0" i="0" u="none" strike="noStrike" kern="0" cap="none" spc="0" normalizeH="0" baseline="0" noProof="0" dirty="0" err="1">
              <a:ln>
                <a:noFill/>
              </a:ln>
              <a:solidFill>
                <a:schemeClr val="bg1"/>
              </a:solidFill>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701737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F63FD9-B8C2-4213-A378-446E1815D62E}"/>
              </a:ext>
            </a:extLst>
          </p:cNvPr>
          <p:cNvSpPr>
            <a:spLocks noGrp="1"/>
          </p:cNvSpPr>
          <p:nvPr>
            <p:ph type="ctrTitle"/>
          </p:nvPr>
        </p:nvSpPr>
        <p:spPr/>
        <p:txBody>
          <a:bodyPr/>
          <a:lstStyle/>
          <a:p>
            <a:r>
              <a:rPr lang="en-GB" dirty="0"/>
              <a:t>How do we support to solve these challenges with innovations?</a:t>
            </a:r>
            <a:br>
              <a:rPr lang="en-GB" dirty="0"/>
            </a:br>
            <a:r>
              <a:rPr lang="en-GB" dirty="0"/>
              <a:t/>
            </a:r>
            <a:br>
              <a:rPr lang="en-GB" dirty="0"/>
            </a:br>
            <a:r>
              <a:rPr lang="en-GB" dirty="0"/>
              <a:t>- Image intelligence-</a:t>
            </a:r>
            <a:br>
              <a:rPr lang="en-GB" dirty="0"/>
            </a:br>
            <a:endParaRPr lang="en-GB" dirty="0"/>
          </a:p>
        </p:txBody>
      </p:sp>
    </p:spTree>
    <p:extLst>
      <p:ext uri="{BB962C8B-B14F-4D97-AF65-F5344CB8AC3E}">
        <p14:creationId xmlns:p14="http://schemas.microsoft.com/office/powerpoint/2010/main" val="232656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55" y="16329"/>
            <a:ext cx="12169464" cy="6858000"/>
          </a:xfrm>
          <a:prstGeom prst="rect">
            <a:avLst/>
          </a:prstGeom>
        </p:spPr>
      </p:pic>
      <p:sp>
        <p:nvSpPr>
          <p:cNvPr id="4" name="Rectangle 3"/>
          <p:cNvSpPr/>
          <p:nvPr/>
        </p:nvSpPr>
        <p:spPr>
          <a:xfrm>
            <a:off x="1587" y="6010943"/>
            <a:ext cx="12192000" cy="870579"/>
          </a:xfrm>
          <a:prstGeom prst="rect">
            <a:avLst/>
          </a:prstGeom>
          <a:gradFill>
            <a:gsLst>
              <a:gs pos="0">
                <a:srgbClr val="00B0F0"/>
              </a:gs>
              <a:gs pos="50000">
                <a:srgbClr val="00B0F0">
                  <a:alpha val="69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Sales Rep checks into SAP SALES CLOUD</a:t>
            </a:r>
          </a:p>
        </p:txBody>
      </p:sp>
    </p:spTree>
    <p:extLst>
      <p:ext uri="{BB962C8B-B14F-4D97-AF65-F5344CB8AC3E}">
        <p14:creationId xmlns:p14="http://schemas.microsoft.com/office/powerpoint/2010/main" val="363778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 y="9139"/>
            <a:ext cx="12192000" cy="6839725"/>
          </a:xfrm>
          <a:prstGeom prst="rect">
            <a:avLst/>
          </a:prstGeom>
        </p:spPr>
      </p:pic>
      <p:sp>
        <p:nvSpPr>
          <p:cNvPr id="4" name="Rectangle 3"/>
          <p:cNvSpPr/>
          <p:nvPr/>
        </p:nvSpPr>
        <p:spPr>
          <a:xfrm>
            <a:off x="1587" y="5978285"/>
            <a:ext cx="12192000" cy="870579"/>
          </a:xfrm>
          <a:prstGeom prst="rect">
            <a:avLst/>
          </a:prstGeom>
          <a:gradFill>
            <a:gsLst>
              <a:gs pos="0">
                <a:srgbClr val="00B0F0"/>
              </a:gs>
              <a:gs pos="50000">
                <a:srgbClr val="00B0F0">
                  <a:alpha val="51000"/>
                </a:srgbClr>
              </a:gs>
              <a:gs pos="100000">
                <a:schemeClr val="accent1">
                  <a:lumMod val="20000"/>
                  <a:lumOff val="80000"/>
                  <a:alpha val="4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Sales Rep enters/faces the Toothpaste Aisle in Walmart</a:t>
            </a:r>
          </a:p>
        </p:txBody>
      </p:sp>
    </p:spTree>
    <p:extLst>
      <p:ext uri="{BB962C8B-B14F-4D97-AF65-F5344CB8AC3E}">
        <p14:creationId xmlns:p14="http://schemas.microsoft.com/office/powerpoint/2010/main" val="2156891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7" y="3176"/>
            <a:ext cx="12192000" cy="6851651"/>
          </a:xfrm>
          <a:prstGeom prst="rect">
            <a:avLst/>
          </a:prstGeom>
        </p:spPr>
      </p:pic>
      <p:sp>
        <p:nvSpPr>
          <p:cNvPr id="4" name="Rectangle 3"/>
          <p:cNvSpPr/>
          <p:nvPr/>
        </p:nvSpPr>
        <p:spPr>
          <a:xfrm>
            <a:off x="1587" y="5978285"/>
            <a:ext cx="12192000" cy="870579"/>
          </a:xfrm>
          <a:prstGeom prst="rect">
            <a:avLst/>
          </a:prstGeom>
          <a:gradFill>
            <a:gsLst>
              <a:gs pos="0">
                <a:srgbClr val="00B0F0"/>
              </a:gs>
              <a:gs pos="50000">
                <a:srgbClr val="00B0F0">
                  <a:alpha val="75000"/>
                </a:srgbClr>
              </a:gs>
              <a:gs pos="100000">
                <a:schemeClr val="accent1">
                  <a:lumMod val="20000"/>
                  <a:lumOff val="80000"/>
                  <a:alpha val="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Sales Rep captures images of the shelf by following the green ball</a:t>
            </a:r>
          </a:p>
        </p:txBody>
      </p:sp>
    </p:spTree>
    <p:extLst>
      <p:ext uri="{BB962C8B-B14F-4D97-AF65-F5344CB8AC3E}">
        <p14:creationId xmlns:p14="http://schemas.microsoft.com/office/powerpoint/2010/main" val="3025193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4" y="0"/>
            <a:ext cx="12190588" cy="6858000"/>
          </a:xfrm>
          <a:prstGeom prst="rect">
            <a:avLst/>
          </a:prstGeom>
        </p:spPr>
      </p:pic>
      <p:sp>
        <p:nvSpPr>
          <p:cNvPr id="4" name="Rectangle 3"/>
          <p:cNvSpPr/>
          <p:nvPr/>
        </p:nvSpPr>
        <p:spPr>
          <a:xfrm>
            <a:off x="1587" y="5978285"/>
            <a:ext cx="12192000" cy="870579"/>
          </a:xfrm>
          <a:prstGeom prst="rect">
            <a:avLst/>
          </a:prstGeom>
          <a:gradFill>
            <a:gsLst>
              <a:gs pos="0">
                <a:srgbClr val="00B0F0"/>
              </a:gs>
              <a:gs pos="50000">
                <a:srgbClr val="00B0F0">
                  <a:alpha val="51000"/>
                </a:srgbClr>
              </a:gs>
              <a:gs pos="100000">
                <a:schemeClr val="accent1">
                  <a:lumMod val="20000"/>
                  <a:lumOff val="80000"/>
                  <a:alpha val="400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ea typeface="Helvetica Neue Thin" charset="0"/>
                <a:cs typeface="Helvetica Neue Thin" charset="0"/>
              </a:rPr>
              <a:t>Sales Rep reviews issues highlighted in the </a:t>
            </a:r>
            <a:r>
              <a:rPr lang="en-US" sz="2400" b="1" dirty="0">
                <a:solidFill>
                  <a:srgbClr val="FF0000"/>
                </a:solidFill>
                <a:ea typeface="Helvetica Neue Thin" charset="0"/>
                <a:cs typeface="Helvetica Neue Thin" charset="0"/>
              </a:rPr>
              <a:t>RED</a:t>
            </a:r>
            <a:r>
              <a:rPr lang="en-US" sz="2400" dirty="0">
                <a:ea typeface="Helvetica Neue Thin" charset="0"/>
                <a:cs typeface="Helvetica Neue Thin" charset="0"/>
              </a:rPr>
              <a:t> and </a:t>
            </a:r>
            <a:r>
              <a:rPr lang="en-US" sz="2400" b="1" dirty="0">
                <a:solidFill>
                  <a:schemeClr val="accent6">
                    <a:lumMod val="60000"/>
                    <a:lumOff val="40000"/>
                  </a:schemeClr>
                </a:solidFill>
                <a:ea typeface="Helvetica Neue Thin" charset="0"/>
                <a:cs typeface="Helvetica Neue Thin" charset="0"/>
              </a:rPr>
              <a:t>PURPLE</a:t>
            </a:r>
            <a:r>
              <a:rPr lang="en-US" sz="2400" dirty="0">
                <a:ea typeface="Helvetica Neue Thin" charset="0"/>
                <a:cs typeface="Helvetica Neue Thin" charset="0"/>
              </a:rPr>
              <a:t> shadow boxes</a:t>
            </a:r>
          </a:p>
        </p:txBody>
      </p:sp>
    </p:spTree>
    <p:extLst>
      <p:ext uri="{BB962C8B-B14F-4D97-AF65-F5344CB8AC3E}">
        <p14:creationId xmlns:p14="http://schemas.microsoft.com/office/powerpoint/2010/main" val="3336745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F63FD9-B8C2-4213-A378-446E1815D62E}"/>
              </a:ext>
            </a:extLst>
          </p:cNvPr>
          <p:cNvSpPr>
            <a:spLocks noGrp="1"/>
          </p:cNvSpPr>
          <p:nvPr>
            <p:ph type="ctrTitle"/>
          </p:nvPr>
        </p:nvSpPr>
        <p:spPr/>
        <p:txBody>
          <a:bodyPr/>
          <a:lstStyle/>
          <a:p>
            <a:r>
              <a:rPr lang="en-GB" dirty="0"/>
              <a:t>How do we support to solve these challenges with innovations?</a:t>
            </a:r>
            <a:br>
              <a:rPr lang="en-GB" dirty="0"/>
            </a:br>
            <a:r>
              <a:rPr lang="en-GB" dirty="0"/>
              <a:t/>
            </a:r>
            <a:br>
              <a:rPr lang="en-GB" dirty="0"/>
            </a:br>
            <a:r>
              <a:rPr lang="en-GB" dirty="0"/>
              <a:t>- Conclusion in the end, future roadmap -</a:t>
            </a:r>
            <a:br>
              <a:rPr lang="en-GB" dirty="0"/>
            </a:br>
            <a:endParaRPr lang="en-GB" dirty="0"/>
          </a:p>
        </p:txBody>
      </p:sp>
    </p:spTree>
    <p:extLst>
      <p:ext uri="{BB962C8B-B14F-4D97-AF65-F5344CB8AC3E}">
        <p14:creationId xmlns:p14="http://schemas.microsoft.com/office/powerpoint/2010/main" val="155886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bwMode="black">
          <a:xfrm>
            <a:off x="494369" y="2109670"/>
            <a:ext cx="11185200" cy="2541655"/>
          </a:xfrm>
          <a:prstGeom prst="rect">
            <a:avLst/>
          </a:prstGeom>
        </p:spPr>
        <p:txBody>
          <a:bodyPr vert="horz" lIns="0" tIns="0" rIns="0" bIns="0" rtlCol="0">
            <a:normAutofit/>
          </a:bodyPr>
          <a:lstStyle>
            <a:lvl1pPr marL="395921" indent="-395921" algn="l" defTabSz="1088558" rtl="0" eaLnBrk="1" latinLnBrk="0" hangingPunct="1">
              <a:lnSpc>
                <a:spcPct val="90000"/>
              </a:lnSpc>
              <a:spcBef>
                <a:spcPts val="600"/>
              </a:spcBef>
              <a:buClr>
                <a:schemeClr val="accent1"/>
              </a:buClr>
              <a:buSzPct val="80000"/>
              <a:buFontTx/>
              <a:buNone/>
              <a:defRPr sz="5999" b="1" kern="1200">
                <a:solidFill>
                  <a:schemeClr val="tx1"/>
                </a:solidFill>
                <a:latin typeface="+mn-lt"/>
                <a:ea typeface="+mn-ea"/>
                <a:cs typeface="+mn-cs"/>
              </a:defRPr>
            </a:lvl1pPr>
            <a:lvl2pPr marL="395921" indent="0" algn="l" defTabSz="1088558" rtl="0" eaLnBrk="1" latinLnBrk="0" hangingPunct="1">
              <a:spcBef>
                <a:spcPts val="600"/>
              </a:spcBef>
              <a:buClr>
                <a:schemeClr val="accent1"/>
              </a:buClr>
              <a:buSzPct val="100000"/>
              <a:buFont typeface="Wingdings" pitchFamily="2" charset="2"/>
              <a:buNone/>
              <a:defRPr sz="12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gn="ctr"/>
            <a:r>
              <a:rPr lang="en-US" dirty="0">
                <a:latin typeface="BentonSans Light" panose="02000503000000020004" pitchFamily="2" charset="0"/>
              </a:rPr>
              <a:t>“To Be the </a:t>
            </a:r>
            <a:r>
              <a:rPr lang="en-US" dirty="0">
                <a:solidFill>
                  <a:schemeClr val="accent1"/>
                </a:solidFill>
                <a:latin typeface="BentonSans Light" panose="02000503000000020004" pitchFamily="2" charset="0"/>
              </a:rPr>
              <a:t>SMARTEST</a:t>
            </a:r>
            <a:r>
              <a:rPr lang="en-US" dirty="0">
                <a:latin typeface="BentonSans Light" panose="02000503000000020004" pitchFamily="2" charset="0"/>
              </a:rPr>
              <a:t>, </a:t>
            </a:r>
            <a:r>
              <a:rPr lang="en-US" dirty="0">
                <a:solidFill>
                  <a:schemeClr val="accent1"/>
                </a:solidFill>
                <a:latin typeface="BentonSans Light" panose="02000503000000020004" pitchFamily="2" charset="0"/>
              </a:rPr>
              <a:t>Most</a:t>
            </a:r>
            <a:r>
              <a:rPr lang="en-US" dirty="0">
                <a:latin typeface="BentonSans Light" panose="02000503000000020004" pitchFamily="2" charset="0"/>
              </a:rPr>
              <a:t> </a:t>
            </a:r>
            <a:r>
              <a:rPr lang="en-US" dirty="0">
                <a:solidFill>
                  <a:schemeClr val="accent1"/>
                </a:solidFill>
                <a:latin typeface="BentonSans Light" panose="02000503000000020004" pitchFamily="2" charset="0"/>
              </a:rPr>
              <a:t>Effective</a:t>
            </a:r>
            <a:r>
              <a:rPr lang="en-US" dirty="0">
                <a:latin typeface="BentonSans Light" panose="02000503000000020004" pitchFamily="2" charset="0"/>
              </a:rPr>
              <a:t> &amp; </a:t>
            </a:r>
            <a:r>
              <a:rPr lang="en-US" dirty="0">
                <a:solidFill>
                  <a:schemeClr val="accent1"/>
                </a:solidFill>
                <a:latin typeface="BentonSans Light" panose="02000503000000020004" pitchFamily="2" charset="0"/>
              </a:rPr>
              <a:t>Efficient</a:t>
            </a:r>
            <a:r>
              <a:rPr lang="en-US" dirty="0">
                <a:latin typeface="BentonSans Light" panose="02000503000000020004" pitchFamily="2" charset="0"/>
              </a:rPr>
              <a:t> Field Sales Solution in the Market”</a:t>
            </a:r>
          </a:p>
        </p:txBody>
      </p:sp>
    </p:spTree>
    <p:extLst>
      <p:ext uri="{BB962C8B-B14F-4D97-AF65-F5344CB8AC3E}">
        <p14:creationId xmlns:p14="http://schemas.microsoft.com/office/powerpoint/2010/main" val="3970670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32382" y="309891"/>
            <a:ext cx="11163700" cy="562735"/>
          </a:xfrm>
        </p:spPr>
        <p:txBody>
          <a:bodyPr/>
          <a:lstStyle/>
          <a:p>
            <a:r>
              <a:rPr lang="en-US" altLang="zh-CN" sz="2800" dirty="0">
                <a:latin typeface="Arial" pitchFamily="34" charset="0"/>
                <a:ea typeface="微软雅黑" pitchFamily="34" charset="-122"/>
                <a:cs typeface="Arial" pitchFamily="34" charset="0"/>
              </a:rPr>
              <a:t>ROADMAP</a:t>
            </a:r>
            <a:endParaRPr lang="de-DE" sz="2800" dirty="0"/>
          </a:p>
        </p:txBody>
      </p:sp>
      <p:sp>
        <p:nvSpPr>
          <p:cNvPr id="8" name="Inhaltsplatzhalter 7"/>
          <p:cNvSpPr>
            <a:spLocks noGrp="1"/>
          </p:cNvSpPr>
          <p:nvPr>
            <p:ph sz="quarter" idx="12"/>
          </p:nvPr>
        </p:nvSpPr>
        <p:spPr>
          <a:xfrm>
            <a:off x="787140" y="2525430"/>
            <a:ext cx="2165610" cy="2402921"/>
          </a:xfrm>
        </p:spPr>
        <p:txBody>
          <a:bodyPr>
            <a:noAutofit/>
          </a:bodyPr>
          <a:lstStyle/>
          <a:p>
            <a:pPr>
              <a:lnSpc>
                <a:spcPct val="90000"/>
              </a:lnSpc>
              <a:spcAft>
                <a:spcPts val="600"/>
              </a:spcAft>
            </a:pPr>
            <a:r>
              <a:rPr lang="en-US" sz="2000" b="1" dirty="0">
                <a:solidFill>
                  <a:schemeClr val="accent1"/>
                </a:solidFill>
                <a:cs typeface="Arial"/>
              </a:rPr>
              <a:t>Data Driven Execution (ML/AI)</a:t>
            </a:r>
          </a:p>
          <a:p>
            <a:pPr>
              <a:spcAft>
                <a:spcPts val="600"/>
              </a:spcAft>
            </a:pPr>
            <a:endParaRPr lang="en-US" sz="1800" dirty="0">
              <a:cs typeface="Arial"/>
            </a:endParaRPr>
          </a:p>
          <a:p>
            <a:pPr marL="285750" indent="-285750">
              <a:spcBef>
                <a:spcPts val="300"/>
              </a:spcBef>
              <a:spcAft>
                <a:spcPts val="600"/>
              </a:spcAft>
              <a:buFont typeface="Arial" panose="020B0604020202020204" pitchFamily="34" charset="0"/>
              <a:buChar char="•"/>
            </a:pPr>
            <a:r>
              <a:rPr lang="en-US" sz="1700" dirty="0">
                <a:cs typeface="Arial"/>
              </a:rPr>
              <a:t>AUDIT OPTIMIZATION</a:t>
            </a:r>
          </a:p>
          <a:p>
            <a:pPr marL="285750" indent="-285750">
              <a:spcBef>
                <a:spcPts val="300"/>
              </a:spcBef>
              <a:spcAft>
                <a:spcPts val="600"/>
              </a:spcAft>
              <a:buFont typeface="Arial" panose="020B0604020202020204" pitchFamily="34" charset="0"/>
              <a:buChar char="•"/>
            </a:pPr>
            <a:r>
              <a:rPr lang="en-US" sz="1700" dirty="0">
                <a:cs typeface="Arial"/>
              </a:rPr>
              <a:t>PREDICTIVE ORDERING</a:t>
            </a:r>
          </a:p>
          <a:p>
            <a:pPr marL="285750" indent="-285750">
              <a:spcBef>
                <a:spcPts val="300"/>
              </a:spcBef>
              <a:spcAft>
                <a:spcPts val="600"/>
              </a:spcAft>
              <a:buFont typeface="Arial" panose="020B0604020202020204" pitchFamily="34" charset="0"/>
              <a:buChar char="•"/>
            </a:pPr>
            <a:r>
              <a:rPr lang="en-US" sz="1700" dirty="0">
                <a:cs typeface="Arial"/>
              </a:rPr>
              <a:t>VISIT PRIORITIZATION</a:t>
            </a:r>
          </a:p>
        </p:txBody>
      </p:sp>
      <p:sp>
        <p:nvSpPr>
          <p:cNvPr id="9" name="Inhaltsplatzhalter 8"/>
          <p:cNvSpPr>
            <a:spLocks noGrp="1"/>
          </p:cNvSpPr>
          <p:nvPr>
            <p:ph sz="quarter" idx="13"/>
          </p:nvPr>
        </p:nvSpPr>
        <p:spPr>
          <a:xfrm>
            <a:off x="3431352" y="2525430"/>
            <a:ext cx="2455420" cy="2784633"/>
          </a:xfrm>
        </p:spPr>
        <p:txBody>
          <a:bodyPr wrap="square">
            <a:noAutofit/>
          </a:bodyPr>
          <a:lstStyle/>
          <a:p>
            <a:pPr>
              <a:lnSpc>
                <a:spcPct val="90000"/>
              </a:lnSpc>
              <a:spcAft>
                <a:spcPts val="600"/>
              </a:spcAft>
            </a:pPr>
            <a:r>
              <a:rPr lang="en-US" b="1" dirty="0">
                <a:solidFill>
                  <a:schemeClr val="accent1"/>
                </a:solidFill>
                <a:cs typeface="Arial"/>
              </a:rPr>
              <a:t>Consultative </a:t>
            </a:r>
          </a:p>
          <a:p>
            <a:pPr>
              <a:lnSpc>
                <a:spcPct val="90000"/>
              </a:lnSpc>
              <a:spcAft>
                <a:spcPts val="600"/>
              </a:spcAft>
            </a:pPr>
            <a:r>
              <a:rPr lang="en-US" b="1" dirty="0">
                <a:solidFill>
                  <a:schemeClr val="accent1"/>
                </a:solidFill>
                <a:cs typeface="Arial"/>
              </a:rPr>
              <a:t>Selling Tools</a:t>
            </a:r>
          </a:p>
          <a:p>
            <a:pPr>
              <a:lnSpc>
                <a:spcPct val="90000"/>
              </a:lnSpc>
              <a:spcAft>
                <a:spcPts val="600"/>
              </a:spcAft>
            </a:pPr>
            <a:endParaRPr lang="en-US" sz="2000" dirty="0">
              <a:solidFill>
                <a:schemeClr val="accent1"/>
              </a:solidFill>
              <a:cs typeface="Arial"/>
            </a:endParaRPr>
          </a:p>
          <a:p>
            <a:pPr marL="285750" indent="-285750">
              <a:spcBef>
                <a:spcPts val="300"/>
              </a:spcBef>
              <a:spcAft>
                <a:spcPts val="600"/>
              </a:spcAft>
              <a:buFont typeface="Arial" panose="020B0604020202020204" pitchFamily="34" charset="0"/>
              <a:buChar char="•"/>
            </a:pPr>
            <a:r>
              <a:rPr lang="en-US" sz="1600" b="0" dirty="0">
                <a:cs typeface="Arial"/>
              </a:rPr>
              <a:t>ENHANCED PERFECT STORE EXECUTION</a:t>
            </a:r>
          </a:p>
          <a:p>
            <a:pPr marL="285750" indent="-285750">
              <a:spcBef>
                <a:spcPts val="300"/>
              </a:spcBef>
              <a:spcAft>
                <a:spcPts val="600"/>
              </a:spcAft>
              <a:buFont typeface="Arial" panose="020B0604020202020204" pitchFamily="34" charset="0"/>
              <a:buChar char="•"/>
            </a:pPr>
            <a:r>
              <a:rPr lang="en-US" sz="1600" dirty="0">
                <a:cs typeface="Arial"/>
              </a:rPr>
              <a:t>CONTENT RECOMMENDATION</a:t>
            </a:r>
          </a:p>
          <a:p>
            <a:pPr marL="285750" indent="-285750">
              <a:spcBef>
                <a:spcPts val="300"/>
              </a:spcBef>
              <a:spcAft>
                <a:spcPts val="600"/>
              </a:spcAft>
              <a:buFont typeface="Arial" panose="020B0604020202020204" pitchFamily="34" charset="0"/>
              <a:buChar char="•"/>
            </a:pPr>
            <a:r>
              <a:rPr lang="en-US" sz="1600" b="0" dirty="0">
                <a:cs typeface="Arial"/>
              </a:rPr>
              <a:t>AUGMENTED REALITY</a:t>
            </a:r>
          </a:p>
          <a:p>
            <a:pPr marL="285750" indent="-285750">
              <a:spcBef>
                <a:spcPts val="300"/>
              </a:spcBef>
              <a:spcAft>
                <a:spcPts val="600"/>
              </a:spcAft>
              <a:buFont typeface="Arial" panose="020B0604020202020204" pitchFamily="34" charset="0"/>
              <a:buChar char="•"/>
            </a:pPr>
            <a:r>
              <a:rPr lang="en-US" sz="1600" dirty="0">
                <a:cs typeface="Arial"/>
              </a:rPr>
              <a:t>CORRECTIVE ACTIONS</a:t>
            </a:r>
          </a:p>
          <a:p>
            <a:pPr marL="285750" indent="-285750">
              <a:spcBef>
                <a:spcPts val="300"/>
              </a:spcBef>
              <a:spcAft>
                <a:spcPts val="600"/>
              </a:spcAft>
              <a:buFont typeface="Arial" panose="020B0604020202020204" pitchFamily="34" charset="0"/>
              <a:buChar char="•"/>
            </a:pPr>
            <a:endParaRPr lang="de-DE" sz="1700" b="0" dirty="0">
              <a:cs typeface="Arial"/>
            </a:endParaRPr>
          </a:p>
        </p:txBody>
      </p:sp>
      <p:sp>
        <p:nvSpPr>
          <p:cNvPr id="10" name="Inhaltsplatzhalter 9"/>
          <p:cNvSpPr>
            <a:spLocks noGrp="1"/>
          </p:cNvSpPr>
          <p:nvPr>
            <p:ph sz="quarter" idx="14"/>
          </p:nvPr>
        </p:nvSpPr>
        <p:spPr>
          <a:xfrm>
            <a:off x="6365374" y="2525431"/>
            <a:ext cx="2261625" cy="2091866"/>
          </a:xfrm>
        </p:spPr>
        <p:txBody>
          <a:bodyPr>
            <a:noAutofit/>
          </a:bodyPr>
          <a:lstStyle/>
          <a:p>
            <a:pPr>
              <a:lnSpc>
                <a:spcPct val="90000"/>
              </a:lnSpc>
              <a:spcAft>
                <a:spcPts val="600"/>
              </a:spcAft>
            </a:pPr>
            <a:r>
              <a:rPr lang="en-US" b="1" dirty="0">
                <a:solidFill>
                  <a:schemeClr val="accent1"/>
                </a:solidFill>
                <a:cs typeface="Arial"/>
              </a:rPr>
              <a:t>Enhanced Sales Effectiveness</a:t>
            </a:r>
          </a:p>
          <a:p>
            <a:pPr>
              <a:spcAft>
                <a:spcPts val="0"/>
              </a:spcAft>
            </a:pPr>
            <a:endParaRPr lang="en-US" sz="2300" dirty="0">
              <a:solidFill>
                <a:schemeClr val="accent1"/>
              </a:solidFill>
              <a:cs typeface="Arial"/>
            </a:endParaRPr>
          </a:p>
          <a:p>
            <a:pPr marL="285750" indent="-285750">
              <a:spcBef>
                <a:spcPts val="300"/>
              </a:spcBef>
              <a:spcAft>
                <a:spcPts val="600"/>
              </a:spcAft>
              <a:buFont typeface="Arial" panose="020B0604020202020204" pitchFamily="34" charset="0"/>
              <a:buChar char="•"/>
            </a:pPr>
            <a:r>
              <a:rPr lang="en-US" sz="1600" b="0" dirty="0">
                <a:cs typeface="Arial"/>
              </a:rPr>
              <a:t>PROMOTION SIMULATION</a:t>
            </a:r>
          </a:p>
          <a:p>
            <a:pPr marL="285750" indent="-285750">
              <a:spcBef>
                <a:spcPts val="300"/>
              </a:spcBef>
              <a:spcAft>
                <a:spcPts val="600"/>
              </a:spcAft>
              <a:buFont typeface="Arial" panose="020B0604020202020204" pitchFamily="34" charset="0"/>
              <a:buChar char="•"/>
            </a:pPr>
            <a:r>
              <a:rPr lang="en-US" sz="1600" dirty="0">
                <a:cs typeface="Arial"/>
              </a:rPr>
              <a:t>GAMIFICATION CONTENT</a:t>
            </a:r>
          </a:p>
          <a:p>
            <a:pPr marL="285750" indent="-285750">
              <a:spcBef>
                <a:spcPts val="300"/>
              </a:spcBef>
              <a:spcAft>
                <a:spcPts val="600"/>
              </a:spcAft>
              <a:buFont typeface="Arial" panose="020B0604020202020204" pitchFamily="34" charset="0"/>
              <a:buChar char="•"/>
            </a:pPr>
            <a:r>
              <a:rPr lang="en-US" sz="1600" dirty="0">
                <a:cs typeface="Arial"/>
              </a:rPr>
              <a:t>SALES ASSISTANT BOTS</a:t>
            </a:r>
          </a:p>
          <a:p>
            <a:pPr>
              <a:spcAft>
                <a:spcPts val="600"/>
              </a:spcAft>
            </a:pPr>
            <a:endParaRPr lang="de-DE" sz="1700" b="0" dirty="0">
              <a:cs typeface="Arial"/>
            </a:endParaRPr>
          </a:p>
        </p:txBody>
      </p:sp>
      <p:cxnSp>
        <p:nvCxnSpPr>
          <p:cNvPr id="12" name="Gerade Verbindung 11"/>
          <p:cNvCxnSpPr/>
          <p:nvPr/>
        </p:nvCxnSpPr>
        <p:spPr>
          <a:xfrm>
            <a:off x="786424" y="2409109"/>
            <a:ext cx="2166036" cy="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3394886" y="2409109"/>
            <a:ext cx="2253166" cy="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6079548" y="2409109"/>
            <a:ext cx="2262070" cy="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Bild 11" descr="52.png"/>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59555" y="1389977"/>
            <a:ext cx="1111346" cy="718196"/>
          </a:xfrm>
          <a:prstGeom prst="rect">
            <a:avLst/>
          </a:prstGeom>
        </p:spPr>
      </p:pic>
      <p:pic>
        <p:nvPicPr>
          <p:cNvPr id="29" name="Bild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0759" y="872626"/>
            <a:ext cx="632691" cy="1271665"/>
          </a:xfrm>
          <a:prstGeom prst="rect">
            <a:avLst/>
          </a:prstGeom>
        </p:spPr>
      </p:pic>
      <p:grpSp>
        <p:nvGrpSpPr>
          <p:cNvPr id="3" name="Group 2"/>
          <p:cNvGrpSpPr/>
          <p:nvPr/>
        </p:nvGrpSpPr>
        <p:grpSpPr>
          <a:xfrm>
            <a:off x="6315927" y="1183413"/>
            <a:ext cx="1656497" cy="1043003"/>
            <a:chOff x="9097228" y="994159"/>
            <a:chExt cx="1859554" cy="996289"/>
          </a:xfrm>
        </p:grpSpPr>
        <p:pic>
          <p:nvPicPr>
            <p:cNvPr id="30" name="Bild 10" descr="09.png"/>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97228" y="994159"/>
              <a:ext cx="1293681" cy="723634"/>
            </a:xfrm>
            <a:prstGeom prst="rect">
              <a:avLst/>
            </a:prstGeom>
          </p:spPr>
        </p:pic>
        <p:pic>
          <p:nvPicPr>
            <p:cNvPr id="41" name="Bild 90" descr="86.png"/>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74171" y="1445138"/>
              <a:ext cx="382611" cy="545310"/>
            </a:xfrm>
            <a:prstGeom prst="rect">
              <a:avLst/>
            </a:prstGeom>
          </p:spPr>
        </p:pic>
      </p:grpSp>
      <p:sp>
        <p:nvSpPr>
          <p:cNvPr id="32" name="Inhaltsplatzhalter 7"/>
          <p:cNvSpPr txBox="1">
            <a:spLocks/>
          </p:cNvSpPr>
          <p:nvPr/>
        </p:nvSpPr>
        <p:spPr bwMode="gray">
          <a:xfrm>
            <a:off x="9105600" y="2511051"/>
            <a:ext cx="2490482" cy="2799012"/>
          </a:xfrm>
          <a:prstGeom prst="rect">
            <a:avLst/>
          </a:prstGeom>
        </p:spPr>
        <p:txBody>
          <a:bodyPr vert="horz" lIns="0" tIns="0" rIns="0" bIns="0" rtlCol="0">
            <a:noAutofit/>
          </a:bodyPr>
          <a:lstStyle>
            <a:lvl1pPr marL="0" indent="0" algn="l" defTabSz="1219170" rtl="0" eaLnBrk="1" latinLnBrk="0" hangingPunct="1">
              <a:spcBef>
                <a:spcPts val="0"/>
              </a:spcBef>
              <a:spcAft>
                <a:spcPts val="1000"/>
              </a:spcAft>
              <a:buClr>
                <a:schemeClr val="accent1"/>
              </a:buClr>
              <a:buSzPct val="80000"/>
              <a:buFontTx/>
              <a:buNone/>
              <a:defRPr sz="2400" b="1" kern="1200">
                <a:solidFill>
                  <a:srgbClr val="FFFFFF"/>
                </a:solidFill>
                <a:latin typeface="+mn-lt"/>
                <a:ea typeface="+mn-ea"/>
                <a:cs typeface="+mn-cs"/>
              </a:defRPr>
            </a:lvl1pPr>
            <a:lvl2pPr marL="0" indent="0" algn="l" defTabSz="1219170" rtl="0" eaLnBrk="1" latinLnBrk="0" hangingPunct="1">
              <a:spcBef>
                <a:spcPts val="0"/>
              </a:spcBef>
              <a:spcAft>
                <a:spcPts val="1000"/>
              </a:spcAft>
              <a:buClr>
                <a:schemeClr val="accent1"/>
              </a:buClr>
              <a:buSzPct val="80000"/>
              <a:buFont typeface="Wingdings" pitchFamily="2" charset="2"/>
              <a:buNone/>
              <a:defRPr sz="1800" kern="1200">
                <a:solidFill>
                  <a:srgbClr val="FFFFFF"/>
                </a:solidFill>
                <a:latin typeface="+mn-lt"/>
                <a:ea typeface="+mn-ea"/>
                <a:cs typeface="+mn-cs"/>
              </a:defRPr>
            </a:lvl2pPr>
            <a:lvl3pPr marL="359824" indent="-241294" algn="l" defTabSz="1219170" rtl="0" eaLnBrk="1" latinLnBrk="0" hangingPunct="1">
              <a:spcBef>
                <a:spcPts val="560"/>
              </a:spcBef>
              <a:buClr>
                <a:schemeClr val="accent1"/>
              </a:buClr>
              <a:buSzPct val="100000"/>
              <a:buFont typeface="Wingdings" pitchFamily="2" charset="2"/>
              <a:buChar char=""/>
              <a:defRPr sz="1800" kern="1200">
                <a:solidFill>
                  <a:srgbClr val="FFFFFF"/>
                </a:solidFill>
                <a:latin typeface="+mn-lt"/>
                <a:ea typeface="+mn-ea"/>
                <a:cs typeface="+mn-cs"/>
              </a:defRPr>
            </a:lvl3pPr>
            <a:lvl4pPr marL="596885" indent="-237061" algn="l" defTabSz="1219170" rtl="0" eaLnBrk="1" latinLnBrk="0" hangingPunct="1">
              <a:spcBef>
                <a:spcPts val="560"/>
              </a:spcBef>
              <a:buClrTx/>
              <a:buSzPct val="100000"/>
              <a:buFont typeface="Arial" pitchFamily="34" charset="0"/>
              <a:buChar char="–"/>
              <a:defRPr sz="1800" kern="1200">
                <a:solidFill>
                  <a:srgbClr val="FFFFFF"/>
                </a:solidFill>
                <a:latin typeface="+mn-lt"/>
                <a:ea typeface="+mn-ea"/>
                <a:cs typeface="+mn-cs"/>
              </a:defRPr>
            </a:lvl4pPr>
            <a:lvl5pPr marL="836063" indent="-239178" algn="l" defTabSz="1219170" rtl="0" eaLnBrk="1" latinLnBrk="0" hangingPunct="1">
              <a:spcBef>
                <a:spcPts val="336"/>
              </a:spcBef>
              <a:buClrTx/>
              <a:buSzPct val="100000"/>
              <a:buFont typeface="Courier New" pitchFamily="49" charset="0"/>
              <a:buChar char="o"/>
              <a:defRPr sz="1800" kern="1200">
                <a:solidFill>
                  <a:srgbClr val="FFFFFF"/>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defTabSz="1088558">
              <a:lnSpc>
                <a:spcPct val="90000"/>
              </a:lnSpc>
              <a:spcAft>
                <a:spcPts val="600"/>
              </a:spcAft>
            </a:pPr>
            <a:r>
              <a:rPr lang="en-US" sz="2000" dirty="0">
                <a:solidFill>
                  <a:schemeClr val="accent1"/>
                </a:solidFill>
                <a:cs typeface="Arial"/>
              </a:rPr>
              <a:t>Operational Efficiency</a:t>
            </a:r>
          </a:p>
          <a:p>
            <a:pPr>
              <a:lnSpc>
                <a:spcPct val="90000"/>
              </a:lnSpc>
              <a:spcAft>
                <a:spcPts val="600"/>
              </a:spcAft>
              <a:buClr>
                <a:srgbClr val="F0AB00"/>
              </a:buClr>
            </a:pPr>
            <a:endParaRPr lang="en-US" sz="1700" b="0" dirty="0">
              <a:cs typeface="Arial"/>
            </a:endParaRPr>
          </a:p>
          <a:p>
            <a:pPr marL="285750" indent="-285750">
              <a:lnSpc>
                <a:spcPct val="90000"/>
              </a:lnSpc>
              <a:spcBef>
                <a:spcPts val="300"/>
              </a:spcBef>
              <a:spcAft>
                <a:spcPts val="600"/>
              </a:spcAft>
              <a:buClr>
                <a:srgbClr val="F0AB00"/>
              </a:buClr>
              <a:buFont typeface="Arial" panose="020B0604020202020204" pitchFamily="34" charset="0"/>
              <a:buChar char="•"/>
            </a:pPr>
            <a:r>
              <a:rPr lang="en-US" sz="1600" b="0" dirty="0">
                <a:cs typeface="Arial"/>
              </a:rPr>
              <a:t>ADVANCED IMAGE RECOGNITION</a:t>
            </a:r>
          </a:p>
          <a:p>
            <a:pPr marL="285750" indent="-285750">
              <a:lnSpc>
                <a:spcPct val="90000"/>
              </a:lnSpc>
              <a:spcBef>
                <a:spcPts val="300"/>
              </a:spcBef>
              <a:spcAft>
                <a:spcPts val="600"/>
              </a:spcAft>
              <a:buClr>
                <a:srgbClr val="F0AB00"/>
              </a:buClr>
              <a:buFont typeface="Arial" panose="020B0604020202020204" pitchFamily="34" charset="0"/>
              <a:buChar char="•"/>
            </a:pPr>
            <a:r>
              <a:rPr lang="en-US" sz="1600" b="0" dirty="0">
                <a:cs typeface="Arial"/>
              </a:rPr>
              <a:t>GEO FENCING</a:t>
            </a:r>
          </a:p>
          <a:p>
            <a:pPr marL="285750" indent="-285750">
              <a:lnSpc>
                <a:spcPct val="90000"/>
              </a:lnSpc>
              <a:spcBef>
                <a:spcPts val="300"/>
              </a:spcBef>
              <a:spcAft>
                <a:spcPts val="600"/>
              </a:spcAft>
              <a:buClr>
                <a:srgbClr val="F0AB00"/>
              </a:buClr>
              <a:buFont typeface="Arial" panose="020B0604020202020204" pitchFamily="34" charset="0"/>
              <a:buChar char="•"/>
            </a:pPr>
            <a:r>
              <a:rPr lang="en-US" sz="1600" b="0" dirty="0">
                <a:cs typeface="Arial"/>
              </a:rPr>
              <a:t>CONTINUOUS UX ENHANCEMENTS</a:t>
            </a:r>
          </a:p>
          <a:p>
            <a:pPr marL="285750" indent="-285750">
              <a:lnSpc>
                <a:spcPct val="90000"/>
              </a:lnSpc>
              <a:spcBef>
                <a:spcPts val="300"/>
              </a:spcBef>
              <a:spcAft>
                <a:spcPts val="600"/>
              </a:spcAft>
              <a:buClr>
                <a:srgbClr val="F0AB00"/>
              </a:buClr>
              <a:buFont typeface="Arial" panose="020B0604020202020204" pitchFamily="34" charset="0"/>
              <a:buChar char="•"/>
            </a:pPr>
            <a:r>
              <a:rPr lang="en-US" sz="1600" b="0" dirty="0">
                <a:cs typeface="Arial"/>
              </a:rPr>
              <a:t>VOICE BASED ORDERING/ EXECUTION</a:t>
            </a:r>
          </a:p>
          <a:p>
            <a:pPr>
              <a:lnSpc>
                <a:spcPct val="90000"/>
              </a:lnSpc>
              <a:spcAft>
                <a:spcPts val="600"/>
              </a:spcAft>
              <a:buClr>
                <a:srgbClr val="F0AB00"/>
              </a:buClr>
            </a:pPr>
            <a:endParaRPr lang="en-US" sz="1700" b="0" dirty="0">
              <a:cs typeface="Arial"/>
            </a:endParaRPr>
          </a:p>
        </p:txBody>
      </p:sp>
      <p:cxnSp>
        <p:nvCxnSpPr>
          <p:cNvPr id="34" name="Gerade Verbindung 23"/>
          <p:cNvCxnSpPr/>
          <p:nvPr/>
        </p:nvCxnSpPr>
        <p:spPr>
          <a:xfrm>
            <a:off x="8901725" y="2409109"/>
            <a:ext cx="2394926" cy="0"/>
          </a:xfrm>
          <a:prstGeom prst="line">
            <a:avLst/>
          </a:prstGeom>
          <a:ln w="38100" cmpd="sng">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Bild 35" descr="124.png"/>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20547" y="1183413"/>
            <a:ext cx="1277452" cy="1016851"/>
          </a:xfrm>
          <a:prstGeom prst="rect">
            <a:avLst/>
          </a:prstGeom>
        </p:spPr>
      </p:pic>
      <p:sp>
        <p:nvSpPr>
          <p:cNvPr id="2" name="TextBox 1">
            <a:extLst>
              <a:ext uri="{FF2B5EF4-FFF2-40B4-BE49-F238E27FC236}">
                <a16:creationId xmlns:a16="http://schemas.microsoft.com/office/drawing/2014/main" xmlns="" id="{6859806E-5D90-B445-8FDD-D3EA47DD5F4E}"/>
              </a:ext>
            </a:extLst>
          </p:cNvPr>
          <p:cNvSpPr txBox="1"/>
          <p:nvPr/>
        </p:nvSpPr>
        <p:spPr>
          <a:xfrm>
            <a:off x="10467248" y="247994"/>
            <a:ext cx="1727927" cy="553998"/>
          </a:xfrm>
          <a:prstGeom prst="rect">
            <a:avLst/>
          </a:prstGeom>
          <a:solidFill>
            <a:srgbClr val="FF0000"/>
          </a:solidFill>
        </p:spPr>
        <p:txBody>
          <a:bodyPr wrap="square" lIns="0" tIns="0" rIns="0" bIns="0" rtlCol="0">
            <a:spAutoFit/>
          </a:bodyPr>
          <a:lstStyle/>
          <a:p>
            <a:pPr algn="ctr" fontAlgn="base">
              <a:spcBef>
                <a:spcPct val="50000"/>
              </a:spcBef>
              <a:spcAft>
                <a:spcPct val="0"/>
              </a:spcAft>
              <a:buClr>
                <a:srgbClr val="F0AB00"/>
              </a:buClr>
              <a:buSzPct val="80000"/>
            </a:pPr>
            <a:r>
              <a:rPr lang="de-DE" sz="1800" kern="0" dirty="0">
                <a:ea typeface="Arial Unicode MS" pitchFamily="34" charset="-128"/>
                <a:cs typeface="Arial Unicode MS" pitchFamily="34" charset="-128"/>
              </a:rPr>
              <a:t>SUBJECT TO CHANGE</a:t>
            </a:r>
          </a:p>
        </p:txBody>
      </p:sp>
    </p:spTree>
    <p:extLst>
      <p:ext uri="{BB962C8B-B14F-4D97-AF65-F5344CB8AC3E}">
        <p14:creationId xmlns:p14="http://schemas.microsoft.com/office/powerpoint/2010/main" val="50527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AP-Hybris_Overview_video.mp4">
            <a:hlinkClick r:id="" action="ppaction://media"/>
            <a:extLst>
              <a:ext uri="{FF2B5EF4-FFF2-40B4-BE49-F238E27FC236}">
                <a16:creationId xmlns:a16="http://schemas.microsoft.com/office/drawing/2014/main" xmlns="" id="{0C3BBD3A-D302-E34A-9734-A5EA44ADE7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783"/>
            <a:ext cx="12195175" cy="6854431"/>
          </a:xfrm>
          <a:prstGeom prst="rect">
            <a:avLst/>
          </a:prstGeom>
        </p:spPr>
      </p:pic>
    </p:spTree>
    <p:extLst>
      <p:ext uri="{BB962C8B-B14F-4D97-AF65-F5344CB8AC3E}">
        <p14:creationId xmlns:p14="http://schemas.microsoft.com/office/powerpoint/2010/main" val="1919758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DA40B42-6C59-9946-AD48-C5829B05BF87}"/>
              </a:ext>
            </a:extLst>
          </p:cNvPr>
          <p:cNvGrpSpPr/>
          <p:nvPr/>
        </p:nvGrpSpPr>
        <p:grpSpPr>
          <a:xfrm>
            <a:off x="1253581" y="2972442"/>
            <a:ext cx="3384861" cy="1749984"/>
            <a:chOff x="488540" y="3705772"/>
            <a:chExt cx="2684303" cy="1440000"/>
          </a:xfrm>
        </p:grpSpPr>
        <p:sp>
          <p:nvSpPr>
            <p:cNvPr id="7" name="Rectangle 19">
              <a:extLst>
                <a:ext uri="{FF2B5EF4-FFF2-40B4-BE49-F238E27FC236}">
                  <a16:creationId xmlns:a16="http://schemas.microsoft.com/office/drawing/2014/main" xmlns="" id="{B6EF2E2E-80AB-F940-AE62-AC4892F16F70}"/>
                </a:ext>
              </a:extLst>
            </p:cNvPr>
            <p:cNvSpPr>
              <a:spLocks noChangeArrowheads="1"/>
            </p:cNvSpPr>
            <p:nvPr/>
          </p:nvSpPr>
          <p:spPr bwMode="auto">
            <a:xfrm>
              <a:off x="488540" y="3705772"/>
              <a:ext cx="2684303" cy="1440000"/>
            </a:xfrm>
            <a:prstGeom prst="rect">
              <a:avLst/>
            </a:prstGeom>
            <a:solidFill>
              <a:schemeClr val="tx1"/>
            </a:solidFill>
            <a:ln w="12700" algn="ctr">
              <a:solidFill>
                <a:srgbClr val="B2B2B2"/>
              </a:solidFill>
              <a:miter lim="800000"/>
              <a:headEnd/>
              <a:tailEnd/>
            </a:ln>
            <a:effectLst>
              <a:outerShdw blurRad="50800" dist="38100" dir="2700000" algn="tl" rotWithShape="0">
                <a:prstClr val="black">
                  <a:alpha val="40000"/>
                </a:prstClr>
              </a:outerShdw>
            </a:effectLst>
          </p:spPr>
          <p:txBody>
            <a:bodyPr wrap="none" anchor="ctr"/>
            <a:lstStyle/>
            <a:p>
              <a:pPr algn="ctr" eaLnBrk="0" fontAlgn="auto" hangingPunct="0">
                <a:spcBef>
                  <a:spcPts val="0"/>
                </a:spcBef>
                <a:spcAft>
                  <a:spcPts val="0"/>
                </a:spcAft>
                <a:defRPr/>
              </a:pPr>
              <a:endParaRPr lang="en-US" sz="1000" b="0">
                <a:solidFill>
                  <a:srgbClr val="000000"/>
                </a:solidFill>
                <a:latin typeface="Arial"/>
              </a:endParaRPr>
            </a:p>
          </p:txBody>
        </p:sp>
        <p:sp>
          <p:nvSpPr>
            <p:cNvPr id="8" name="Rectangle 20">
              <a:extLst>
                <a:ext uri="{FF2B5EF4-FFF2-40B4-BE49-F238E27FC236}">
                  <a16:creationId xmlns:a16="http://schemas.microsoft.com/office/drawing/2014/main" xmlns="" id="{62F51371-E1C5-BD42-B905-AA0A0101D043}"/>
                </a:ext>
              </a:extLst>
            </p:cNvPr>
            <p:cNvSpPr>
              <a:spLocks noChangeArrowheads="1"/>
            </p:cNvSpPr>
            <p:nvPr/>
          </p:nvSpPr>
          <p:spPr bwMode="auto">
            <a:xfrm>
              <a:off x="1235267" y="3823963"/>
              <a:ext cx="1863264" cy="1073709"/>
            </a:xfrm>
            <a:prstGeom prst="rect">
              <a:avLst/>
            </a:prstGeom>
            <a:noFill/>
            <a:ln w="9525">
              <a:noFill/>
              <a:miter lim="800000"/>
              <a:headEnd/>
              <a:tailEnd/>
            </a:ln>
          </p:spPr>
          <p:txBody>
            <a:bodyPr wrap="square" lIns="73025" tIns="36512" rIns="73025" bIns="36512">
              <a:spAutoFit/>
            </a:bodyPr>
            <a:lstStyle/>
            <a:p>
              <a:pPr defTabSz="585788" eaLnBrk="0" hangingPunct="0"/>
              <a:r>
                <a:rPr lang="en-US" sz="1000" b="1" dirty="0">
                  <a:solidFill>
                    <a:schemeClr val="bg1"/>
                  </a:solidFill>
                </a:rPr>
                <a:t>Emmanuel Desert</a:t>
              </a:r>
            </a:p>
            <a:p>
              <a:pPr defTabSz="585788" eaLnBrk="0" hangingPunct="0"/>
              <a:r>
                <a:rPr lang="en-US" sz="1000" dirty="0">
                  <a:solidFill>
                    <a:schemeClr val="bg1"/>
                  </a:solidFill>
                </a:rPr>
                <a:t>Director Product Management</a:t>
              </a:r>
            </a:p>
            <a:p>
              <a:pPr defTabSz="585788" eaLnBrk="0" hangingPunct="0"/>
              <a:r>
                <a:rPr lang="en-US" sz="1000" dirty="0">
                  <a:solidFill>
                    <a:schemeClr val="bg1"/>
                  </a:solidFill>
                </a:rPr>
                <a:t>SAP Sales Cloud </a:t>
              </a:r>
            </a:p>
            <a:p>
              <a:pPr defTabSz="585788" eaLnBrk="0" hangingPunct="0"/>
              <a:r>
                <a:rPr lang="en-US" sz="1000" dirty="0">
                  <a:solidFill>
                    <a:schemeClr val="bg1"/>
                  </a:solidFill>
                </a:rPr>
                <a:t> </a:t>
              </a:r>
            </a:p>
            <a:p>
              <a:pPr defTabSz="585788" eaLnBrk="0" hangingPunct="0"/>
              <a:r>
                <a:rPr lang="en-US" sz="1000" b="1" dirty="0">
                  <a:solidFill>
                    <a:schemeClr val="bg1"/>
                  </a:solidFill>
                </a:rPr>
                <a:t>SAP Switzerland AG</a:t>
              </a:r>
            </a:p>
            <a:p>
              <a:pPr defTabSz="585788" eaLnBrk="0" hangingPunct="0"/>
              <a:endParaRPr lang="en-US" sz="1000" dirty="0">
                <a:solidFill>
                  <a:schemeClr val="bg1"/>
                </a:solidFill>
              </a:endParaRPr>
            </a:p>
            <a:p>
              <a:pPr defTabSz="585788" eaLnBrk="0" hangingPunct="0"/>
              <a:r>
                <a:rPr lang="en-US" sz="1000" dirty="0">
                  <a:solidFill>
                    <a:schemeClr val="bg1"/>
                  </a:solidFill>
                </a:rPr>
                <a:t>P: +41 79 753 95 70</a:t>
              </a:r>
            </a:p>
            <a:p>
              <a:pPr defTabSz="585788" eaLnBrk="0" hangingPunct="0"/>
              <a:r>
                <a:rPr lang="en-US" sz="1000" dirty="0">
                  <a:solidFill>
                    <a:schemeClr val="bg1"/>
                  </a:solidFill>
                </a:rPr>
                <a:t>E: </a:t>
              </a:r>
              <a:r>
                <a:rPr lang="en-US" sz="1000" dirty="0">
                  <a:solidFill>
                    <a:schemeClr val="bg1"/>
                  </a:solidFill>
                  <a:hlinkClick r:id="rId2"/>
                </a:rPr>
                <a:t>emmanuel.desert@sap.com</a:t>
              </a:r>
              <a:r>
                <a:rPr lang="en-US" sz="1000" dirty="0">
                  <a:solidFill>
                    <a:schemeClr val="bg1"/>
                  </a:solidFill>
                </a:rPr>
                <a:t> </a:t>
              </a:r>
            </a:p>
          </p:txBody>
        </p:sp>
        <p:pic>
          <p:nvPicPr>
            <p:cNvPr id="9" name="Picture 6" descr="SAP_grad_R_pref.png">
              <a:extLst>
                <a:ext uri="{FF2B5EF4-FFF2-40B4-BE49-F238E27FC236}">
                  <a16:creationId xmlns:a16="http://schemas.microsoft.com/office/drawing/2014/main" xmlns="" id="{9B30851C-1CF4-1144-975F-8048EF16B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86" y="4835066"/>
              <a:ext cx="556267" cy="275433"/>
            </a:xfrm>
            <a:prstGeom prst="rect">
              <a:avLst/>
            </a:prstGeom>
          </p:spPr>
        </p:pic>
      </p:grpSp>
      <p:pic>
        <p:nvPicPr>
          <p:cNvPr id="14" name="Picture 13">
            <a:extLst>
              <a:ext uri="{FF2B5EF4-FFF2-40B4-BE49-F238E27FC236}">
                <a16:creationId xmlns:a16="http://schemas.microsoft.com/office/drawing/2014/main" xmlns="" id="{ADF4158B-6987-8E4F-9532-41E598C3B1BF}"/>
              </a:ext>
            </a:extLst>
          </p:cNvPr>
          <p:cNvPicPr>
            <a:picLocks noChangeAspect="1"/>
          </p:cNvPicPr>
          <p:nvPr/>
        </p:nvPicPr>
        <p:blipFill>
          <a:blip r:embed="rId4"/>
          <a:stretch>
            <a:fillRect/>
          </a:stretch>
        </p:blipFill>
        <p:spPr>
          <a:xfrm rot="14643">
            <a:off x="1350295" y="3132901"/>
            <a:ext cx="762918" cy="980895"/>
          </a:xfrm>
          <a:prstGeom prst="rect">
            <a:avLst/>
          </a:prstGeom>
        </p:spPr>
      </p:pic>
      <p:grpSp>
        <p:nvGrpSpPr>
          <p:cNvPr id="15" name="Group 14">
            <a:extLst>
              <a:ext uri="{FF2B5EF4-FFF2-40B4-BE49-F238E27FC236}">
                <a16:creationId xmlns:a16="http://schemas.microsoft.com/office/drawing/2014/main" xmlns="" id="{8CC59CBE-8020-3F45-AC9C-1F7F2F2BAAE2}"/>
              </a:ext>
            </a:extLst>
          </p:cNvPr>
          <p:cNvGrpSpPr/>
          <p:nvPr/>
        </p:nvGrpSpPr>
        <p:grpSpPr>
          <a:xfrm>
            <a:off x="6772460" y="2972442"/>
            <a:ext cx="3516002" cy="1749984"/>
            <a:chOff x="488540" y="3705772"/>
            <a:chExt cx="2788302" cy="1440000"/>
          </a:xfrm>
        </p:grpSpPr>
        <p:sp>
          <p:nvSpPr>
            <p:cNvPr id="16" name="Rectangle 19">
              <a:extLst>
                <a:ext uri="{FF2B5EF4-FFF2-40B4-BE49-F238E27FC236}">
                  <a16:creationId xmlns:a16="http://schemas.microsoft.com/office/drawing/2014/main" xmlns="" id="{DEF18E03-F88A-404C-99BE-0F5501C4369D}"/>
                </a:ext>
              </a:extLst>
            </p:cNvPr>
            <p:cNvSpPr>
              <a:spLocks noChangeArrowheads="1"/>
            </p:cNvSpPr>
            <p:nvPr/>
          </p:nvSpPr>
          <p:spPr bwMode="auto">
            <a:xfrm>
              <a:off x="488540" y="3705772"/>
              <a:ext cx="2684303" cy="1440000"/>
            </a:xfrm>
            <a:prstGeom prst="rect">
              <a:avLst/>
            </a:prstGeom>
            <a:solidFill>
              <a:schemeClr val="tx1"/>
            </a:solidFill>
            <a:ln w="12700" algn="ctr">
              <a:solidFill>
                <a:srgbClr val="B2B2B2"/>
              </a:solidFill>
              <a:miter lim="800000"/>
              <a:headEnd/>
              <a:tailEnd/>
            </a:ln>
            <a:effectLst>
              <a:outerShdw blurRad="50800" dist="38100" dir="2700000" algn="tl" rotWithShape="0">
                <a:prstClr val="black">
                  <a:alpha val="40000"/>
                </a:prstClr>
              </a:outerShdw>
            </a:effectLst>
          </p:spPr>
          <p:txBody>
            <a:bodyPr wrap="none" anchor="ctr"/>
            <a:lstStyle/>
            <a:p>
              <a:pPr algn="ctr" eaLnBrk="0" fontAlgn="auto" hangingPunct="0">
                <a:spcBef>
                  <a:spcPts val="0"/>
                </a:spcBef>
                <a:spcAft>
                  <a:spcPts val="0"/>
                </a:spcAft>
                <a:defRPr/>
              </a:pPr>
              <a:endParaRPr lang="en-US" sz="1000" b="0">
                <a:solidFill>
                  <a:srgbClr val="000000"/>
                </a:solidFill>
                <a:latin typeface="Arial"/>
              </a:endParaRPr>
            </a:p>
          </p:txBody>
        </p:sp>
        <p:sp>
          <p:nvSpPr>
            <p:cNvPr id="17" name="Rectangle 20">
              <a:extLst>
                <a:ext uri="{FF2B5EF4-FFF2-40B4-BE49-F238E27FC236}">
                  <a16:creationId xmlns:a16="http://schemas.microsoft.com/office/drawing/2014/main" xmlns="" id="{4E19D55B-BE42-EF4E-9BCB-C37CE02B5E26}"/>
                </a:ext>
              </a:extLst>
            </p:cNvPr>
            <p:cNvSpPr>
              <a:spLocks noChangeArrowheads="1"/>
            </p:cNvSpPr>
            <p:nvPr/>
          </p:nvSpPr>
          <p:spPr bwMode="auto">
            <a:xfrm>
              <a:off x="1413578" y="3823963"/>
              <a:ext cx="1863264" cy="1200339"/>
            </a:xfrm>
            <a:prstGeom prst="rect">
              <a:avLst/>
            </a:prstGeom>
            <a:noFill/>
            <a:ln w="9525">
              <a:noFill/>
              <a:miter lim="800000"/>
              <a:headEnd/>
              <a:tailEnd/>
            </a:ln>
          </p:spPr>
          <p:txBody>
            <a:bodyPr wrap="square" lIns="73025" tIns="36512" rIns="73025" bIns="36512">
              <a:spAutoFit/>
            </a:bodyPr>
            <a:lstStyle/>
            <a:p>
              <a:pPr defTabSz="585788" eaLnBrk="0" hangingPunct="0"/>
              <a:r>
                <a:rPr lang="en-US" sz="1000" b="1" dirty="0">
                  <a:solidFill>
                    <a:schemeClr val="bg1"/>
                  </a:solidFill>
                </a:rPr>
                <a:t>Timo Simon</a:t>
              </a:r>
            </a:p>
            <a:p>
              <a:pPr defTabSz="585788" eaLnBrk="0" hangingPunct="0"/>
              <a:r>
                <a:rPr lang="en-US" sz="1000" dirty="0">
                  <a:solidFill>
                    <a:schemeClr val="bg1"/>
                  </a:solidFill>
                </a:rPr>
                <a:t>Director Products, Innovation and Business Development </a:t>
              </a:r>
            </a:p>
            <a:p>
              <a:pPr defTabSz="585788" eaLnBrk="0" hangingPunct="0"/>
              <a:endParaRPr lang="en-US" sz="1000" dirty="0">
                <a:solidFill>
                  <a:schemeClr val="bg1"/>
                </a:solidFill>
              </a:endParaRPr>
            </a:p>
            <a:p>
              <a:pPr defTabSz="585788" eaLnBrk="0" hangingPunct="0"/>
              <a:r>
                <a:rPr lang="en-US" sz="1000" dirty="0" err="1">
                  <a:solidFill>
                    <a:schemeClr val="bg1"/>
                  </a:solidFill>
                </a:rPr>
                <a:t>maihiro</a:t>
              </a:r>
              <a:r>
                <a:rPr lang="en-US" sz="1000" dirty="0">
                  <a:solidFill>
                    <a:schemeClr val="bg1"/>
                  </a:solidFill>
                </a:rPr>
                <a:t> GmbH</a:t>
              </a:r>
            </a:p>
            <a:p>
              <a:pPr defTabSz="585788" eaLnBrk="0" hangingPunct="0"/>
              <a:endParaRPr lang="en-US" sz="1000" dirty="0">
                <a:solidFill>
                  <a:schemeClr val="bg1"/>
                </a:solidFill>
              </a:endParaRPr>
            </a:p>
            <a:p>
              <a:pPr defTabSz="585788" eaLnBrk="0" hangingPunct="0"/>
              <a:r>
                <a:rPr lang="en-US" sz="1000" dirty="0">
                  <a:solidFill>
                    <a:schemeClr val="bg1"/>
                  </a:solidFill>
                </a:rPr>
                <a:t>P: +49 175 722 68 63</a:t>
              </a:r>
            </a:p>
            <a:p>
              <a:pPr defTabSz="585788" eaLnBrk="0" hangingPunct="0"/>
              <a:r>
                <a:rPr lang="en-US" sz="1000" dirty="0">
                  <a:solidFill>
                    <a:schemeClr val="bg1"/>
                  </a:solidFill>
                </a:rPr>
                <a:t>E: </a:t>
              </a:r>
              <a:r>
                <a:rPr lang="en-US" sz="1000" dirty="0">
                  <a:solidFill>
                    <a:schemeClr val="bg1"/>
                  </a:solidFill>
                  <a:hlinkClick r:id="rId5"/>
                </a:rPr>
                <a:t>timo.simon@maihiro.com</a:t>
              </a:r>
              <a:endParaRPr lang="en-US" sz="1000" dirty="0">
                <a:solidFill>
                  <a:schemeClr val="bg1"/>
                </a:solidFill>
              </a:endParaRPr>
            </a:p>
            <a:p>
              <a:pPr defTabSz="585788" eaLnBrk="0" hangingPunct="0"/>
              <a:endParaRPr lang="en-US" sz="1000" u="sng" dirty="0">
                <a:solidFill>
                  <a:schemeClr val="accent3">
                    <a:lumMod val="60000"/>
                    <a:lumOff val="40000"/>
                  </a:schemeClr>
                </a:solidFill>
              </a:endParaRPr>
            </a:p>
          </p:txBody>
        </p:sp>
      </p:grpSp>
      <p:pic>
        <p:nvPicPr>
          <p:cNvPr id="2" name="Picture 1">
            <a:extLst>
              <a:ext uri="{FF2B5EF4-FFF2-40B4-BE49-F238E27FC236}">
                <a16:creationId xmlns:a16="http://schemas.microsoft.com/office/drawing/2014/main" xmlns="" id="{3A03EA82-157C-714B-94C2-16A85A31FFED}"/>
              </a:ext>
            </a:extLst>
          </p:cNvPr>
          <p:cNvPicPr>
            <a:picLocks noChangeAspect="1"/>
          </p:cNvPicPr>
          <p:nvPr/>
        </p:nvPicPr>
        <p:blipFill>
          <a:blip r:embed="rId6"/>
          <a:stretch>
            <a:fillRect/>
          </a:stretch>
        </p:blipFill>
        <p:spPr>
          <a:xfrm>
            <a:off x="6868168" y="3131280"/>
            <a:ext cx="950833" cy="950833"/>
          </a:xfrm>
          <a:prstGeom prst="rect">
            <a:avLst/>
          </a:prstGeom>
        </p:spPr>
      </p:pic>
      <p:pic>
        <p:nvPicPr>
          <p:cNvPr id="3" name="Picture 2">
            <a:extLst>
              <a:ext uri="{FF2B5EF4-FFF2-40B4-BE49-F238E27FC236}">
                <a16:creationId xmlns:a16="http://schemas.microsoft.com/office/drawing/2014/main" xmlns="" id="{6478E8CD-1242-AF4A-BF0C-DDE54D7371BC}"/>
              </a:ext>
            </a:extLst>
          </p:cNvPr>
          <p:cNvPicPr>
            <a:picLocks noChangeAspect="1"/>
          </p:cNvPicPr>
          <p:nvPr/>
        </p:nvPicPr>
        <p:blipFill rotWithShape="1">
          <a:blip r:embed="rId7"/>
          <a:srcRect t="29069" b="38144"/>
          <a:stretch/>
        </p:blipFill>
        <p:spPr>
          <a:xfrm>
            <a:off x="6774444" y="4290534"/>
            <a:ext cx="1164473" cy="381793"/>
          </a:xfrm>
          <a:prstGeom prst="rect">
            <a:avLst/>
          </a:prstGeom>
        </p:spPr>
      </p:pic>
      <p:sp>
        <p:nvSpPr>
          <p:cNvPr id="20" name="TextBox 19">
            <a:extLst>
              <a:ext uri="{FF2B5EF4-FFF2-40B4-BE49-F238E27FC236}">
                <a16:creationId xmlns:a16="http://schemas.microsoft.com/office/drawing/2014/main" xmlns="" id="{46168556-05CC-A148-934D-F452823D7019}"/>
              </a:ext>
            </a:extLst>
          </p:cNvPr>
          <p:cNvSpPr txBox="1"/>
          <p:nvPr/>
        </p:nvSpPr>
        <p:spPr>
          <a:xfrm>
            <a:off x="4229100" y="1697843"/>
            <a:ext cx="3924300" cy="615553"/>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de-DE" sz="4000" b="1" kern="0" dirty="0">
                <a:solidFill>
                  <a:schemeClr val="accent1"/>
                </a:solidFill>
                <a:ea typeface="Arial Unicode MS" pitchFamily="34" charset="-128"/>
                <a:cs typeface="Arial Unicode MS" pitchFamily="34" charset="-128"/>
              </a:rPr>
              <a:t>THANK YOU</a:t>
            </a:r>
          </a:p>
        </p:txBody>
      </p:sp>
    </p:spTree>
    <p:extLst>
      <p:ext uri="{BB962C8B-B14F-4D97-AF65-F5344CB8AC3E}">
        <p14:creationId xmlns:p14="http://schemas.microsoft.com/office/powerpoint/2010/main" val="1493884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185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28" y="313226"/>
            <a:ext cx="11330950" cy="430887"/>
          </a:xfrm>
        </p:spPr>
        <p:txBody>
          <a:bodyPr/>
          <a:lstStyle/>
          <a:p>
            <a:r>
              <a:rPr lang="de-DE" sz="2800" dirty="0">
                <a:solidFill>
                  <a:schemeClr val="accent1"/>
                </a:solidFill>
              </a:rPr>
              <a:t>WHAT‘S TRENDING IN THE INDUSTRY?</a:t>
            </a:r>
          </a:p>
        </p:txBody>
      </p:sp>
      <p:sp>
        <p:nvSpPr>
          <p:cNvPr id="4" name="Rectangle 27"/>
          <p:cNvSpPr>
            <a:spLocks noChangeArrowheads="1"/>
          </p:cNvSpPr>
          <p:nvPr/>
        </p:nvSpPr>
        <p:spPr bwMode="gray">
          <a:xfrm>
            <a:off x="538380" y="1295469"/>
            <a:ext cx="5431149" cy="1732422"/>
          </a:xfrm>
          <a:prstGeom prst="rect">
            <a:avLst/>
          </a:prstGeom>
          <a:noFill/>
          <a:ln w="9525" algn="ctr">
            <a:noFill/>
            <a:miter lim="800000"/>
            <a:headEnd/>
            <a:tailEnd/>
          </a:ln>
        </p:spPr>
        <p:txBody>
          <a:bodyPr lIns="121881" tIns="0" rIns="121881" bIns="121881" numCol="2"/>
          <a:lstStyle/>
          <a:p>
            <a:pPr defTabSz="609326">
              <a:buSzPct val="100000"/>
              <a:defRPr/>
            </a:pPr>
            <a:endParaRPr lang="en-US" sz="1200" kern="0" dirty="0">
              <a:solidFill>
                <a:srgbClr val="CCCCCC">
                  <a:lumMod val="25000"/>
                </a:srgbClr>
              </a:solidFill>
              <a:latin typeface="BentonSans Light" panose="02000503000000020004" pitchFamily="2" charset="0"/>
            </a:endParaRPr>
          </a:p>
        </p:txBody>
      </p:sp>
      <p:sp>
        <p:nvSpPr>
          <p:cNvPr id="6" name="Rectangle 27"/>
          <p:cNvSpPr>
            <a:spLocks noChangeArrowheads="1"/>
          </p:cNvSpPr>
          <p:nvPr/>
        </p:nvSpPr>
        <p:spPr bwMode="gray">
          <a:xfrm>
            <a:off x="6215039" y="1261638"/>
            <a:ext cx="5407439" cy="1760941"/>
          </a:xfrm>
          <a:prstGeom prst="rect">
            <a:avLst/>
          </a:prstGeom>
          <a:noFill/>
          <a:ln w="9525" algn="ctr">
            <a:noFill/>
            <a:miter lim="800000"/>
            <a:headEnd/>
            <a:tailEnd/>
          </a:ln>
        </p:spPr>
        <p:txBody>
          <a:bodyPr lIns="121881" tIns="121881" rIns="121881" bIns="121881" numCol="1"/>
          <a:lstStyle/>
          <a:p>
            <a:pPr marL="228497" indent="-228497" defTabSz="609326">
              <a:buSzPct val="100000"/>
              <a:buFont typeface="Wingdings" panose="05000000000000000000" pitchFamily="2" charset="2"/>
              <a:buChar char="§"/>
              <a:defRPr/>
            </a:pPr>
            <a:endParaRPr lang="en-US" sz="1200" kern="0" dirty="0">
              <a:solidFill>
                <a:srgbClr val="CCCCCC">
                  <a:lumMod val="25000"/>
                </a:srgbClr>
              </a:solidFill>
              <a:latin typeface="BentonSans Light" panose="02000503000000020004" pitchFamily="2" charset="0"/>
            </a:endParaRPr>
          </a:p>
        </p:txBody>
      </p:sp>
      <p:sp>
        <p:nvSpPr>
          <p:cNvPr id="12" name="Rectangle 27"/>
          <p:cNvSpPr>
            <a:spLocks noChangeArrowheads="1"/>
          </p:cNvSpPr>
          <p:nvPr/>
        </p:nvSpPr>
        <p:spPr bwMode="gray">
          <a:xfrm>
            <a:off x="6245495" y="4177235"/>
            <a:ext cx="5407439" cy="922511"/>
          </a:xfrm>
          <a:prstGeom prst="rect">
            <a:avLst/>
          </a:prstGeom>
          <a:noFill/>
          <a:ln w="9525" algn="ctr">
            <a:noFill/>
            <a:miter lim="800000"/>
            <a:headEnd/>
            <a:tailEnd/>
          </a:ln>
        </p:spPr>
        <p:txBody>
          <a:bodyPr lIns="121881" tIns="121881" rIns="121881" bIns="121881" numCol="1"/>
          <a:lstStyle/>
          <a:p>
            <a:pPr marL="228497" indent="-228497" defTabSz="609326">
              <a:buSzPct val="100000"/>
              <a:buFont typeface="Wingdings" panose="05000000000000000000" pitchFamily="2" charset="2"/>
              <a:buChar char="§"/>
              <a:defRPr/>
            </a:pPr>
            <a:endParaRPr lang="en-US" sz="1200" kern="0" dirty="0">
              <a:solidFill>
                <a:srgbClr val="CCCCCC">
                  <a:lumMod val="25000"/>
                </a:srgbClr>
              </a:solidFill>
              <a:latin typeface="BentonSans Light" panose="02000503000000020004" pitchFamily="2" charset="0"/>
            </a:endParaRPr>
          </a:p>
        </p:txBody>
      </p:sp>
      <p:grpSp>
        <p:nvGrpSpPr>
          <p:cNvPr id="3" name="Group 2">
            <a:extLst>
              <a:ext uri="{FF2B5EF4-FFF2-40B4-BE49-F238E27FC236}">
                <a16:creationId xmlns:a16="http://schemas.microsoft.com/office/drawing/2014/main" xmlns="" id="{659CC01D-308C-7945-96B7-13E74AB311E9}"/>
              </a:ext>
            </a:extLst>
          </p:cNvPr>
          <p:cNvGrpSpPr/>
          <p:nvPr/>
        </p:nvGrpSpPr>
        <p:grpSpPr>
          <a:xfrm>
            <a:off x="259820" y="1079890"/>
            <a:ext cx="2357932" cy="2280082"/>
            <a:chOff x="259820" y="1079890"/>
            <a:chExt cx="2357932" cy="2280082"/>
          </a:xfrm>
        </p:grpSpPr>
        <p:sp>
          <p:nvSpPr>
            <p:cNvPr id="8" name="Text Placeholder 2"/>
            <p:cNvSpPr txBox="1">
              <a:spLocks/>
            </p:cNvSpPr>
            <p:nvPr/>
          </p:nvSpPr>
          <p:spPr bwMode="gray">
            <a:xfrm>
              <a:off x="259820" y="2116119"/>
              <a:ext cx="2357932" cy="1243853"/>
            </a:xfrm>
            <a:prstGeom prst="rect">
              <a:avLst/>
            </a:prstGeom>
          </p:spPr>
          <p:txBody>
            <a:bodyPr vert="horz" lIns="0" tIns="0" rIns="0" bIns="0" rtlCol="0">
              <a:noAutofit/>
            </a:bodyPr>
            <a:lstStyle>
              <a:lvl1pPr marL="0" indent="0" algn="l" defTabSz="1219170" rtl="0" eaLnBrk="1" latinLnBrk="0" hangingPunct="1">
                <a:spcBef>
                  <a:spcPts val="2160"/>
                </a:spcBef>
                <a:buClr>
                  <a:schemeClr val="accent1"/>
                </a:buClr>
                <a:buSzPct val="80000"/>
                <a:buFontTx/>
                <a:buNone/>
                <a:defRPr sz="2400" b="1" kern="1200">
                  <a:solidFill>
                    <a:schemeClr val="tx1"/>
                  </a:solidFill>
                  <a:latin typeface="+mn-lt"/>
                  <a:ea typeface="+mn-ea"/>
                  <a:cs typeface="+mn-cs"/>
                </a:defRPr>
              </a:lvl1pPr>
              <a:lvl2pPr marL="0" indent="0" algn="l" defTabSz="1219170" rtl="0" eaLnBrk="1" latinLnBrk="0" hangingPunct="1">
                <a:spcBef>
                  <a:spcPts val="667"/>
                </a:spcBef>
                <a:buClr>
                  <a:schemeClr val="accent1"/>
                </a:buClr>
                <a:buSzPct val="80000"/>
                <a:buFont typeface="Wingdings" pitchFamily="2" charset="2"/>
                <a:buNone/>
                <a:defRPr sz="2400" kern="1200">
                  <a:solidFill>
                    <a:schemeClr val="tx1"/>
                  </a:solidFill>
                  <a:latin typeface="+mn-lt"/>
                  <a:ea typeface="+mn-ea"/>
                  <a:cs typeface="+mn-cs"/>
                </a:defRPr>
              </a:lvl2pPr>
              <a:lvl3pPr marL="359824" indent="-241294" algn="l" defTabSz="1219170" rtl="0" eaLnBrk="1" latinLnBrk="0" hangingPunct="1">
                <a:spcBef>
                  <a:spcPts val="560"/>
                </a:spcBef>
                <a:buClr>
                  <a:schemeClr val="accent1"/>
                </a:buClr>
                <a:buSzPct val="100000"/>
                <a:buFont typeface="Wingdings" pitchFamily="2" charset="2"/>
                <a:buChar char=""/>
                <a:defRPr sz="2133" kern="1200">
                  <a:solidFill>
                    <a:schemeClr val="tx1"/>
                  </a:solidFill>
                  <a:latin typeface="+mn-lt"/>
                  <a:ea typeface="+mn-ea"/>
                  <a:cs typeface="+mn-cs"/>
                </a:defRPr>
              </a:lvl3pPr>
              <a:lvl4pPr marL="596885" indent="-237061" algn="l" defTabSz="1219170" rtl="0" eaLnBrk="1" latinLnBrk="0" hangingPunct="1">
                <a:spcBef>
                  <a:spcPts val="560"/>
                </a:spcBef>
                <a:buClr>
                  <a:schemeClr val="accent2"/>
                </a:buClr>
                <a:buSzPct val="100000"/>
                <a:buFont typeface="Arial" pitchFamily="34" charset="0"/>
                <a:buChar char="–"/>
                <a:defRPr sz="1867" kern="1200">
                  <a:solidFill>
                    <a:schemeClr val="tx1"/>
                  </a:solidFill>
                  <a:latin typeface="+mn-lt"/>
                  <a:ea typeface="+mn-ea"/>
                  <a:cs typeface="+mn-cs"/>
                </a:defRPr>
              </a:lvl4pPr>
              <a:lvl5pPr marL="836063" indent="-239178" algn="l" defTabSz="1219170" rtl="0" eaLnBrk="1" latinLnBrk="0" hangingPunct="1">
                <a:spcBef>
                  <a:spcPts val="336"/>
                </a:spcBef>
                <a:buClr>
                  <a:schemeClr val="accent2"/>
                </a:buClr>
                <a:buSzPct val="100000"/>
                <a:buFont typeface="Courier New" pitchFamily="49" charset="0"/>
                <a:buChar char="o"/>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0" defTabSz="609326">
                <a:buClr>
                  <a:srgbClr val="F0AB00"/>
                </a:buClr>
                <a:buSzPct val="100000"/>
                <a:defRPr/>
              </a:pPr>
              <a:r>
                <a:rPr lang="en-US" sz="1800" kern="0" dirty="0">
                  <a:solidFill>
                    <a:schemeClr val="accent5"/>
                  </a:solidFill>
                  <a:latin typeface="BentonSans Light" panose="02000503000000020004" pitchFamily="2" charset="0"/>
                </a:rPr>
                <a:t>Brick and mortar stores </a:t>
              </a:r>
              <a:r>
                <a:rPr lang="en-US" sz="1600" kern="0" dirty="0">
                  <a:latin typeface="BentonSans Light" panose="02000503000000020004" pitchFamily="2" charset="0"/>
                </a:rPr>
                <a:t>are here to stay. </a:t>
              </a:r>
            </a:p>
          </p:txBody>
        </p:sp>
        <p:sp>
          <p:nvSpPr>
            <p:cNvPr id="17" name="Text Placeholder 2"/>
            <p:cNvSpPr txBox="1">
              <a:spLocks/>
            </p:cNvSpPr>
            <p:nvPr/>
          </p:nvSpPr>
          <p:spPr bwMode="gray">
            <a:xfrm>
              <a:off x="271181" y="1079890"/>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1.</a:t>
              </a:r>
            </a:p>
          </p:txBody>
        </p:sp>
        <p:pic>
          <p:nvPicPr>
            <p:cNvPr id="35"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1528" y="1398460"/>
              <a:ext cx="973942" cy="657782"/>
            </a:xfrm>
            <a:prstGeom prst="rect">
              <a:avLst/>
            </a:prstGeom>
          </p:spPr>
        </p:pic>
      </p:grpSp>
      <p:grpSp>
        <p:nvGrpSpPr>
          <p:cNvPr id="9" name="Group 8">
            <a:extLst>
              <a:ext uri="{FF2B5EF4-FFF2-40B4-BE49-F238E27FC236}">
                <a16:creationId xmlns:a16="http://schemas.microsoft.com/office/drawing/2014/main" xmlns="" id="{D3936F63-AF7F-C446-BCB7-8EC490B7D897}"/>
              </a:ext>
            </a:extLst>
          </p:cNvPr>
          <p:cNvGrpSpPr/>
          <p:nvPr/>
        </p:nvGrpSpPr>
        <p:grpSpPr>
          <a:xfrm>
            <a:off x="3160951" y="1079890"/>
            <a:ext cx="2357932" cy="2280082"/>
            <a:chOff x="3160951" y="1079890"/>
            <a:chExt cx="2357932" cy="2280082"/>
          </a:xfrm>
        </p:grpSpPr>
        <p:grpSp>
          <p:nvGrpSpPr>
            <p:cNvPr id="5" name="Group 4">
              <a:extLst>
                <a:ext uri="{FF2B5EF4-FFF2-40B4-BE49-F238E27FC236}">
                  <a16:creationId xmlns:a16="http://schemas.microsoft.com/office/drawing/2014/main" xmlns="" id="{6EBF5F4E-EAC4-AA45-AB16-3DA0F815613D}"/>
                </a:ext>
              </a:extLst>
            </p:cNvPr>
            <p:cNvGrpSpPr/>
            <p:nvPr/>
          </p:nvGrpSpPr>
          <p:grpSpPr>
            <a:xfrm>
              <a:off x="3160951" y="1079890"/>
              <a:ext cx="2357932" cy="2280082"/>
              <a:chOff x="3160951" y="1079890"/>
              <a:chExt cx="2357932" cy="2280082"/>
            </a:xfrm>
          </p:grpSpPr>
          <p:sp>
            <p:nvSpPr>
              <p:cNvPr id="10" name="Text Placeholder 2"/>
              <p:cNvSpPr txBox="1">
                <a:spLocks/>
              </p:cNvSpPr>
              <p:nvPr/>
            </p:nvSpPr>
            <p:spPr bwMode="gray">
              <a:xfrm>
                <a:off x="3160951" y="2116119"/>
                <a:ext cx="2357932" cy="1243853"/>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609326">
                  <a:buClr>
                    <a:srgbClr val="F0AB00"/>
                  </a:buClr>
                  <a:buSzPct val="100000"/>
                  <a:defRPr/>
                </a:pPr>
                <a:r>
                  <a:rPr lang="en-US" sz="1800" b="1" kern="0" dirty="0">
                    <a:solidFill>
                      <a:schemeClr val="accent5"/>
                    </a:solidFill>
                    <a:latin typeface="BentonSans Light" panose="02000503000000020004" pitchFamily="2" charset="0"/>
                    <a:cs typeface="+mn-cs"/>
                  </a:rPr>
                  <a:t>Sell experiences </a:t>
                </a:r>
                <a:r>
                  <a:rPr lang="en-US" sz="1600" kern="0" dirty="0">
                    <a:solidFill>
                      <a:schemeClr val="tx1"/>
                    </a:solidFill>
                    <a:latin typeface="BentonSans Light" panose="02000503000000020004" pitchFamily="2" charset="0"/>
                  </a:rPr>
                  <a:t>rather than products</a:t>
                </a:r>
              </a:p>
            </p:txBody>
          </p:sp>
          <p:sp>
            <p:nvSpPr>
              <p:cNvPr id="18" name="Text Placeholder 2"/>
              <p:cNvSpPr txBox="1">
                <a:spLocks/>
              </p:cNvSpPr>
              <p:nvPr/>
            </p:nvSpPr>
            <p:spPr bwMode="gray">
              <a:xfrm>
                <a:off x="3169091" y="1079890"/>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2.</a:t>
                </a:r>
              </a:p>
            </p:txBody>
          </p:sp>
        </p:grpSp>
        <p:pic>
          <p:nvPicPr>
            <p:cNvPr id="36"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80103" y="1398460"/>
              <a:ext cx="973942" cy="657782"/>
            </a:xfrm>
            <a:prstGeom prst="rect">
              <a:avLst/>
            </a:prstGeom>
          </p:spPr>
        </p:pic>
      </p:grpSp>
      <p:grpSp>
        <p:nvGrpSpPr>
          <p:cNvPr id="7" name="Group 6">
            <a:extLst>
              <a:ext uri="{FF2B5EF4-FFF2-40B4-BE49-F238E27FC236}">
                <a16:creationId xmlns:a16="http://schemas.microsoft.com/office/drawing/2014/main" xmlns="" id="{C9958EF8-F976-684D-A4EE-285470E62E2D}"/>
              </a:ext>
            </a:extLst>
          </p:cNvPr>
          <p:cNvGrpSpPr/>
          <p:nvPr/>
        </p:nvGrpSpPr>
        <p:grpSpPr>
          <a:xfrm>
            <a:off x="6069872" y="1079890"/>
            <a:ext cx="2655621" cy="2280082"/>
            <a:chOff x="6069872" y="1079890"/>
            <a:chExt cx="2655621" cy="2280082"/>
          </a:xfrm>
        </p:grpSpPr>
        <p:sp>
          <p:nvSpPr>
            <p:cNvPr id="13" name="Text Placeholder 2"/>
            <p:cNvSpPr txBox="1">
              <a:spLocks/>
            </p:cNvSpPr>
            <p:nvPr/>
          </p:nvSpPr>
          <p:spPr bwMode="gray">
            <a:xfrm>
              <a:off x="6069872" y="2116119"/>
              <a:ext cx="2655621" cy="1243853"/>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326">
                <a:buClr>
                  <a:srgbClr val="F0AB00"/>
                </a:buClr>
                <a:buSzPct val="100000"/>
                <a:defRPr/>
              </a:pPr>
              <a:r>
                <a:rPr lang="en-US" sz="1800" b="1" kern="0" dirty="0">
                  <a:solidFill>
                    <a:schemeClr val="accent5"/>
                  </a:solidFill>
                  <a:latin typeface="BentonSans Light" panose="02000503000000020004" pitchFamily="2" charset="0"/>
                  <a:cs typeface="+mn-cs"/>
                </a:rPr>
                <a:t>Rapid expansion beyond traditional Western bases</a:t>
              </a:r>
              <a:r>
                <a:rPr lang="en-US" sz="1600" kern="0" dirty="0">
                  <a:solidFill>
                    <a:schemeClr val="tx1"/>
                  </a:solidFill>
                  <a:latin typeface="BentonSans Light" panose="02000503000000020004" pitchFamily="2" charset="0"/>
                </a:rPr>
                <a:t>, demanding new levels of value and innovation </a:t>
              </a:r>
            </a:p>
          </p:txBody>
        </p:sp>
        <p:sp>
          <p:nvSpPr>
            <p:cNvPr id="19" name="Text Placeholder 2"/>
            <p:cNvSpPr txBox="1">
              <a:spLocks/>
            </p:cNvSpPr>
            <p:nvPr/>
          </p:nvSpPr>
          <p:spPr bwMode="gray">
            <a:xfrm>
              <a:off x="6078014" y="1079890"/>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3.</a:t>
              </a:r>
            </a:p>
          </p:txBody>
        </p:sp>
        <p:pic>
          <p:nvPicPr>
            <p:cNvPr id="37"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106554" y="1387009"/>
              <a:ext cx="973942" cy="657782"/>
            </a:xfrm>
            <a:prstGeom prst="rect">
              <a:avLst/>
            </a:prstGeom>
          </p:spPr>
        </p:pic>
      </p:grpSp>
      <p:grpSp>
        <p:nvGrpSpPr>
          <p:cNvPr id="11" name="Group 10">
            <a:extLst>
              <a:ext uri="{FF2B5EF4-FFF2-40B4-BE49-F238E27FC236}">
                <a16:creationId xmlns:a16="http://schemas.microsoft.com/office/drawing/2014/main" xmlns="" id="{E61560B2-05C6-E34D-ACDB-D344DF20C4C4}"/>
              </a:ext>
            </a:extLst>
          </p:cNvPr>
          <p:cNvGrpSpPr/>
          <p:nvPr/>
        </p:nvGrpSpPr>
        <p:grpSpPr>
          <a:xfrm>
            <a:off x="8971004" y="1079890"/>
            <a:ext cx="2357932" cy="2280082"/>
            <a:chOff x="8971004" y="1079890"/>
            <a:chExt cx="2357932" cy="2280082"/>
          </a:xfrm>
        </p:grpSpPr>
        <p:sp>
          <p:nvSpPr>
            <p:cNvPr id="15" name="Text Placeholder 2"/>
            <p:cNvSpPr txBox="1">
              <a:spLocks/>
            </p:cNvSpPr>
            <p:nvPr/>
          </p:nvSpPr>
          <p:spPr bwMode="gray">
            <a:xfrm>
              <a:off x="8971004" y="2116119"/>
              <a:ext cx="2357932" cy="1243853"/>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326">
                <a:buClr>
                  <a:srgbClr val="F0AB00"/>
                </a:buClr>
                <a:buSzPct val="100000"/>
                <a:defRPr/>
              </a:pPr>
              <a:r>
                <a:rPr lang="en-US" sz="1800" b="1" kern="0" dirty="0">
                  <a:solidFill>
                    <a:schemeClr val="accent5"/>
                  </a:solidFill>
                  <a:latin typeface="BentonSans Light" panose="02000503000000020004" pitchFamily="2" charset="0"/>
                  <a:cs typeface="+mn-cs"/>
                </a:rPr>
                <a:t>Building global scale </a:t>
              </a:r>
              <a:r>
                <a:rPr lang="en-US" sz="1600" kern="0" dirty="0">
                  <a:solidFill>
                    <a:schemeClr val="tx1"/>
                  </a:solidFill>
                  <a:latin typeface="BentonSans Light" panose="02000503000000020004" pitchFamily="2" charset="0"/>
                </a:rPr>
                <a:t>by aggressively shaping their portfolios via acquisitions</a:t>
              </a:r>
            </a:p>
          </p:txBody>
        </p:sp>
        <p:sp>
          <p:nvSpPr>
            <p:cNvPr id="20" name="Text Placeholder 2"/>
            <p:cNvSpPr txBox="1">
              <a:spLocks/>
            </p:cNvSpPr>
            <p:nvPr/>
          </p:nvSpPr>
          <p:spPr bwMode="gray">
            <a:xfrm>
              <a:off x="8986936" y="1079890"/>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4.</a:t>
              </a:r>
            </a:p>
          </p:txBody>
        </p:sp>
        <p:pic>
          <p:nvPicPr>
            <p:cNvPr id="38"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83316" y="1416444"/>
              <a:ext cx="973942" cy="657782"/>
            </a:xfrm>
            <a:prstGeom prst="rect">
              <a:avLst/>
            </a:prstGeom>
          </p:spPr>
        </p:pic>
      </p:grpSp>
      <p:grpSp>
        <p:nvGrpSpPr>
          <p:cNvPr id="14" name="Group 13">
            <a:extLst>
              <a:ext uri="{FF2B5EF4-FFF2-40B4-BE49-F238E27FC236}">
                <a16:creationId xmlns:a16="http://schemas.microsoft.com/office/drawing/2014/main" xmlns="" id="{D78064BF-5393-3A40-AB5D-BE4FA248A315}"/>
              </a:ext>
            </a:extLst>
          </p:cNvPr>
          <p:cNvGrpSpPr/>
          <p:nvPr/>
        </p:nvGrpSpPr>
        <p:grpSpPr>
          <a:xfrm>
            <a:off x="259820" y="3474666"/>
            <a:ext cx="2357932" cy="2280082"/>
            <a:chOff x="259820" y="3474666"/>
            <a:chExt cx="2357932" cy="2280082"/>
          </a:xfrm>
        </p:grpSpPr>
        <p:sp>
          <p:nvSpPr>
            <p:cNvPr id="21" name="Text Placeholder 2"/>
            <p:cNvSpPr txBox="1">
              <a:spLocks/>
            </p:cNvSpPr>
            <p:nvPr/>
          </p:nvSpPr>
          <p:spPr bwMode="gray">
            <a:xfrm>
              <a:off x="259820" y="4510895"/>
              <a:ext cx="2357932" cy="1243853"/>
            </a:xfrm>
            <a:prstGeom prst="rect">
              <a:avLst/>
            </a:prstGeom>
          </p:spPr>
          <p:txBody>
            <a:bodyPr vert="horz" lIns="0" tIns="0" rIns="0" bIns="0" rtlCol="0">
              <a:noAutofit/>
            </a:bodyPr>
            <a:lstStyle>
              <a:lvl1pPr marL="0" indent="0" algn="l" defTabSz="1219170" rtl="0" eaLnBrk="1" latinLnBrk="0" hangingPunct="1">
                <a:spcBef>
                  <a:spcPts val="2160"/>
                </a:spcBef>
                <a:buClr>
                  <a:schemeClr val="accent1"/>
                </a:buClr>
                <a:buSzPct val="80000"/>
                <a:buFontTx/>
                <a:buNone/>
                <a:defRPr sz="2400" b="1" kern="1200">
                  <a:solidFill>
                    <a:schemeClr val="tx1"/>
                  </a:solidFill>
                  <a:latin typeface="+mn-lt"/>
                  <a:ea typeface="+mn-ea"/>
                  <a:cs typeface="+mn-cs"/>
                </a:defRPr>
              </a:lvl1pPr>
              <a:lvl2pPr marL="0" indent="0" algn="l" defTabSz="1219170" rtl="0" eaLnBrk="1" latinLnBrk="0" hangingPunct="1">
                <a:spcBef>
                  <a:spcPts val="667"/>
                </a:spcBef>
                <a:buClr>
                  <a:schemeClr val="accent1"/>
                </a:buClr>
                <a:buSzPct val="80000"/>
                <a:buFont typeface="Wingdings" pitchFamily="2" charset="2"/>
                <a:buNone/>
                <a:defRPr sz="2400" kern="1200">
                  <a:solidFill>
                    <a:schemeClr val="tx1"/>
                  </a:solidFill>
                  <a:latin typeface="+mn-lt"/>
                  <a:ea typeface="+mn-ea"/>
                  <a:cs typeface="+mn-cs"/>
                </a:defRPr>
              </a:lvl2pPr>
              <a:lvl3pPr marL="359824" indent="-241294" algn="l" defTabSz="1219170" rtl="0" eaLnBrk="1" latinLnBrk="0" hangingPunct="1">
                <a:spcBef>
                  <a:spcPts val="560"/>
                </a:spcBef>
                <a:buClr>
                  <a:schemeClr val="accent1"/>
                </a:buClr>
                <a:buSzPct val="100000"/>
                <a:buFont typeface="Wingdings" pitchFamily="2" charset="2"/>
                <a:buChar char=""/>
                <a:defRPr sz="2133" kern="1200">
                  <a:solidFill>
                    <a:schemeClr val="tx1"/>
                  </a:solidFill>
                  <a:latin typeface="+mn-lt"/>
                  <a:ea typeface="+mn-ea"/>
                  <a:cs typeface="+mn-cs"/>
                </a:defRPr>
              </a:lvl3pPr>
              <a:lvl4pPr marL="596885" indent="-237061" algn="l" defTabSz="1219170" rtl="0" eaLnBrk="1" latinLnBrk="0" hangingPunct="1">
                <a:spcBef>
                  <a:spcPts val="560"/>
                </a:spcBef>
                <a:buClr>
                  <a:schemeClr val="accent2"/>
                </a:buClr>
                <a:buSzPct val="100000"/>
                <a:buFont typeface="Arial" pitchFamily="34" charset="0"/>
                <a:buChar char="–"/>
                <a:defRPr sz="1867" kern="1200">
                  <a:solidFill>
                    <a:schemeClr val="tx1"/>
                  </a:solidFill>
                  <a:latin typeface="+mn-lt"/>
                  <a:ea typeface="+mn-ea"/>
                  <a:cs typeface="+mn-cs"/>
                </a:defRPr>
              </a:lvl4pPr>
              <a:lvl5pPr marL="836063" indent="-239178" algn="l" defTabSz="1219170" rtl="0" eaLnBrk="1" latinLnBrk="0" hangingPunct="1">
                <a:spcBef>
                  <a:spcPts val="336"/>
                </a:spcBef>
                <a:buClr>
                  <a:schemeClr val="accent2"/>
                </a:buClr>
                <a:buSzPct val="100000"/>
                <a:buFont typeface="Courier New" pitchFamily="49" charset="0"/>
                <a:buChar char="o"/>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lvl="0" defTabSz="609326">
                <a:buClr>
                  <a:srgbClr val="F0AB00"/>
                </a:buClr>
                <a:buSzPct val="100000"/>
                <a:defRPr/>
              </a:pPr>
              <a:r>
                <a:rPr lang="en-US" sz="1600" kern="0" dirty="0">
                  <a:latin typeface="BentonSans Light" panose="02000503000000020004" pitchFamily="2" charset="0"/>
                </a:rPr>
                <a:t>Retail environments are </a:t>
              </a:r>
              <a:r>
                <a:rPr lang="en-US" sz="1800" kern="0" dirty="0">
                  <a:solidFill>
                    <a:schemeClr val="accent5"/>
                  </a:solidFill>
                  <a:latin typeface="BentonSans Light" panose="02000503000000020004" pitchFamily="2" charset="0"/>
                </a:rPr>
                <a:t>highly competitive with niche players  </a:t>
              </a:r>
            </a:p>
          </p:txBody>
        </p:sp>
        <p:sp>
          <p:nvSpPr>
            <p:cNvPr id="29" name="Text Placeholder 2"/>
            <p:cNvSpPr txBox="1">
              <a:spLocks/>
            </p:cNvSpPr>
            <p:nvPr/>
          </p:nvSpPr>
          <p:spPr bwMode="gray">
            <a:xfrm>
              <a:off x="271181" y="3474666"/>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5.</a:t>
              </a:r>
            </a:p>
          </p:txBody>
        </p:sp>
        <p:pic>
          <p:nvPicPr>
            <p:cNvPr id="39"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91528" y="3792500"/>
              <a:ext cx="973942" cy="657782"/>
            </a:xfrm>
            <a:prstGeom prst="rect">
              <a:avLst/>
            </a:prstGeom>
          </p:spPr>
        </p:pic>
      </p:grpSp>
      <p:grpSp>
        <p:nvGrpSpPr>
          <p:cNvPr id="16" name="Group 15">
            <a:extLst>
              <a:ext uri="{FF2B5EF4-FFF2-40B4-BE49-F238E27FC236}">
                <a16:creationId xmlns:a16="http://schemas.microsoft.com/office/drawing/2014/main" xmlns="" id="{A75E676D-C32B-6C41-9280-9819D1181A12}"/>
              </a:ext>
            </a:extLst>
          </p:cNvPr>
          <p:cNvGrpSpPr/>
          <p:nvPr/>
        </p:nvGrpSpPr>
        <p:grpSpPr>
          <a:xfrm>
            <a:off x="3160951" y="3474666"/>
            <a:ext cx="2357932" cy="2280082"/>
            <a:chOff x="3160951" y="3474666"/>
            <a:chExt cx="2357932" cy="2280082"/>
          </a:xfrm>
        </p:grpSpPr>
        <p:sp>
          <p:nvSpPr>
            <p:cNvPr id="23" name="Text Placeholder 2"/>
            <p:cNvSpPr txBox="1">
              <a:spLocks/>
            </p:cNvSpPr>
            <p:nvPr/>
          </p:nvSpPr>
          <p:spPr bwMode="gray">
            <a:xfrm>
              <a:off x="3160951" y="4510895"/>
              <a:ext cx="2357932" cy="1243853"/>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326">
                <a:buClr>
                  <a:srgbClr val="F0AB00"/>
                </a:buClr>
                <a:buSzPct val="100000"/>
                <a:defRPr/>
              </a:pPr>
              <a:r>
                <a:rPr lang="en-US" sz="1600" kern="0" dirty="0">
                  <a:solidFill>
                    <a:schemeClr val="tx1"/>
                  </a:solidFill>
                  <a:latin typeface="BentonSans Light" panose="02000503000000020004" pitchFamily="2" charset="0"/>
                </a:rPr>
                <a:t>CPG strategies and investments are </a:t>
              </a:r>
              <a:r>
                <a:rPr lang="en-US" sz="1800" b="1" kern="0" dirty="0">
                  <a:solidFill>
                    <a:schemeClr val="accent5"/>
                  </a:solidFill>
                  <a:latin typeface="BentonSans Light" panose="02000503000000020004" pitchFamily="2" charset="0"/>
                  <a:cs typeface="+mn-cs"/>
                </a:rPr>
                <a:t>heavily influenced by demographic shifts</a:t>
              </a:r>
            </a:p>
          </p:txBody>
        </p:sp>
        <p:sp>
          <p:nvSpPr>
            <p:cNvPr id="30" name="Text Placeholder 2"/>
            <p:cNvSpPr txBox="1">
              <a:spLocks/>
            </p:cNvSpPr>
            <p:nvPr/>
          </p:nvSpPr>
          <p:spPr bwMode="gray">
            <a:xfrm>
              <a:off x="3169091" y="3474666"/>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6.</a:t>
              </a:r>
            </a:p>
          </p:txBody>
        </p:sp>
        <p:pic>
          <p:nvPicPr>
            <p:cNvPr id="40"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180103" y="3792500"/>
              <a:ext cx="973942" cy="657782"/>
            </a:xfrm>
            <a:prstGeom prst="rect">
              <a:avLst/>
            </a:prstGeom>
          </p:spPr>
        </p:pic>
      </p:grpSp>
      <p:grpSp>
        <p:nvGrpSpPr>
          <p:cNvPr id="22" name="Group 21">
            <a:extLst>
              <a:ext uri="{FF2B5EF4-FFF2-40B4-BE49-F238E27FC236}">
                <a16:creationId xmlns:a16="http://schemas.microsoft.com/office/drawing/2014/main" xmlns="" id="{9745D499-240F-CC43-B05D-32013E49F1C8}"/>
              </a:ext>
            </a:extLst>
          </p:cNvPr>
          <p:cNvGrpSpPr/>
          <p:nvPr/>
        </p:nvGrpSpPr>
        <p:grpSpPr>
          <a:xfrm>
            <a:off x="6069873" y="3474666"/>
            <a:ext cx="2357932" cy="2280082"/>
            <a:chOff x="6069873" y="3474666"/>
            <a:chExt cx="2357932" cy="2280082"/>
          </a:xfrm>
        </p:grpSpPr>
        <p:sp>
          <p:nvSpPr>
            <p:cNvPr id="25" name="Text Placeholder 2"/>
            <p:cNvSpPr txBox="1">
              <a:spLocks/>
            </p:cNvSpPr>
            <p:nvPr/>
          </p:nvSpPr>
          <p:spPr bwMode="gray">
            <a:xfrm>
              <a:off x="6069873" y="4510895"/>
              <a:ext cx="2357932" cy="1243853"/>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defTabSz="609326">
                <a:buClr>
                  <a:srgbClr val="F0AB00"/>
                </a:buClr>
                <a:buSzPct val="100000"/>
                <a:defRPr/>
              </a:pPr>
              <a:r>
                <a:rPr lang="en-US" sz="1800" b="1" kern="0" dirty="0">
                  <a:solidFill>
                    <a:schemeClr val="accent5"/>
                  </a:solidFill>
                  <a:latin typeface="BentonSans Light" panose="02000503000000020004" pitchFamily="2" charset="0"/>
                  <a:cs typeface="+mn-cs"/>
                </a:rPr>
                <a:t>Consumers</a:t>
              </a:r>
              <a:r>
                <a:rPr lang="en-US" sz="1600" kern="0" dirty="0">
                  <a:solidFill>
                    <a:schemeClr val="tx1"/>
                  </a:solidFill>
                  <a:latin typeface="BentonSans Light" panose="02000503000000020004" pitchFamily="2" charset="0"/>
                </a:rPr>
                <a:t> are engaged and </a:t>
              </a:r>
              <a:r>
                <a:rPr lang="en-US" sz="1800" b="1" kern="0" dirty="0">
                  <a:solidFill>
                    <a:schemeClr val="accent5"/>
                  </a:solidFill>
                  <a:latin typeface="BentonSans Light" panose="02000503000000020004" pitchFamily="2" charset="0"/>
                  <a:cs typeface="+mn-cs"/>
                </a:rPr>
                <a:t>always connected</a:t>
              </a:r>
              <a:r>
                <a:rPr lang="en-US" sz="1600" kern="0" dirty="0">
                  <a:solidFill>
                    <a:schemeClr val="tx1"/>
                  </a:solidFill>
                  <a:latin typeface="BentonSans Light" panose="02000503000000020004" pitchFamily="2" charset="0"/>
                </a:rPr>
                <a:t>.</a:t>
              </a:r>
            </a:p>
          </p:txBody>
        </p:sp>
        <p:sp>
          <p:nvSpPr>
            <p:cNvPr id="31" name="Text Placeholder 2"/>
            <p:cNvSpPr txBox="1">
              <a:spLocks/>
            </p:cNvSpPr>
            <p:nvPr/>
          </p:nvSpPr>
          <p:spPr bwMode="gray">
            <a:xfrm>
              <a:off x="6078014" y="3474666"/>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7.</a:t>
              </a:r>
            </a:p>
          </p:txBody>
        </p:sp>
        <p:pic>
          <p:nvPicPr>
            <p:cNvPr id="41"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106554" y="3781049"/>
              <a:ext cx="973942" cy="657782"/>
            </a:xfrm>
            <a:prstGeom prst="rect">
              <a:avLst/>
            </a:prstGeom>
          </p:spPr>
        </p:pic>
      </p:grpSp>
      <p:grpSp>
        <p:nvGrpSpPr>
          <p:cNvPr id="24" name="Group 23">
            <a:extLst>
              <a:ext uri="{FF2B5EF4-FFF2-40B4-BE49-F238E27FC236}">
                <a16:creationId xmlns:a16="http://schemas.microsoft.com/office/drawing/2014/main" xmlns="" id="{9B69DC56-E778-C24C-A632-5039B52D244C}"/>
              </a:ext>
            </a:extLst>
          </p:cNvPr>
          <p:cNvGrpSpPr/>
          <p:nvPr/>
        </p:nvGrpSpPr>
        <p:grpSpPr>
          <a:xfrm>
            <a:off x="8971004" y="3474666"/>
            <a:ext cx="2357932" cy="2280082"/>
            <a:chOff x="8971004" y="3474666"/>
            <a:chExt cx="2357932" cy="2280082"/>
          </a:xfrm>
        </p:grpSpPr>
        <p:sp>
          <p:nvSpPr>
            <p:cNvPr id="27" name="Text Placeholder 2"/>
            <p:cNvSpPr txBox="1">
              <a:spLocks/>
            </p:cNvSpPr>
            <p:nvPr/>
          </p:nvSpPr>
          <p:spPr bwMode="gray">
            <a:xfrm>
              <a:off x="8971004" y="4510895"/>
              <a:ext cx="2357932" cy="1243853"/>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09326">
                <a:buClr>
                  <a:srgbClr val="F0AB00"/>
                </a:buClr>
                <a:buSzPct val="100000"/>
                <a:defRPr/>
              </a:pPr>
              <a:r>
                <a:rPr lang="en-US" sz="1600" kern="0" dirty="0">
                  <a:solidFill>
                    <a:schemeClr val="tx1"/>
                  </a:solidFill>
                  <a:latin typeface="BentonSans Light" panose="02000503000000020004" pitchFamily="2" charset="0"/>
                </a:rPr>
                <a:t>A </a:t>
              </a:r>
              <a:r>
                <a:rPr lang="en-US" sz="1800" b="1" kern="0" dirty="0">
                  <a:solidFill>
                    <a:schemeClr val="accent5"/>
                  </a:solidFill>
                  <a:latin typeface="BentonSans Light" panose="02000503000000020004" pitchFamily="2" charset="0"/>
                  <a:cs typeface="+mn-cs"/>
                </a:rPr>
                <a:t>transforming workforce</a:t>
              </a:r>
            </a:p>
          </p:txBody>
        </p:sp>
        <p:sp>
          <p:nvSpPr>
            <p:cNvPr id="32" name="Text Placeholder 2"/>
            <p:cNvSpPr txBox="1">
              <a:spLocks/>
            </p:cNvSpPr>
            <p:nvPr/>
          </p:nvSpPr>
          <p:spPr bwMode="gray">
            <a:xfrm>
              <a:off x="8986936" y="3474666"/>
              <a:ext cx="1505004" cy="118067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1200"/>
                </a:spcBef>
                <a:spcAft>
                  <a:spcPts val="0"/>
                </a:spcAft>
                <a:buClr>
                  <a:schemeClr val="accent1"/>
                </a:buClr>
                <a:buSzPct val="80000"/>
                <a:buFontTx/>
                <a:buNone/>
                <a:tabLst/>
                <a:defRPr sz="2000" b="0" kern="1200">
                  <a:solidFill>
                    <a:srgbClr val="000000"/>
                  </a:solidFill>
                  <a:latin typeface="Arial"/>
                  <a:ea typeface="+mn-ea"/>
                  <a:cs typeface="Arial"/>
                </a:defRPr>
              </a:lvl1pPr>
              <a:lvl2pPr marL="180000" marR="0" indent="-180000" algn="l" defTabSz="914400"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kern="1200">
                  <a:solidFill>
                    <a:srgbClr val="000000"/>
                  </a:solidFill>
                  <a:latin typeface="Arial"/>
                  <a:ea typeface="+mn-ea"/>
                  <a:cs typeface="Arial"/>
                </a:defRPr>
              </a:lvl2pPr>
              <a:lvl3pPr marL="360000" marR="0" indent="-180975"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3pPr>
              <a:lvl4pPr marL="533400" marR="0" indent="-177800" algn="l" defTabSz="914400" rtl="0" eaLnBrk="1" fontAlgn="auto" latinLnBrk="0" hangingPunct="1">
                <a:lnSpc>
                  <a:spcPct val="100000"/>
                </a:lnSpc>
                <a:spcBef>
                  <a:spcPts val="600"/>
                </a:spcBef>
                <a:spcAft>
                  <a:spcPts val="0"/>
                </a:spcAft>
                <a:buClr>
                  <a:schemeClr val="accent2"/>
                </a:buClr>
                <a:buSzPct val="100000"/>
                <a:buFont typeface="Arial" pitchFamily="34" charset="0"/>
                <a:buChar char="–"/>
                <a:tabLst/>
                <a:defRPr sz="1600" kern="1200">
                  <a:solidFill>
                    <a:srgbClr val="000000"/>
                  </a:solidFill>
                  <a:latin typeface="Arial"/>
                  <a:ea typeface="+mn-ea"/>
                  <a:cs typeface="Arial"/>
                </a:defRPr>
              </a:lvl4pPr>
              <a:lvl5pPr marL="540000" indent="-180000" algn="l" defTabSz="914400" rtl="0" eaLnBrk="1" latinLnBrk="0" hangingPunct="1">
                <a:spcBef>
                  <a:spcPts val="250"/>
                </a:spcBef>
                <a:buClr>
                  <a:schemeClr val="accent2"/>
                </a:buClr>
                <a:buSzPct val="100000"/>
                <a:buFont typeface="Courier New" pitchFamily="49" charset="0"/>
                <a:buChar char="o"/>
                <a:defRPr sz="1400" kern="1200">
                  <a:solidFill>
                    <a:srgbClr val="000000"/>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pPr>
              <a:r>
                <a:rPr lang="en-US" sz="7200" b="1" dirty="0">
                  <a:solidFill>
                    <a:schemeClr val="accent1"/>
                  </a:solidFill>
                  <a:latin typeface="BentonSans Light" panose="02000503000000020004" pitchFamily="2" charset="0"/>
                </a:rPr>
                <a:t>8.</a:t>
              </a:r>
            </a:p>
          </p:txBody>
        </p:sp>
        <p:pic>
          <p:nvPicPr>
            <p:cNvPr id="42" name="Bild 24" descr="112.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83316" y="3810484"/>
              <a:ext cx="973942" cy="657782"/>
            </a:xfrm>
            <a:prstGeom prst="rect">
              <a:avLst/>
            </a:prstGeom>
          </p:spPr>
        </p:pic>
      </p:grpSp>
    </p:spTree>
    <p:extLst>
      <p:ext uri="{BB962C8B-B14F-4D97-AF65-F5344CB8AC3E}">
        <p14:creationId xmlns:p14="http://schemas.microsoft.com/office/powerpoint/2010/main" val="3769636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54" y="262153"/>
            <a:ext cx="11330950" cy="430887"/>
          </a:xfrm>
        </p:spPr>
        <p:txBody>
          <a:bodyPr/>
          <a:lstStyle/>
          <a:p>
            <a:r>
              <a:rPr lang="en-US" sz="2800" dirty="0">
                <a:solidFill>
                  <a:schemeClr val="accent1"/>
                </a:solidFill>
              </a:rPr>
              <a:t>INFERENCES</a:t>
            </a:r>
            <a:r>
              <a:rPr lang="de-DE" sz="2800" dirty="0">
                <a:solidFill>
                  <a:schemeClr val="accent1"/>
                </a:solidFill>
              </a:rPr>
              <a:t> ON </a:t>
            </a:r>
            <a:r>
              <a:rPr lang="en-US" sz="2800" dirty="0">
                <a:solidFill>
                  <a:schemeClr val="accent1"/>
                </a:solidFill>
              </a:rPr>
              <a:t>PRODUCT</a:t>
            </a:r>
            <a:r>
              <a:rPr lang="de-DE" sz="2800" dirty="0">
                <a:solidFill>
                  <a:schemeClr val="accent1"/>
                </a:solidFill>
              </a:rPr>
              <a:t> </a:t>
            </a:r>
            <a:r>
              <a:rPr lang="en-US" sz="2800" dirty="0">
                <a:solidFill>
                  <a:schemeClr val="accent1"/>
                </a:solidFill>
              </a:rPr>
              <a:t>EVOLUTION</a:t>
            </a:r>
          </a:p>
        </p:txBody>
      </p:sp>
      <p:sp>
        <p:nvSpPr>
          <p:cNvPr id="4" name="Rectangle 27"/>
          <p:cNvSpPr>
            <a:spLocks noChangeArrowheads="1"/>
          </p:cNvSpPr>
          <p:nvPr/>
        </p:nvSpPr>
        <p:spPr bwMode="gray">
          <a:xfrm>
            <a:off x="538380" y="1295469"/>
            <a:ext cx="5431149" cy="1732422"/>
          </a:xfrm>
          <a:prstGeom prst="rect">
            <a:avLst/>
          </a:prstGeom>
          <a:noFill/>
          <a:ln w="9525" algn="ctr">
            <a:noFill/>
            <a:miter lim="800000"/>
            <a:headEnd/>
            <a:tailEnd/>
          </a:ln>
        </p:spPr>
        <p:txBody>
          <a:bodyPr lIns="121881" tIns="0" rIns="121881" bIns="121881" numCol="2"/>
          <a:lstStyle/>
          <a:p>
            <a:pPr defTabSz="609326">
              <a:buSzPct val="100000"/>
              <a:defRPr/>
            </a:pPr>
            <a:endParaRPr lang="en-US" sz="1200" kern="0" dirty="0">
              <a:solidFill>
                <a:srgbClr val="CCCCCC">
                  <a:lumMod val="25000"/>
                </a:srgbClr>
              </a:solidFill>
            </a:endParaRPr>
          </a:p>
        </p:txBody>
      </p:sp>
      <p:sp>
        <p:nvSpPr>
          <p:cNvPr id="6" name="Rectangle 27"/>
          <p:cNvSpPr>
            <a:spLocks noChangeArrowheads="1"/>
          </p:cNvSpPr>
          <p:nvPr/>
        </p:nvSpPr>
        <p:spPr bwMode="gray">
          <a:xfrm>
            <a:off x="6215039" y="1261638"/>
            <a:ext cx="5407439" cy="1760941"/>
          </a:xfrm>
          <a:prstGeom prst="rect">
            <a:avLst/>
          </a:prstGeom>
          <a:noFill/>
          <a:ln w="9525" algn="ctr">
            <a:noFill/>
            <a:miter lim="800000"/>
            <a:headEnd/>
            <a:tailEnd/>
          </a:ln>
        </p:spPr>
        <p:txBody>
          <a:bodyPr lIns="121881" tIns="121881" rIns="121881" bIns="121881" numCol="1"/>
          <a:lstStyle/>
          <a:p>
            <a:pPr marL="228497" indent="-228497" defTabSz="609326">
              <a:buSzPct val="100000"/>
              <a:buFont typeface="Wingdings" panose="05000000000000000000" pitchFamily="2" charset="2"/>
              <a:buChar char="§"/>
              <a:defRPr/>
            </a:pPr>
            <a:endParaRPr lang="en-US" sz="1200" kern="0" dirty="0">
              <a:solidFill>
                <a:srgbClr val="CCCCCC">
                  <a:lumMod val="25000"/>
                </a:srgbClr>
              </a:solidFill>
            </a:endParaRPr>
          </a:p>
        </p:txBody>
      </p:sp>
      <p:sp>
        <p:nvSpPr>
          <p:cNvPr id="10" name="Freeform: Shape 9"/>
          <p:cNvSpPr/>
          <p:nvPr/>
        </p:nvSpPr>
        <p:spPr>
          <a:xfrm>
            <a:off x="3645866" y="933195"/>
            <a:ext cx="4833097" cy="570618"/>
          </a:xfrm>
          <a:custGeom>
            <a:avLst/>
            <a:gdLst>
              <a:gd name="connsiteX0" fmla="*/ 0 w 5193025"/>
              <a:gd name="connsiteY0" fmla="*/ 0 h 570618"/>
              <a:gd name="connsiteX1" fmla="*/ 5193025 w 5193025"/>
              <a:gd name="connsiteY1" fmla="*/ 0 h 570618"/>
              <a:gd name="connsiteX2" fmla="*/ 5193025 w 5193025"/>
              <a:gd name="connsiteY2" fmla="*/ 570618 h 570618"/>
              <a:gd name="connsiteX3" fmla="*/ 0 w 5193025"/>
              <a:gd name="connsiteY3" fmla="*/ 570618 h 570618"/>
              <a:gd name="connsiteX4" fmla="*/ 0 w 5193025"/>
              <a:gd name="connsiteY4" fmla="*/ 0 h 57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3025" h="570618">
                <a:moveTo>
                  <a:pt x="0" y="0"/>
                </a:moveTo>
                <a:lnTo>
                  <a:pt x="5193025" y="0"/>
                </a:lnTo>
                <a:lnTo>
                  <a:pt x="5193025" y="570618"/>
                </a:lnTo>
                <a:lnTo>
                  <a:pt x="0" y="570618"/>
                </a:lnTo>
                <a:lnTo>
                  <a:pt x="0" y="0"/>
                </a:lnTo>
                <a:close/>
              </a:path>
            </a:pathLst>
          </a:cu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452929" tIns="45720" rIns="45720" bIns="45720" numCol="1" spcCol="1270" anchor="ctr" anchorCtr="0">
            <a:noAutofit/>
          </a:bodyPr>
          <a:lstStyle/>
          <a:p>
            <a:pPr marL="0" lvl="0" indent="0" algn="l" defTabSz="800100">
              <a:lnSpc>
                <a:spcPct val="90000"/>
              </a:lnSpc>
              <a:spcBef>
                <a:spcPct val="0"/>
              </a:spcBef>
              <a:spcAft>
                <a:spcPct val="35000"/>
              </a:spcAft>
              <a:buClr>
                <a:srgbClr val="F0AB00"/>
              </a:buClr>
              <a:buSzPct val="100000"/>
              <a:buFont typeface="Arial" panose="020B0604020202020204" pitchFamily="34" charset="0"/>
              <a:buNone/>
            </a:pPr>
            <a:r>
              <a:rPr lang="en-US" sz="1800" b="1" dirty="0">
                <a:latin typeface="BentonSans Light" panose="02000503000000020004" pitchFamily="2" charset="0"/>
              </a:rPr>
              <a:t>To</a:t>
            </a:r>
            <a:r>
              <a:rPr lang="en-US" sz="2000" b="1" kern="1200" dirty="0">
                <a:solidFill>
                  <a:schemeClr val="accent5"/>
                </a:solidFill>
                <a:latin typeface="BentonSans Medium" panose="02000603000000020004" pitchFamily="2" charset="0"/>
              </a:rPr>
              <a:t> </a:t>
            </a:r>
            <a:r>
              <a:rPr lang="en-US" sz="2000" b="1" dirty="0">
                <a:solidFill>
                  <a:schemeClr val="accent5"/>
                </a:solidFill>
                <a:latin typeface="BentonSans Medium" panose="02000603000000020004" pitchFamily="2" charset="0"/>
              </a:rPr>
              <a:t>Measure and Benchmark </a:t>
            </a:r>
            <a:r>
              <a:rPr lang="en-US" sz="1800" b="1" kern="1200" dirty="0">
                <a:latin typeface="BentonSans Light" panose="02000503000000020004" pitchFamily="2" charset="0"/>
              </a:rPr>
              <a:t>store experiences</a:t>
            </a:r>
            <a:endParaRPr lang="en-US" sz="1800" b="1" i="0" kern="1200" dirty="0">
              <a:latin typeface="BentonSans Light" panose="02000503000000020004" pitchFamily="2" charset="0"/>
            </a:endParaRPr>
          </a:p>
        </p:txBody>
      </p:sp>
      <p:sp>
        <p:nvSpPr>
          <p:cNvPr id="13" name="Freeform: Shape 12"/>
          <p:cNvSpPr/>
          <p:nvPr/>
        </p:nvSpPr>
        <p:spPr>
          <a:xfrm>
            <a:off x="3003161" y="2290213"/>
            <a:ext cx="4352486" cy="544509"/>
          </a:xfrm>
          <a:custGeom>
            <a:avLst/>
            <a:gdLst>
              <a:gd name="connsiteX0" fmla="*/ 0 w 4957544"/>
              <a:gd name="connsiteY0" fmla="*/ 0 h 544507"/>
              <a:gd name="connsiteX1" fmla="*/ 4957544 w 4957544"/>
              <a:gd name="connsiteY1" fmla="*/ 0 h 544507"/>
              <a:gd name="connsiteX2" fmla="*/ 4957544 w 4957544"/>
              <a:gd name="connsiteY2" fmla="*/ 544507 h 544507"/>
              <a:gd name="connsiteX3" fmla="*/ 0 w 4957544"/>
              <a:gd name="connsiteY3" fmla="*/ 544507 h 544507"/>
              <a:gd name="connsiteX4" fmla="*/ 0 w 4957544"/>
              <a:gd name="connsiteY4" fmla="*/ 0 h 54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7544" h="544507">
                <a:moveTo>
                  <a:pt x="4957544" y="1"/>
                </a:moveTo>
                <a:lnTo>
                  <a:pt x="0" y="1"/>
                </a:lnTo>
                <a:lnTo>
                  <a:pt x="0" y="544506"/>
                </a:lnTo>
                <a:lnTo>
                  <a:pt x="4957544" y="544506"/>
                </a:lnTo>
                <a:lnTo>
                  <a:pt x="4957544" y="1"/>
                </a:lnTo>
                <a:close/>
              </a:path>
            </a:pathLst>
          </a:cu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452929" tIns="45721" rIns="45720" bIns="45721" numCol="1" spcCol="1270" anchor="ctr" anchorCtr="0">
            <a:noAutofit/>
          </a:bodyPr>
          <a:lstStyle/>
          <a:p>
            <a:pPr marL="0" lvl="0" indent="0" algn="l" defTabSz="800100">
              <a:lnSpc>
                <a:spcPct val="90000"/>
              </a:lnSpc>
              <a:spcBef>
                <a:spcPct val="0"/>
              </a:spcBef>
              <a:spcAft>
                <a:spcPct val="35000"/>
              </a:spcAft>
              <a:buClr>
                <a:srgbClr val="F0AB00"/>
              </a:buClr>
              <a:buSzPct val="100000"/>
              <a:buFont typeface="Arial" panose="020B0604020202020204" pitchFamily="34" charset="0"/>
              <a:buNone/>
            </a:pPr>
            <a:r>
              <a:rPr lang="en-US" sz="1800" b="1" kern="1200" dirty="0">
                <a:latin typeface="BentonSans Light" panose="02000503000000020004" pitchFamily="2" charset="0"/>
              </a:rPr>
              <a:t>A more </a:t>
            </a:r>
            <a:r>
              <a:rPr lang="en-US" sz="2000" b="1" dirty="0">
                <a:solidFill>
                  <a:schemeClr val="accent5"/>
                </a:solidFill>
                <a:latin typeface="BentonSans Medium" panose="02000603000000020004" pitchFamily="2" charset="0"/>
              </a:rPr>
              <a:t>Effective and Efficient REX</a:t>
            </a:r>
            <a:r>
              <a:rPr lang="en-US" sz="1800" b="1" kern="1200" dirty="0">
                <a:latin typeface="BentonSans Light" panose="02000503000000020004" pitchFamily="2" charset="0"/>
              </a:rPr>
              <a:t>, with assist functions to enable consultative selling</a:t>
            </a:r>
            <a:endParaRPr lang="en-US" sz="1800" b="1" i="0" kern="1200" dirty="0">
              <a:latin typeface="BentonSans Light" panose="02000503000000020004" pitchFamily="2" charset="0"/>
            </a:endParaRPr>
          </a:p>
        </p:txBody>
      </p:sp>
      <p:sp>
        <p:nvSpPr>
          <p:cNvPr id="15" name="Freeform: Shape 14"/>
          <p:cNvSpPr/>
          <p:nvPr/>
        </p:nvSpPr>
        <p:spPr>
          <a:xfrm>
            <a:off x="2238161" y="3270458"/>
            <a:ext cx="4474366" cy="570618"/>
          </a:xfrm>
          <a:custGeom>
            <a:avLst/>
            <a:gdLst>
              <a:gd name="connsiteX0" fmla="*/ 0 w 4828501"/>
              <a:gd name="connsiteY0" fmla="*/ 0 h 570618"/>
              <a:gd name="connsiteX1" fmla="*/ 4828501 w 4828501"/>
              <a:gd name="connsiteY1" fmla="*/ 0 h 570618"/>
              <a:gd name="connsiteX2" fmla="*/ 4828501 w 4828501"/>
              <a:gd name="connsiteY2" fmla="*/ 570618 h 570618"/>
              <a:gd name="connsiteX3" fmla="*/ 0 w 4828501"/>
              <a:gd name="connsiteY3" fmla="*/ 570618 h 570618"/>
              <a:gd name="connsiteX4" fmla="*/ 0 w 4828501"/>
              <a:gd name="connsiteY4" fmla="*/ 0 h 57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501" h="570618">
                <a:moveTo>
                  <a:pt x="0" y="0"/>
                </a:moveTo>
                <a:lnTo>
                  <a:pt x="4828501" y="0"/>
                </a:lnTo>
                <a:lnTo>
                  <a:pt x="4828501" y="570618"/>
                </a:lnTo>
                <a:lnTo>
                  <a:pt x="0" y="570618"/>
                </a:lnTo>
                <a:lnTo>
                  <a:pt x="0" y="0"/>
                </a:lnTo>
                <a:close/>
              </a:path>
            </a:pathLst>
          </a:cu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452929" tIns="45720" rIns="45720" bIns="45720" numCol="1" spcCol="1270" anchor="ctr" anchorCtr="0">
            <a:noAutofit/>
          </a:bodyPr>
          <a:lstStyle/>
          <a:p>
            <a:pPr marL="0" lvl="0" indent="0" algn="l" defTabSz="800100">
              <a:lnSpc>
                <a:spcPct val="90000"/>
              </a:lnSpc>
              <a:spcBef>
                <a:spcPct val="0"/>
              </a:spcBef>
              <a:spcAft>
                <a:spcPct val="35000"/>
              </a:spcAft>
              <a:buClr>
                <a:srgbClr val="F0AB00"/>
              </a:buClr>
              <a:buSzPct val="100000"/>
              <a:buFont typeface="Arial" panose="020B0604020202020204" pitchFamily="34" charset="0"/>
              <a:buNone/>
            </a:pPr>
            <a:r>
              <a:rPr lang="en-US" sz="1800" b="1" kern="1200" dirty="0">
                <a:latin typeface="BentonSans Light" panose="02000503000000020004" pitchFamily="2" charset="0"/>
              </a:rPr>
              <a:t>The </a:t>
            </a:r>
            <a:r>
              <a:rPr lang="en-US" sz="1800" b="1" kern="1200" dirty="0" err="1">
                <a:latin typeface="BentonSans Light" panose="02000503000000020004" pitchFamily="2" charset="0"/>
              </a:rPr>
              <a:t>NextGen</a:t>
            </a:r>
            <a:r>
              <a:rPr lang="en-US" sz="1800" b="1" kern="1200" dirty="0">
                <a:latin typeface="BentonSans Light" panose="02000503000000020004" pitchFamily="2" charset="0"/>
              </a:rPr>
              <a:t> Retail is </a:t>
            </a:r>
            <a:r>
              <a:rPr lang="en-US" sz="2000" b="1" dirty="0">
                <a:solidFill>
                  <a:schemeClr val="accent5"/>
                </a:solidFill>
                <a:latin typeface="BentonSans Medium" panose="02000603000000020004" pitchFamily="2" charset="0"/>
              </a:rPr>
              <a:t>SMARTER, with Predictive Capabilities</a:t>
            </a:r>
            <a:endParaRPr lang="en-US" sz="1800" b="1" i="0" kern="1200" dirty="0">
              <a:latin typeface="BentonSans Light" panose="02000503000000020004" pitchFamily="2" charset="0"/>
            </a:endParaRPr>
          </a:p>
        </p:txBody>
      </p:sp>
      <p:sp>
        <p:nvSpPr>
          <p:cNvPr id="17" name="Freeform: Shape 16"/>
          <p:cNvSpPr/>
          <p:nvPr/>
        </p:nvSpPr>
        <p:spPr>
          <a:xfrm>
            <a:off x="7115205" y="4487561"/>
            <a:ext cx="4203019" cy="570618"/>
          </a:xfrm>
          <a:custGeom>
            <a:avLst/>
            <a:gdLst>
              <a:gd name="connsiteX0" fmla="*/ 0 w 4787299"/>
              <a:gd name="connsiteY0" fmla="*/ 0 h 570618"/>
              <a:gd name="connsiteX1" fmla="*/ 4787299 w 4787299"/>
              <a:gd name="connsiteY1" fmla="*/ 0 h 570618"/>
              <a:gd name="connsiteX2" fmla="*/ 4787299 w 4787299"/>
              <a:gd name="connsiteY2" fmla="*/ 570618 h 570618"/>
              <a:gd name="connsiteX3" fmla="*/ 0 w 4787299"/>
              <a:gd name="connsiteY3" fmla="*/ 570618 h 570618"/>
              <a:gd name="connsiteX4" fmla="*/ 0 w 4787299"/>
              <a:gd name="connsiteY4" fmla="*/ 0 h 57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299" h="570618">
                <a:moveTo>
                  <a:pt x="0" y="0"/>
                </a:moveTo>
                <a:lnTo>
                  <a:pt x="4787299" y="0"/>
                </a:lnTo>
                <a:lnTo>
                  <a:pt x="4787299" y="570618"/>
                </a:lnTo>
                <a:lnTo>
                  <a:pt x="0" y="570618"/>
                </a:lnTo>
                <a:lnTo>
                  <a:pt x="0" y="0"/>
                </a:lnTo>
                <a:close/>
              </a:path>
            </a:pathLst>
          </a:cu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452929" tIns="45720" rIns="45720" bIns="45720" numCol="1" spcCol="1270" anchor="ctr" anchorCtr="0">
            <a:noAutofit/>
          </a:bodyPr>
          <a:lstStyle/>
          <a:p>
            <a:pPr marL="0" lvl="0" indent="0" algn="l" defTabSz="800100">
              <a:lnSpc>
                <a:spcPct val="90000"/>
              </a:lnSpc>
              <a:spcBef>
                <a:spcPct val="0"/>
              </a:spcBef>
              <a:spcAft>
                <a:spcPct val="35000"/>
              </a:spcAft>
              <a:buClr>
                <a:srgbClr val="F0AB00"/>
              </a:buClr>
              <a:buSzPct val="100000"/>
              <a:buFont typeface="Arial" panose="020B0604020202020204" pitchFamily="34" charset="0"/>
              <a:buNone/>
            </a:pPr>
            <a:r>
              <a:rPr lang="en-US" sz="1800" b="1" dirty="0">
                <a:latin typeface="BentonSans Light" panose="02000503000000020004" pitchFamily="2" charset="0"/>
              </a:rPr>
              <a:t>To build </a:t>
            </a:r>
            <a:r>
              <a:rPr lang="en-US" sz="2000" b="1" dirty="0">
                <a:solidFill>
                  <a:schemeClr val="accent5"/>
                </a:solidFill>
                <a:latin typeface="BentonSans Medium" panose="02000603000000020004" pitchFamily="2" charset="0"/>
              </a:rPr>
              <a:t>Deeper Collaborations </a:t>
            </a:r>
            <a:r>
              <a:rPr lang="en-US" sz="1800" b="1" kern="1200" dirty="0">
                <a:latin typeface="BentonSans Light" panose="02000503000000020004" pitchFamily="2" charset="0"/>
              </a:rPr>
              <a:t>with consumers, using crowdsourcing</a:t>
            </a:r>
            <a:endParaRPr lang="en-US" sz="1800" b="1" i="0" kern="1200" dirty="0">
              <a:latin typeface="BentonSans Light" panose="02000503000000020004" pitchFamily="2" charset="0"/>
            </a:endParaRPr>
          </a:p>
        </p:txBody>
      </p:sp>
      <p:sp>
        <p:nvSpPr>
          <p:cNvPr id="19" name="Freeform: Shape 18"/>
          <p:cNvSpPr/>
          <p:nvPr/>
        </p:nvSpPr>
        <p:spPr>
          <a:xfrm>
            <a:off x="1665011" y="4358180"/>
            <a:ext cx="4239193" cy="570618"/>
          </a:xfrm>
          <a:custGeom>
            <a:avLst/>
            <a:gdLst>
              <a:gd name="connsiteX0" fmla="*/ 0 w 4828501"/>
              <a:gd name="connsiteY0" fmla="*/ 0 h 570618"/>
              <a:gd name="connsiteX1" fmla="*/ 4828501 w 4828501"/>
              <a:gd name="connsiteY1" fmla="*/ 0 h 570618"/>
              <a:gd name="connsiteX2" fmla="*/ 4828501 w 4828501"/>
              <a:gd name="connsiteY2" fmla="*/ 570618 h 570618"/>
              <a:gd name="connsiteX3" fmla="*/ 0 w 4828501"/>
              <a:gd name="connsiteY3" fmla="*/ 570618 h 570618"/>
              <a:gd name="connsiteX4" fmla="*/ 0 w 4828501"/>
              <a:gd name="connsiteY4" fmla="*/ 0 h 57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501" h="570618">
                <a:moveTo>
                  <a:pt x="0" y="0"/>
                </a:moveTo>
                <a:lnTo>
                  <a:pt x="4828501" y="0"/>
                </a:lnTo>
                <a:lnTo>
                  <a:pt x="4828501" y="570618"/>
                </a:lnTo>
                <a:lnTo>
                  <a:pt x="0" y="570618"/>
                </a:lnTo>
                <a:lnTo>
                  <a:pt x="0" y="0"/>
                </a:lnTo>
                <a:close/>
              </a:path>
            </a:pathLst>
          </a:cu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452929" tIns="45720" rIns="45720" bIns="45720" numCol="1" spcCol="1270" anchor="ctr" anchorCtr="0">
            <a:noAutofit/>
          </a:bodyPr>
          <a:lstStyle/>
          <a:p>
            <a:pPr marL="0" lvl="0" indent="0" algn="l" defTabSz="800100">
              <a:lnSpc>
                <a:spcPct val="90000"/>
              </a:lnSpc>
              <a:spcBef>
                <a:spcPct val="0"/>
              </a:spcBef>
              <a:spcAft>
                <a:spcPct val="35000"/>
              </a:spcAft>
              <a:buClr>
                <a:srgbClr val="F0AB00"/>
              </a:buClr>
              <a:buSzPct val="100000"/>
              <a:buFont typeface="Arial" panose="020B0604020202020204" pitchFamily="34" charset="0"/>
              <a:buNone/>
            </a:pPr>
            <a:r>
              <a:rPr lang="en-US" sz="1800" b="1" kern="1200" dirty="0">
                <a:latin typeface="BentonSans Light" panose="02000503000000020004" pitchFamily="2" charset="0"/>
              </a:rPr>
              <a:t>Need for a </a:t>
            </a:r>
            <a:r>
              <a:rPr lang="en-US" sz="2000" b="1" dirty="0">
                <a:solidFill>
                  <a:schemeClr val="accent5"/>
                </a:solidFill>
                <a:latin typeface="BentonSans Medium" panose="02000603000000020004" pitchFamily="2" charset="0"/>
              </a:rPr>
              <a:t>Global Standard </a:t>
            </a:r>
            <a:r>
              <a:rPr lang="en-US" sz="1800" b="1" kern="1200" dirty="0">
                <a:latin typeface="BentonSans Light" panose="02000503000000020004" pitchFamily="2" charset="0"/>
              </a:rPr>
              <a:t>(solution) that offers best practice guidelines </a:t>
            </a:r>
            <a:endParaRPr lang="en-US" sz="1600" b="1" i="0" kern="1200" dirty="0">
              <a:latin typeface="BentonSans Light" panose="02000503000000020004" pitchFamily="2" charset="0"/>
            </a:endParaRPr>
          </a:p>
        </p:txBody>
      </p:sp>
      <p:sp>
        <p:nvSpPr>
          <p:cNvPr id="21" name="Freeform: Shape 20"/>
          <p:cNvSpPr/>
          <p:nvPr/>
        </p:nvSpPr>
        <p:spPr>
          <a:xfrm>
            <a:off x="6397908" y="5458798"/>
            <a:ext cx="4352486" cy="570618"/>
          </a:xfrm>
          <a:custGeom>
            <a:avLst/>
            <a:gdLst>
              <a:gd name="connsiteX0" fmla="*/ 0 w 4957544"/>
              <a:gd name="connsiteY0" fmla="*/ 0 h 570618"/>
              <a:gd name="connsiteX1" fmla="*/ 4957544 w 4957544"/>
              <a:gd name="connsiteY1" fmla="*/ 0 h 570618"/>
              <a:gd name="connsiteX2" fmla="*/ 4957544 w 4957544"/>
              <a:gd name="connsiteY2" fmla="*/ 570618 h 570618"/>
              <a:gd name="connsiteX3" fmla="*/ 0 w 4957544"/>
              <a:gd name="connsiteY3" fmla="*/ 570618 h 570618"/>
              <a:gd name="connsiteX4" fmla="*/ 0 w 4957544"/>
              <a:gd name="connsiteY4" fmla="*/ 0 h 57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7544" h="570618">
                <a:moveTo>
                  <a:pt x="0" y="0"/>
                </a:moveTo>
                <a:lnTo>
                  <a:pt x="4957544" y="0"/>
                </a:lnTo>
                <a:lnTo>
                  <a:pt x="4957544" y="570618"/>
                </a:lnTo>
                <a:lnTo>
                  <a:pt x="0" y="570618"/>
                </a:lnTo>
                <a:lnTo>
                  <a:pt x="0" y="0"/>
                </a:lnTo>
                <a:close/>
              </a:path>
            </a:pathLst>
          </a:cu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452929" tIns="45720" rIns="45720" bIns="45720" numCol="1" spcCol="1270" anchor="ctr" anchorCtr="0">
            <a:noAutofit/>
          </a:bodyPr>
          <a:lstStyle/>
          <a:p>
            <a:pPr marL="0" lvl="0" indent="0" algn="l" defTabSz="800100">
              <a:lnSpc>
                <a:spcPct val="90000"/>
              </a:lnSpc>
              <a:spcBef>
                <a:spcPct val="0"/>
              </a:spcBef>
              <a:spcAft>
                <a:spcPct val="35000"/>
              </a:spcAft>
              <a:buClr>
                <a:srgbClr val="F0AB00"/>
              </a:buClr>
              <a:buFont typeface="Arial" panose="020B0604020202020204" pitchFamily="34" charset="0"/>
              <a:buNone/>
            </a:pPr>
            <a:r>
              <a:rPr lang="en-US" sz="2000" b="1" dirty="0">
                <a:solidFill>
                  <a:schemeClr val="accent5"/>
                </a:solidFill>
                <a:latin typeface="BentonSans Medium" panose="02000603000000020004" pitchFamily="2" charset="0"/>
              </a:rPr>
              <a:t>Address New Markets </a:t>
            </a:r>
            <a:r>
              <a:rPr lang="en-US" sz="1800" b="1" kern="1200" dirty="0">
                <a:latin typeface="BentonSans Light" panose="02000503000000020004" pitchFamily="2" charset="0"/>
              </a:rPr>
              <a:t>enabling distributor led sales execution</a:t>
            </a:r>
            <a:endParaRPr lang="en-US" sz="1800" b="1" i="0" kern="1200" dirty="0">
              <a:latin typeface="BentonSans Light" panose="02000503000000020004" pitchFamily="2" charset="0"/>
            </a:endParaRPr>
          </a:p>
        </p:txBody>
      </p:sp>
      <p:sp>
        <p:nvSpPr>
          <p:cNvPr id="23" name="Freeform: Shape 22"/>
          <p:cNvSpPr/>
          <p:nvPr/>
        </p:nvSpPr>
        <p:spPr>
          <a:xfrm>
            <a:off x="935537" y="5448031"/>
            <a:ext cx="4559227" cy="570618"/>
          </a:xfrm>
          <a:custGeom>
            <a:avLst/>
            <a:gdLst>
              <a:gd name="connsiteX0" fmla="*/ 0 w 5193025"/>
              <a:gd name="connsiteY0" fmla="*/ 0 h 570618"/>
              <a:gd name="connsiteX1" fmla="*/ 5193025 w 5193025"/>
              <a:gd name="connsiteY1" fmla="*/ 0 h 570618"/>
              <a:gd name="connsiteX2" fmla="*/ 5193025 w 5193025"/>
              <a:gd name="connsiteY2" fmla="*/ 570618 h 570618"/>
              <a:gd name="connsiteX3" fmla="*/ 0 w 5193025"/>
              <a:gd name="connsiteY3" fmla="*/ 570618 h 570618"/>
              <a:gd name="connsiteX4" fmla="*/ 0 w 5193025"/>
              <a:gd name="connsiteY4" fmla="*/ 0 h 570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3025" h="570618">
                <a:moveTo>
                  <a:pt x="0" y="0"/>
                </a:moveTo>
                <a:lnTo>
                  <a:pt x="5193025" y="0"/>
                </a:lnTo>
                <a:lnTo>
                  <a:pt x="5193025" y="570618"/>
                </a:lnTo>
                <a:lnTo>
                  <a:pt x="0" y="570618"/>
                </a:lnTo>
                <a:lnTo>
                  <a:pt x="0" y="0"/>
                </a:lnTo>
                <a:close/>
              </a:path>
            </a:pathLst>
          </a:cu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452929" tIns="45720" rIns="45720" bIns="45720" numCol="1" spcCol="1270" anchor="ctr" anchorCtr="0">
            <a:noAutofit/>
          </a:bodyPr>
          <a:lstStyle/>
          <a:p>
            <a:pPr marL="0" lvl="0" indent="0" algn="l" defTabSz="800100">
              <a:lnSpc>
                <a:spcPct val="90000"/>
              </a:lnSpc>
              <a:spcBef>
                <a:spcPct val="0"/>
              </a:spcBef>
              <a:spcAft>
                <a:spcPct val="35000"/>
              </a:spcAft>
              <a:buClr>
                <a:srgbClr val="F0AB00"/>
              </a:buClr>
              <a:buFont typeface="Arial" panose="020B0604020202020204" pitchFamily="34" charset="0"/>
              <a:buNone/>
            </a:pPr>
            <a:r>
              <a:rPr lang="en-US" sz="1800" b="1" dirty="0">
                <a:latin typeface="BentonSans Light" panose="02000503000000020004" pitchFamily="2" charset="0"/>
              </a:rPr>
              <a:t>To </a:t>
            </a:r>
            <a:r>
              <a:rPr lang="en-US" sz="2000" b="1" dirty="0">
                <a:solidFill>
                  <a:schemeClr val="accent5"/>
                </a:solidFill>
                <a:latin typeface="BentonSans Medium" panose="02000603000000020004" pitchFamily="2" charset="0"/>
              </a:rPr>
              <a:t>Engage the New Workforce </a:t>
            </a:r>
            <a:r>
              <a:rPr lang="en-US" sz="1800" b="1" kern="1200" dirty="0">
                <a:latin typeface="BentonSans Light" panose="02000503000000020004" pitchFamily="2" charset="0"/>
              </a:rPr>
              <a:t>with gamification and new collaboration tools</a:t>
            </a:r>
            <a:endParaRPr lang="en-US" sz="1800" b="1" i="0" kern="1200" dirty="0">
              <a:latin typeface="BentonSans Light" panose="02000503000000020004" pitchFamily="2" charset="0"/>
            </a:endParaRPr>
          </a:p>
        </p:txBody>
      </p:sp>
      <p:cxnSp>
        <p:nvCxnSpPr>
          <p:cNvPr id="46" name="Connector: Elbow 45"/>
          <p:cNvCxnSpPr/>
          <p:nvPr/>
        </p:nvCxnSpPr>
        <p:spPr>
          <a:xfrm flipV="1">
            <a:off x="422622" y="5216236"/>
            <a:ext cx="1729194" cy="1071020"/>
          </a:xfrm>
          <a:prstGeom prst="bentConnector3">
            <a:avLst/>
          </a:prstGeom>
          <a:ln w="38100">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bwMode="gray">
          <a:xfrm>
            <a:off x="251307" y="5168878"/>
            <a:ext cx="960966" cy="1025236"/>
          </a:xfrm>
          <a:prstGeom prst="ellipse">
            <a:avLst/>
          </a:prstGeom>
          <a:solidFill>
            <a:schemeClr val="bg2">
              <a:lumMod val="10000"/>
            </a:schemeClr>
          </a:solidFill>
          <a:ln w="381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56" name="Connector: Elbow 55"/>
          <p:cNvCxnSpPr/>
          <p:nvPr/>
        </p:nvCxnSpPr>
        <p:spPr>
          <a:xfrm flipV="1">
            <a:off x="1087641" y="4145216"/>
            <a:ext cx="1729194" cy="1071020"/>
          </a:xfrm>
          <a:prstGeom prst="bentConnector3">
            <a:avLst/>
          </a:prstGeom>
          <a:ln w="38100">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7" name="Oval 56"/>
          <p:cNvSpPr/>
          <p:nvPr/>
        </p:nvSpPr>
        <p:spPr bwMode="gray">
          <a:xfrm>
            <a:off x="916326" y="4097858"/>
            <a:ext cx="960966" cy="1025236"/>
          </a:xfrm>
          <a:prstGeom prst="ellipse">
            <a:avLst/>
          </a:prstGeom>
          <a:solidFill>
            <a:schemeClr val="bg2">
              <a:lumMod val="10000"/>
            </a:schemeClr>
          </a:solidFill>
          <a:ln w="381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60" name="Connector: Elbow 59"/>
          <p:cNvCxnSpPr/>
          <p:nvPr/>
        </p:nvCxnSpPr>
        <p:spPr>
          <a:xfrm flipV="1">
            <a:off x="1747626" y="3069937"/>
            <a:ext cx="1729194" cy="1071020"/>
          </a:xfrm>
          <a:prstGeom prst="bentConnector3">
            <a:avLst/>
          </a:prstGeom>
          <a:ln w="38100">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bwMode="gray">
          <a:xfrm>
            <a:off x="1576311" y="3022579"/>
            <a:ext cx="960966" cy="1025236"/>
          </a:xfrm>
          <a:prstGeom prst="ellipse">
            <a:avLst/>
          </a:prstGeom>
          <a:solidFill>
            <a:schemeClr val="bg2">
              <a:lumMod val="10000"/>
            </a:schemeClr>
          </a:solidFill>
          <a:ln w="381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62" name="Connector: Elbow 61"/>
          <p:cNvCxnSpPr/>
          <p:nvPr/>
        </p:nvCxnSpPr>
        <p:spPr>
          <a:xfrm flipV="1">
            <a:off x="2407611" y="1996001"/>
            <a:ext cx="1729194" cy="1071020"/>
          </a:xfrm>
          <a:prstGeom prst="bentConnector3">
            <a:avLst/>
          </a:prstGeom>
          <a:ln w="38100">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3" name="Oval 62"/>
          <p:cNvSpPr/>
          <p:nvPr/>
        </p:nvSpPr>
        <p:spPr bwMode="gray">
          <a:xfrm>
            <a:off x="2236296" y="1948643"/>
            <a:ext cx="960966" cy="1025236"/>
          </a:xfrm>
          <a:prstGeom prst="ellipse">
            <a:avLst/>
          </a:prstGeom>
          <a:solidFill>
            <a:schemeClr val="bg2">
              <a:lumMod val="10000"/>
            </a:schemeClr>
          </a:solidFill>
          <a:ln w="381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64" name="Connector: Elbow 63"/>
          <p:cNvCxnSpPr/>
          <p:nvPr/>
        </p:nvCxnSpPr>
        <p:spPr>
          <a:xfrm flipV="1">
            <a:off x="3167652" y="903171"/>
            <a:ext cx="1729194" cy="1071020"/>
          </a:xfrm>
          <a:prstGeom prst="bentConnector3">
            <a:avLst/>
          </a:prstGeom>
          <a:ln w="38100">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5" name="Oval 64"/>
          <p:cNvSpPr/>
          <p:nvPr/>
        </p:nvSpPr>
        <p:spPr bwMode="gray">
          <a:xfrm>
            <a:off x="2996337" y="855813"/>
            <a:ext cx="960966" cy="1025236"/>
          </a:xfrm>
          <a:prstGeom prst="ellipse">
            <a:avLst/>
          </a:prstGeom>
          <a:solidFill>
            <a:schemeClr val="bg2">
              <a:lumMod val="10000"/>
            </a:schemeClr>
          </a:solidFill>
          <a:ln w="381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66" name="Connector: Elbow 65"/>
          <p:cNvCxnSpPr/>
          <p:nvPr/>
        </p:nvCxnSpPr>
        <p:spPr>
          <a:xfrm flipV="1">
            <a:off x="5904204" y="5360485"/>
            <a:ext cx="1729194" cy="1071020"/>
          </a:xfrm>
          <a:prstGeom prst="bentConnector3">
            <a:avLst/>
          </a:prstGeom>
          <a:ln w="38100">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7" name="Oval 66"/>
          <p:cNvSpPr/>
          <p:nvPr/>
        </p:nvSpPr>
        <p:spPr bwMode="gray">
          <a:xfrm>
            <a:off x="5732889" y="5313127"/>
            <a:ext cx="960966" cy="1025236"/>
          </a:xfrm>
          <a:prstGeom prst="ellipse">
            <a:avLst/>
          </a:prstGeom>
          <a:solidFill>
            <a:schemeClr val="bg2">
              <a:lumMod val="10000"/>
            </a:schemeClr>
          </a:solidFill>
          <a:ln w="381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cxnSp>
        <p:nvCxnSpPr>
          <p:cNvPr id="68" name="Connector: Elbow 67"/>
          <p:cNvCxnSpPr/>
          <p:nvPr/>
        </p:nvCxnSpPr>
        <p:spPr>
          <a:xfrm flipV="1">
            <a:off x="6569223" y="4289465"/>
            <a:ext cx="1729194" cy="1071020"/>
          </a:xfrm>
          <a:prstGeom prst="bentConnector3">
            <a:avLst/>
          </a:prstGeom>
          <a:ln w="38100">
            <a:solidFill>
              <a:schemeClr val="tx1"/>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9" name="Oval 68"/>
          <p:cNvSpPr/>
          <p:nvPr/>
        </p:nvSpPr>
        <p:spPr bwMode="gray">
          <a:xfrm>
            <a:off x="6397908" y="4242107"/>
            <a:ext cx="960966" cy="1025236"/>
          </a:xfrm>
          <a:prstGeom prst="ellipse">
            <a:avLst/>
          </a:prstGeom>
          <a:solidFill>
            <a:schemeClr val="bg2">
              <a:lumMod val="10000"/>
            </a:schemeClr>
          </a:solidFill>
          <a:ln w="38100" algn="ctr">
            <a:solidFill>
              <a:schemeClr val="accent3"/>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72" name="Bild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036" y="635309"/>
            <a:ext cx="4239972" cy="3651903"/>
          </a:xfrm>
          <a:prstGeom prst="rect">
            <a:avLst/>
          </a:prstGeom>
        </p:spPr>
      </p:pic>
      <p:sp>
        <p:nvSpPr>
          <p:cNvPr id="3" name="TextBox 2"/>
          <p:cNvSpPr txBox="1"/>
          <p:nvPr/>
        </p:nvSpPr>
        <p:spPr>
          <a:xfrm>
            <a:off x="3197262" y="1026826"/>
            <a:ext cx="572764" cy="73866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4800" b="1" kern="0" dirty="0">
                <a:solidFill>
                  <a:schemeClr val="accent1">
                    <a:lumMod val="50000"/>
                  </a:schemeClr>
                </a:solidFill>
                <a:latin typeface="BentonSans Light" panose="02000503000000020004" pitchFamily="2" charset="0"/>
                <a:ea typeface="Arial Unicode MS" pitchFamily="34" charset="-128"/>
                <a:cs typeface="Arial Unicode MS" pitchFamily="34" charset="-128"/>
              </a:rPr>
              <a:t>1</a:t>
            </a:r>
          </a:p>
        </p:txBody>
      </p:sp>
      <p:sp>
        <p:nvSpPr>
          <p:cNvPr id="29" name="TextBox 28"/>
          <p:cNvSpPr txBox="1"/>
          <p:nvPr/>
        </p:nvSpPr>
        <p:spPr>
          <a:xfrm>
            <a:off x="2430397" y="2099478"/>
            <a:ext cx="572764" cy="73866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4800" b="1" kern="0" dirty="0">
                <a:solidFill>
                  <a:schemeClr val="accent1">
                    <a:lumMod val="50000"/>
                  </a:schemeClr>
                </a:solidFill>
                <a:latin typeface="BentonSans Light" panose="02000503000000020004" pitchFamily="2" charset="0"/>
                <a:ea typeface="Arial Unicode MS" pitchFamily="34" charset="-128"/>
                <a:cs typeface="Arial Unicode MS" pitchFamily="34" charset="-128"/>
              </a:rPr>
              <a:t>2</a:t>
            </a:r>
          </a:p>
        </p:txBody>
      </p:sp>
      <p:sp>
        <p:nvSpPr>
          <p:cNvPr id="30" name="TextBox 29"/>
          <p:cNvSpPr txBox="1"/>
          <p:nvPr/>
        </p:nvSpPr>
        <p:spPr>
          <a:xfrm>
            <a:off x="1770412" y="3177642"/>
            <a:ext cx="572764" cy="73866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4800" b="1" kern="0" dirty="0">
                <a:solidFill>
                  <a:schemeClr val="accent1">
                    <a:lumMod val="50000"/>
                  </a:schemeClr>
                </a:solidFill>
                <a:latin typeface="BentonSans Light" panose="02000503000000020004" pitchFamily="2" charset="0"/>
                <a:ea typeface="Arial Unicode MS" pitchFamily="34" charset="-128"/>
                <a:cs typeface="Arial Unicode MS" pitchFamily="34" charset="-128"/>
              </a:rPr>
              <a:t>3</a:t>
            </a:r>
          </a:p>
        </p:txBody>
      </p:sp>
      <p:sp>
        <p:nvSpPr>
          <p:cNvPr id="31" name="TextBox 30"/>
          <p:cNvSpPr txBox="1"/>
          <p:nvPr/>
        </p:nvSpPr>
        <p:spPr>
          <a:xfrm>
            <a:off x="1110427" y="4267272"/>
            <a:ext cx="572764" cy="73866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4800" b="1" kern="0" dirty="0">
                <a:solidFill>
                  <a:schemeClr val="accent1">
                    <a:lumMod val="50000"/>
                  </a:schemeClr>
                </a:solidFill>
                <a:latin typeface="BentonSans Light" panose="02000503000000020004" pitchFamily="2" charset="0"/>
                <a:ea typeface="Arial Unicode MS" pitchFamily="34" charset="-128"/>
                <a:cs typeface="Arial Unicode MS" pitchFamily="34" charset="-128"/>
              </a:rPr>
              <a:t>4</a:t>
            </a:r>
          </a:p>
        </p:txBody>
      </p:sp>
      <p:sp>
        <p:nvSpPr>
          <p:cNvPr id="32" name="TextBox 31"/>
          <p:cNvSpPr txBox="1"/>
          <p:nvPr/>
        </p:nvSpPr>
        <p:spPr>
          <a:xfrm>
            <a:off x="445408" y="5360403"/>
            <a:ext cx="572764" cy="73866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4800" b="1" kern="0" dirty="0">
                <a:solidFill>
                  <a:schemeClr val="accent1">
                    <a:lumMod val="50000"/>
                  </a:schemeClr>
                </a:solidFill>
                <a:latin typeface="BentonSans Light" panose="02000503000000020004" pitchFamily="2" charset="0"/>
                <a:ea typeface="Arial Unicode MS" pitchFamily="34" charset="-128"/>
                <a:cs typeface="Arial Unicode MS" pitchFamily="34" charset="-128"/>
              </a:rPr>
              <a:t>5</a:t>
            </a:r>
          </a:p>
        </p:txBody>
      </p:sp>
      <p:sp>
        <p:nvSpPr>
          <p:cNvPr id="33" name="TextBox 32"/>
          <p:cNvSpPr txBox="1"/>
          <p:nvPr/>
        </p:nvSpPr>
        <p:spPr>
          <a:xfrm>
            <a:off x="6592009" y="4393344"/>
            <a:ext cx="572764" cy="73866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4800" b="1" kern="0" dirty="0">
                <a:solidFill>
                  <a:schemeClr val="accent1">
                    <a:lumMod val="50000"/>
                  </a:schemeClr>
                </a:solidFill>
                <a:latin typeface="BentonSans Light" panose="02000503000000020004" pitchFamily="2" charset="0"/>
                <a:ea typeface="Arial Unicode MS" pitchFamily="34" charset="-128"/>
                <a:cs typeface="Arial Unicode MS" pitchFamily="34" charset="-128"/>
              </a:rPr>
              <a:t>6</a:t>
            </a:r>
          </a:p>
        </p:txBody>
      </p:sp>
      <p:sp>
        <p:nvSpPr>
          <p:cNvPr id="34" name="TextBox 33"/>
          <p:cNvSpPr txBox="1"/>
          <p:nvPr/>
        </p:nvSpPr>
        <p:spPr>
          <a:xfrm>
            <a:off x="5944506" y="5458798"/>
            <a:ext cx="572764" cy="738664"/>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4800" b="1" kern="0" dirty="0">
                <a:solidFill>
                  <a:schemeClr val="accent1">
                    <a:lumMod val="50000"/>
                  </a:schemeClr>
                </a:solidFill>
                <a:latin typeface="BentonSans Light" panose="02000503000000020004" pitchFamily="2" charset="0"/>
                <a:ea typeface="Arial Unicode MS" pitchFamily="34" charset="-128"/>
                <a:cs typeface="Arial Unicode MS" pitchFamily="34" charset="-128"/>
              </a:rPr>
              <a:t>7</a:t>
            </a:r>
          </a:p>
        </p:txBody>
      </p:sp>
    </p:spTree>
    <p:extLst>
      <p:ext uri="{BB962C8B-B14F-4D97-AF65-F5344CB8AC3E}">
        <p14:creationId xmlns:p14="http://schemas.microsoft.com/office/powerpoint/2010/main" val="1599195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7" grpId="0"/>
      <p:bldP spid="19" grpId="0"/>
      <p:bldP spid="21" grpId="0"/>
      <p:bldP spid="23" grpId="0"/>
      <p:bldP spid="55" grpId="0" animBg="1"/>
      <p:bldP spid="57" grpId="0" animBg="1"/>
      <p:bldP spid="61" grpId="0" animBg="1"/>
      <p:bldP spid="63" grpId="0" animBg="1"/>
      <p:bldP spid="65" grpId="0" animBg="1"/>
      <p:bldP spid="67" grpId="0" animBg="1"/>
      <p:bldP spid="69" grpId="0" animBg="1"/>
      <p:bldP spid="3" grpId="0"/>
      <p:bldP spid="29" grpId="0"/>
      <p:bldP spid="30" grpId="0"/>
      <p:bldP spid="31" grpId="0"/>
      <p:bldP spid="32"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5F63FD9-B8C2-4213-A378-446E1815D62E}"/>
              </a:ext>
            </a:extLst>
          </p:cNvPr>
          <p:cNvSpPr>
            <a:spLocks noGrp="1"/>
          </p:cNvSpPr>
          <p:nvPr>
            <p:ph type="ctrTitle"/>
          </p:nvPr>
        </p:nvSpPr>
        <p:spPr/>
        <p:txBody>
          <a:bodyPr/>
          <a:lstStyle/>
          <a:p>
            <a:r>
              <a:rPr lang="en-GB" dirty="0"/>
              <a:t>How do we support to solve these challenges with innovations?</a:t>
            </a:r>
            <a:br>
              <a:rPr lang="en-GB" dirty="0"/>
            </a:br>
            <a:r>
              <a:rPr lang="en-GB" dirty="0"/>
              <a:t/>
            </a:r>
            <a:br>
              <a:rPr lang="en-GB" dirty="0"/>
            </a:br>
            <a:r>
              <a:rPr lang="en-GB" dirty="0"/>
              <a:t>- Customers and Co-Innovation -</a:t>
            </a:r>
            <a:br>
              <a:rPr lang="en-GB" dirty="0"/>
            </a:br>
            <a:endParaRPr lang="en-GB" dirty="0"/>
          </a:p>
        </p:txBody>
      </p:sp>
    </p:spTree>
    <p:extLst>
      <p:ext uri="{BB962C8B-B14F-4D97-AF65-F5344CB8AC3E}">
        <p14:creationId xmlns:p14="http://schemas.microsoft.com/office/powerpoint/2010/main" val="357344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4395019" y="1316335"/>
            <a:ext cx="1415846" cy="371846"/>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17" name="Picture 16"/>
          <p:cNvPicPr>
            <a:picLocks noChangeAspect="1"/>
          </p:cNvPicPr>
          <p:nvPr/>
        </p:nvPicPr>
        <p:blipFill>
          <a:blip r:embed="rId3"/>
          <a:stretch>
            <a:fillRect/>
          </a:stretch>
        </p:blipFill>
        <p:spPr>
          <a:xfrm>
            <a:off x="0" y="1091381"/>
            <a:ext cx="12195175" cy="5191738"/>
          </a:xfrm>
          <a:prstGeom prst="rect">
            <a:avLst/>
          </a:prstGeom>
        </p:spPr>
      </p:pic>
      <p:sp>
        <p:nvSpPr>
          <p:cNvPr id="7" name="Title 1">
            <a:extLst>
              <a:ext uri="{FF2B5EF4-FFF2-40B4-BE49-F238E27FC236}">
                <a16:creationId xmlns:a16="http://schemas.microsoft.com/office/drawing/2014/main" xmlns="" id="{AC784F91-C919-AD45-90E0-ADAA86D3BB56}"/>
              </a:ext>
            </a:extLst>
          </p:cNvPr>
          <p:cNvSpPr txBox="1">
            <a:spLocks/>
          </p:cNvSpPr>
          <p:nvPr/>
        </p:nvSpPr>
        <p:spPr>
          <a:xfrm>
            <a:off x="364570" y="68373"/>
            <a:ext cx="10872216" cy="636120"/>
          </a:xfrm>
          <a:prstGeom prst="rect">
            <a:avLst/>
          </a:prstGeom>
        </p:spPr>
        <p:txBody>
          <a:bodyPr/>
          <a:lstStyle>
            <a:lvl1pPr algn="l" defTabSz="1088776" rtl="0" eaLnBrk="1" latinLnBrk="0" hangingPunct="1">
              <a:spcBef>
                <a:spcPct val="0"/>
              </a:spcBef>
              <a:buNone/>
              <a:defRPr sz="2400" b="0" kern="1200">
                <a:solidFill>
                  <a:schemeClr val="accent2"/>
                </a:solidFill>
                <a:latin typeface="BentonSans Book" panose="02000503000000020004" pitchFamily="2" charset="0"/>
                <a:ea typeface="+mj-ea"/>
                <a:cs typeface="+mj-cs"/>
              </a:defRPr>
            </a:lvl1pPr>
          </a:lstStyle>
          <a:p>
            <a:pPr marL="0" marR="0" lvl="0" indent="0" algn="l" defTabSz="1088776"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SAP HYBRIS SALES CLOUD </a:t>
            </a:r>
          </a:p>
          <a:p>
            <a:pPr marL="0" marR="0" lvl="0" indent="0" algn="l" defTabSz="108877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0AB00"/>
                </a:solidFill>
                <a:effectLst/>
                <a:uLnTx/>
                <a:uFillTx/>
                <a:latin typeface="Arial"/>
                <a:ea typeface="+mj-ea"/>
                <a:cs typeface="+mj-cs"/>
              </a:rPr>
              <a:t>CUSTOMER ADVISORY BOARD</a:t>
            </a:r>
          </a:p>
        </p:txBody>
      </p:sp>
    </p:spTree>
    <p:extLst>
      <p:ext uri="{BB962C8B-B14F-4D97-AF65-F5344CB8AC3E}">
        <p14:creationId xmlns:p14="http://schemas.microsoft.com/office/powerpoint/2010/main" val="1242069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364570" y="68373"/>
            <a:ext cx="10872216" cy="636120"/>
          </a:xfrm>
          <a:prstGeom prst="rect">
            <a:avLst/>
          </a:prstGeom>
        </p:spPr>
        <p:txBody>
          <a:bodyPr/>
          <a:lstStyle>
            <a:lvl1pPr algn="l" defTabSz="1088776" rtl="0" eaLnBrk="1" latinLnBrk="0" hangingPunct="1">
              <a:spcBef>
                <a:spcPct val="0"/>
              </a:spcBef>
              <a:buNone/>
              <a:defRPr sz="2400" b="0" kern="1200">
                <a:solidFill>
                  <a:schemeClr val="accent2"/>
                </a:solidFill>
                <a:latin typeface="BentonSans Book" panose="02000503000000020004" pitchFamily="2" charset="0"/>
                <a:ea typeface="+mj-ea"/>
                <a:cs typeface="+mj-cs"/>
              </a:defRPr>
            </a:lvl1pPr>
          </a:lstStyle>
          <a:p>
            <a:pPr marL="0" marR="0" lvl="0" indent="0" algn="l" defTabSz="1088776"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SAP HYBRIS SALES CLOUD </a:t>
            </a:r>
          </a:p>
          <a:p>
            <a:pPr marL="0" marR="0" lvl="0" indent="0" algn="l" defTabSz="1088776"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0AB00"/>
                </a:solidFill>
                <a:effectLst/>
                <a:uLnTx/>
                <a:uFillTx/>
                <a:latin typeface="Arial"/>
                <a:ea typeface="+mj-ea"/>
                <a:cs typeface="+mj-cs"/>
              </a:rPr>
              <a:t>CUSTOMER MOMENTUM IN CPG INDUSTRIES</a:t>
            </a:r>
          </a:p>
        </p:txBody>
      </p:sp>
      <p:pic>
        <p:nvPicPr>
          <p:cNvPr id="55" name="Picture 2" descr="http://miriangasparin.com.br/wp-content/uploads/2014/08/Femsa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7425" y="2847552"/>
            <a:ext cx="1833644" cy="100222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4"/>
          <a:stretch>
            <a:fillRect/>
          </a:stretch>
        </p:blipFill>
        <p:spPr>
          <a:xfrm>
            <a:off x="5567076" y="4238563"/>
            <a:ext cx="2641361" cy="885136"/>
          </a:xfrm>
          <a:prstGeom prst="rect">
            <a:avLst/>
          </a:prstGeom>
        </p:spPr>
      </p:pic>
      <p:pic>
        <p:nvPicPr>
          <p:cNvPr id="59" name="Picture 8" descr="http://en.henkel-mea.com/hme/content_images/Logo_Henkel_RGB_v120i_183095_web_425H_425W.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04305" y="1426256"/>
            <a:ext cx="2377043" cy="9932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media.graytvinc.com/images/Barilla_3D_logo_2003_4c.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80002" y="2839360"/>
            <a:ext cx="1971345" cy="79259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7"/>
          <a:stretch>
            <a:fillRect/>
          </a:stretch>
        </p:blipFill>
        <p:spPr>
          <a:xfrm>
            <a:off x="1204305" y="2750374"/>
            <a:ext cx="3116526" cy="727843"/>
          </a:xfrm>
          <a:prstGeom prst="rect">
            <a:avLst/>
          </a:prstGeom>
        </p:spPr>
      </p:pic>
      <p:pic>
        <p:nvPicPr>
          <p:cNvPr id="62" name="Picture 61"/>
          <p:cNvPicPr>
            <a:picLocks noChangeAspect="1"/>
          </p:cNvPicPr>
          <p:nvPr/>
        </p:nvPicPr>
        <p:blipFill>
          <a:blip r:embed="rId8"/>
          <a:stretch>
            <a:fillRect/>
          </a:stretch>
        </p:blipFill>
        <p:spPr>
          <a:xfrm>
            <a:off x="8464745" y="1426256"/>
            <a:ext cx="2086602" cy="826444"/>
          </a:xfrm>
          <a:prstGeom prst="rect">
            <a:avLst/>
          </a:prstGeom>
        </p:spPr>
      </p:pic>
      <p:pic>
        <p:nvPicPr>
          <p:cNvPr id="14" name="Picture 13">
            <a:extLst>
              <a:ext uri="{FF2B5EF4-FFF2-40B4-BE49-F238E27FC236}">
                <a16:creationId xmlns:a16="http://schemas.microsoft.com/office/drawing/2014/main" xmlns="" id="{592AC297-971A-D644-A9B4-2EFB7D882388}"/>
              </a:ext>
            </a:extLst>
          </p:cNvPr>
          <p:cNvPicPr>
            <a:picLocks noChangeAspect="1"/>
          </p:cNvPicPr>
          <p:nvPr/>
        </p:nvPicPr>
        <p:blipFill>
          <a:blip r:embed="rId9"/>
          <a:stretch>
            <a:fillRect/>
          </a:stretch>
        </p:blipFill>
        <p:spPr>
          <a:xfrm>
            <a:off x="7118263" y="5362140"/>
            <a:ext cx="3433084" cy="592447"/>
          </a:xfrm>
          <a:prstGeom prst="rect">
            <a:avLst/>
          </a:prstGeom>
        </p:spPr>
      </p:pic>
      <p:pic>
        <p:nvPicPr>
          <p:cNvPr id="15" name="Picture 14">
            <a:extLst>
              <a:ext uri="{FF2B5EF4-FFF2-40B4-BE49-F238E27FC236}">
                <a16:creationId xmlns:a16="http://schemas.microsoft.com/office/drawing/2014/main" xmlns="" id="{BB60BBCC-84DA-484E-8351-2C346C39EF65}"/>
              </a:ext>
            </a:extLst>
          </p:cNvPr>
          <p:cNvPicPr>
            <a:picLocks noChangeAspect="1"/>
          </p:cNvPicPr>
          <p:nvPr/>
        </p:nvPicPr>
        <p:blipFill>
          <a:blip r:embed="rId10"/>
          <a:stretch>
            <a:fillRect/>
          </a:stretch>
        </p:blipFill>
        <p:spPr>
          <a:xfrm>
            <a:off x="4913308" y="1426256"/>
            <a:ext cx="1748234" cy="1034459"/>
          </a:xfrm>
          <a:prstGeom prst="rect">
            <a:avLst/>
          </a:prstGeom>
        </p:spPr>
      </p:pic>
      <p:pic>
        <p:nvPicPr>
          <p:cNvPr id="18" name="Picture 17">
            <a:extLst>
              <a:ext uri="{FF2B5EF4-FFF2-40B4-BE49-F238E27FC236}">
                <a16:creationId xmlns:a16="http://schemas.microsoft.com/office/drawing/2014/main" xmlns="" id="{19351DE4-F9CE-D04D-9235-7BB4143F49C3}"/>
              </a:ext>
            </a:extLst>
          </p:cNvPr>
          <p:cNvPicPr>
            <a:picLocks noChangeAspect="1"/>
          </p:cNvPicPr>
          <p:nvPr/>
        </p:nvPicPr>
        <p:blipFill>
          <a:blip r:embed="rId11"/>
          <a:stretch>
            <a:fillRect/>
          </a:stretch>
        </p:blipFill>
        <p:spPr>
          <a:xfrm>
            <a:off x="9148655" y="4039423"/>
            <a:ext cx="1402692" cy="761643"/>
          </a:xfrm>
          <a:prstGeom prst="rect">
            <a:avLst/>
          </a:prstGeom>
        </p:spPr>
      </p:pic>
      <p:pic>
        <p:nvPicPr>
          <p:cNvPr id="3" name="Picture 2">
            <a:extLst>
              <a:ext uri="{FF2B5EF4-FFF2-40B4-BE49-F238E27FC236}">
                <a16:creationId xmlns:a16="http://schemas.microsoft.com/office/drawing/2014/main" xmlns="" id="{D86FEC2D-D227-9D44-9192-A113ED587578}"/>
              </a:ext>
            </a:extLst>
          </p:cNvPr>
          <p:cNvPicPr>
            <a:picLocks noChangeAspect="1"/>
          </p:cNvPicPr>
          <p:nvPr/>
        </p:nvPicPr>
        <p:blipFill>
          <a:blip r:embed="rId12"/>
          <a:stretch>
            <a:fillRect/>
          </a:stretch>
        </p:blipFill>
        <p:spPr>
          <a:xfrm>
            <a:off x="1204305" y="3931831"/>
            <a:ext cx="1346200" cy="1498600"/>
          </a:xfrm>
          <a:prstGeom prst="rect">
            <a:avLst/>
          </a:prstGeom>
        </p:spPr>
      </p:pic>
      <p:pic>
        <p:nvPicPr>
          <p:cNvPr id="4" name="Picture 3">
            <a:extLst>
              <a:ext uri="{FF2B5EF4-FFF2-40B4-BE49-F238E27FC236}">
                <a16:creationId xmlns:a16="http://schemas.microsoft.com/office/drawing/2014/main" xmlns="" id="{B4C257A9-92D6-2941-8CCA-C1BE6D8B040B}"/>
              </a:ext>
            </a:extLst>
          </p:cNvPr>
          <p:cNvPicPr>
            <a:picLocks noChangeAspect="1"/>
          </p:cNvPicPr>
          <p:nvPr/>
        </p:nvPicPr>
        <p:blipFill>
          <a:blip r:embed="rId13"/>
          <a:stretch>
            <a:fillRect/>
          </a:stretch>
        </p:blipFill>
        <p:spPr>
          <a:xfrm>
            <a:off x="3165428" y="3707749"/>
            <a:ext cx="1765300" cy="1143000"/>
          </a:xfrm>
          <a:prstGeom prst="rect">
            <a:avLst/>
          </a:prstGeom>
        </p:spPr>
      </p:pic>
      <p:pic>
        <p:nvPicPr>
          <p:cNvPr id="5" name="Picture 4">
            <a:extLst>
              <a:ext uri="{FF2B5EF4-FFF2-40B4-BE49-F238E27FC236}">
                <a16:creationId xmlns:a16="http://schemas.microsoft.com/office/drawing/2014/main" xmlns="" id="{6E0EB62D-CEA3-5E41-86B7-6EFE5BB13330}"/>
              </a:ext>
            </a:extLst>
          </p:cNvPr>
          <p:cNvPicPr>
            <a:picLocks noChangeAspect="1"/>
          </p:cNvPicPr>
          <p:nvPr/>
        </p:nvPicPr>
        <p:blipFill>
          <a:blip r:embed="rId14"/>
          <a:stretch>
            <a:fillRect/>
          </a:stretch>
        </p:blipFill>
        <p:spPr>
          <a:xfrm>
            <a:off x="3395848" y="5123699"/>
            <a:ext cx="1739900" cy="1168400"/>
          </a:xfrm>
          <a:prstGeom prst="rect">
            <a:avLst/>
          </a:prstGeom>
        </p:spPr>
      </p:pic>
    </p:spTree>
    <p:extLst>
      <p:ext uri="{BB962C8B-B14F-4D97-AF65-F5344CB8AC3E}">
        <p14:creationId xmlns:p14="http://schemas.microsoft.com/office/powerpoint/2010/main" val="3852903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AP Hybris 2018 16x9 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Hybris_2018_16x9_black.potx" id="{017EFA8C-23B7-464B-9EEF-E76769104564}" vid="{C56F0172-9D53-4F49-A03C-959A18063746}"/>
    </a:ext>
  </a:extLst>
</a:theme>
</file>

<file path=ppt/theme/theme2.xml><?xml version="1.0" encoding="utf-8"?>
<a:theme xmlns:a="http://schemas.openxmlformats.org/drawingml/2006/main" name="Office Theme">
  <a:themeElements>
    <a:clrScheme name="maihiro_1">
      <a:dk1>
        <a:srgbClr val="3E3F40"/>
      </a:dk1>
      <a:lt1>
        <a:sysClr val="window" lastClr="FFFFFF"/>
      </a:lt1>
      <a:dk2>
        <a:srgbClr val="3E3F40"/>
      </a:dk2>
      <a:lt2>
        <a:srgbClr val="DCDDDE"/>
      </a:lt2>
      <a:accent1>
        <a:srgbClr val="F5640A"/>
      </a:accent1>
      <a:accent2>
        <a:srgbClr val="58595B"/>
      </a:accent2>
      <a:accent3>
        <a:srgbClr val="A0A1A2"/>
      </a:accent3>
      <a:accent4>
        <a:srgbClr val="F78843"/>
      </a:accent4>
      <a:accent5>
        <a:srgbClr val="FBBD97"/>
      </a:accent5>
      <a:accent6>
        <a:srgbClr val="F5640A"/>
      </a:accent6>
      <a:hlink>
        <a:srgbClr val="F5640A"/>
      </a:hlink>
      <a:folHlink>
        <a:srgbClr val="F5640A"/>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151104_Maihiro_PPT-Vorlage_FNL.potx" id="{3664BE99-882B-4F17-B4A5-6738ABE3D931}" vid="{827F4758-0C50-41F6-B9C9-1C148EED1CE1}"/>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SAP_Hybris_2018_16x9_Black</Template>
  <TotalTime>182</TotalTime>
  <Words>1777</Words>
  <Application>Microsoft Macintosh PowerPoint</Application>
  <PresentationFormat>Custom</PresentationFormat>
  <Paragraphs>229</Paragraphs>
  <Slides>42</Slides>
  <Notes>11</Notes>
  <HiddenSlides>2</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45" baseType="lpstr">
      <vt:lpstr>SAP Hybris 2018 16x9 black</vt:lpstr>
      <vt:lpstr>Office Theme</vt:lpstr>
      <vt:lpstr>think-cell Folie</vt:lpstr>
      <vt:lpstr>PowerPoint Presentation</vt:lpstr>
      <vt:lpstr>PowerPoint Presentation</vt:lpstr>
      <vt:lpstr>How do we support to solve these challenges with innovations?  - Market Trends - </vt:lpstr>
      <vt:lpstr>PowerPoint Presentation</vt:lpstr>
      <vt:lpstr>WHAT‘S TRENDING IN THE INDUSTRY?</vt:lpstr>
      <vt:lpstr>INFERENCES ON PRODUCT EVOLUTION</vt:lpstr>
      <vt:lpstr>How do we support to solve these challenges with innovations?  - Customers and Co-Innovation - </vt:lpstr>
      <vt:lpstr>PowerPoint Presentation</vt:lpstr>
      <vt:lpstr>PowerPoint Presentation</vt:lpstr>
      <vt:lpstr>How do we support to solve these challenges with innovations?  - The solution for our customers - </vt:lpstr>
      <vt:lpstr>PowerPoint Presentation</vt:lpstr>
      <vt:lpstr>PowerPoint Presentation</vt:lpstr>
      <vt:lpstr>PowerPoint Presentation</vt:lpstr>
      <vt:lpstr>How do we support to solve these challenges with innovations?  - Perfect Store – Perfect Experience - </vt:lpstr>
      <vt:lpstr>PowerPoint Presentation</vt:lpstr>
      <vt:lpstr>“PERFECT STORE EXECUTION” CHALLENGES</vt:lpstr>
      <vt:lpstr>PowerPoint Presentation</vt:lpstr>
      <vt:lpstr>PowerPoint Presentation</vt:lpstr>
      <vt:lpstr>PowerPoint Presentation</vt:lpstr>
      <vt:lpstr>PowerPoint Presentation</vt:lpstr>
      <vt:lpstr>PowerPoint Presentation</vt:lpstr>
      <vt:lpstr>How do we support to solve these challenges with innovations?  - Henkel and Route Planning - </vt:lpstr>
      <vt:lpstr>“Simplify”: more value creation thanks to more efficiency in sales</vt:lpstr>
      <vt:lpstr>PERFECT STORE - Route Planning with maiTour (by maihiro)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support to solve these challenges with innovations?  - Image intelligence- </vt:lpstr>
      <vt:lpstr>PowerPoint Presentation</vt:lpstr>
      <vt:lpstr>PowerPoint Presentation</vt:lpstr>
      <vt:lpstr>PowerPoint Presentation</vt:lpstr>
      <vt:lpstr>PowerPoint Presentation</vt:lpstr>
      <vt:lpstr>How do we support to solve these challenges with innovations?  - Conclusion in the end, future roadmap - </vt:lpstr>
      <vt:lpstr>PowerPoint Presentation</vt:lpstr>
      <vt:lpstr>ROADMAP</vt:lpstr>
      <vt:lpstr>PowerPoint Presentation</vt:lpstr>
      <vt:lpstr>PowerPoint Presentation</vt:lpstr>
      <vt:lpstr>PowerPoint Presentation</vt:lpstr>
    </vt:vector>
  </TitlesOfParts>
  <Company>SAP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and Here and Here</dc:title>
  <dc:creator>SAP SE</dc:creator>
  <cp:keywords>2018/16:9/black</cp:keywords>
  <cp:lastModifiedBy>Heritage Marketing</cp:lastModifiedBy>
  <cp:revision>300</cp:revision>
  <dcterms:created xsi:type="dcterms:W3CDTF">2018-02-28T01:17:59Z</dcterms:created>
  <dcterms:modified xsi:type="dcterms:W3CDTF">2018-05-29T23:05:32Z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ies>
</file>