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tiff" ContentType="image/tiff"/>
  <Default Extension="mp4" ContentType="video/unknown"/>
  <Default Extension="vml" ContentType="application/vnd.openxmlformats-officedocument.vmlDrawing"/>
  <Default Extension="wdp" ContentType="image/vnd.ms-photo"/>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tags/tag35.xml" ContentType="application/vnd.openxmlformats-officedocument.presentationml.tags+xml"/>
  <Override PartName="/ppt/embeddings/oleObject1.bin" ContentType="application/vnd.openxmlformats-officedocument.oleObject"/>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56" r:id="rId1"/>
    <p:sldMasterId id="2147484399" r:id="rId2"/>
    <p:sldMasterId id="2147484447" r:id="rId3"/>
    <p:sldMasterId id="2147484541" r:id="rId4"/>
    <p:sldMasterId id="2147484680" r:id="rId5"/>
    <p:sldMasterId id="2147484714" r:id="rId6"/>
    <p:sldMasterId id="2147484750" r:id="rId7"/>
  </p:sldMasterIdLst>
  <p:notesMasterIdLst>
    <p:notesMasterId r:id="rId39"/>
  </p:notesMasterIdLst>
  <p:sldIdLst>
    <p:sldId id="258" r:id="rId8"/>
    <p:sldId id="1077" r:id="rId9"/>
    <p:sldId id="459" r:id="rId10"/>
    <p:sldId id="538" r:id="rId11"/>
    <p:sldId id="539" r:id="rId12"/>
    <p:sldId id="540" r:id="rId13"/>
    <p:sldId id="541" r:id="rId14"/>
    <p:sldId id="525" r:id="rId15"/>
    <p:sldId id="988" r:id="rId16"/>
    <p:sldId id="997" r:id="rId17"/>
    <p:sldId id="998" r:id="rId18"/>
    <p:sldId id="989" r:id="rId19"/>
    <p:sldId id="990" r:id="rId20"/>
    <p:sldId id="991" r:id="rId21"/>
    <p:sldId id="992" r:id="rId22"/>
    <p:sldId id="993" r:id="rId23"/>
    <p:sldId id="995" r:id="rId24"/>
    <p:sldId id="349" r:id="rId25"/>
    <p:sldId id="996" r:id="rId26"/>
    <p:sldId id="1151" r:id="rId27"/>
    <p:sldId id="1152" r:id="rId28"/>
    <p:sldId id="542" r:id="rId29"/>
    <p:sldId id="979" r:id="rId30"/>
    <p:sldId id="1150" r:id="rId31"/>
    <p:sldId id="531" r:id="rId32"/>
    <p:sldId id="322" r:id="rId33"/>
    <p:sldId id="1153" r:id="rId34"/>
    <p:sldId id="978" r:id="rId35"/>
    <p:sldId id="1037" r:id="rId36"/>
    <p:sldId id="1038" r:id="rId37"/>
    <p:sldId id="298" r:id="rId38"/>
  </p:sldIdLst>
  <p:sldSz cx="12192000" cy="6858000"/>
  <p:notesSz cx="6858000" cy="9144000"/>
  <p:custDataLst>
    <p:tags r:id="rId41"/>
  </p:custDataLst>
  <p:defaultTextStyle>
    <a:defPPr>
      <a:defRPr lang="en-US"/>
    </a:defPPr>
    <a:lvl1pPr marL="0" algn="l" defTabSz="909930" rtl="0" eaLnBrk="1" latinLnBrk="0" hangingPunct="1">
      <a:defRPr sz="1800" kern="1200">
        <a:solidFill>
          <a:schemeClr val="tx1"/>
        </a:solidFill>
        <a:latin typeface="+mn-lt"/>
        <a:ea typeface="+mn-ea"/>
        <a:cs typeface="+mn-cs"/>
      </a:defRPr>
    </a:lvl1pPr>
    <a:lvl2pPr marL="454946" algn="l" defTabSz="909930" rtl="0" eaLnBrk="1" latinLnBrk="0" hangingPunct="1">
      <a:defRPr sz="1800" kern="1200">
        <a:solidFill>
          <a:schemeClr val="tx1"/>
        </a:solidFill>
        <a:latin typeface="+mn-lt"/>
        <a:ea typeface="+mn-ea"/>
        <a:cs typeface="+mn-cs"/>
      </a:defRPr>
    </a:lvl2pPr>
    <a:lvl3pPr marL="909930" algn="l" defTabSz="909930" rtl="0" eaLnBrk="1" latinLnBrk="0" hangingPunct="1">
      <a:defRPr sz="1800" kern="1200">
        <a:solidFill>
          <a:schemeClr val="tx1"/>
        </a:solidFill>
        <a:latin typeface="+mn-lt"/>
        <a:ea typeface="+mn-ea"/>
        <a:cs typeface="+mn-cs"/>
      </a:defRPr>
    </a:lvl3pPr>
    <a:lvl4pPr marL="1364889" algn="l" defTabSz="909930" rtl="0" eaLnBrk="1" latinLnBrk="0" hangingPunct="1">
      <a:defRPr sz="1800" kern="1200">
        <a:solidFill>
          <a:schemeClr val="tx1"/>
        </a:solidFill>
        <a:latin typeface="+mn-lt"/>
        <a:ea typeface="+mn-ea"/>
        <a:cs typeface="+mn-cs"/>
      </a:defRPr>
    </a:lvl4pPr>
    <a:lvl5pPr marL="1819855" algn="l" defTabSz="909930" rtl="0" eaLnBrk="1" latinLnBrk="0" hangingPunct="1">
      <a:defRPr sz="1800" kern="1200">
        <a:solidFill>
          <a:schemeClr val="tx1"/>
        </a:solidFill>
        <a:latin typeface="+mn-lt"/>
        <a:ea typeface="+mn-ea"/>
        <a:cs typeface="+mn-cs"/>
      </a:defRPr>
    </a:lvl5pPr>
    <a:lvl6pPr marL="2274818" algn="l" defTabSz="909930" rtl="0" eaLnBrk="1" latinLnBrk="0" hangingPunct="1">
      <a:defRPr sz="1800" kern="1200">
        <a:solidFill>
          <a:schemeClr val="tx1"/>
        </a:solidFill>
        <a:latin typeface="+mn-lt"/>
        <a:ea typeface="+mn-ea"/>
        <a:cs typeface="+mn-cs"/>
      </a:defRPr>
    </a:lvl6pPr>
    <a:lvl7pPr marL="2729782" algn="l" defTabSz="909930" rtl="0" eaLnBrk="1" latinLnBrk="0" hangingPunct="1">
      <a:defRPr sz="1800" kern="1200">
        <a:solidFill>
          <a:schemeClr val="tx1"/>
        </a:solidFill>
        <a:latin typeface="+mn-lt"/>
        <a:ea typeface="+mn-ea"/>
        <a:cs typeface="+mn-cs"/>
      </a:defRPr>
    </a:lvl7pPr>
    <a:lvl8pPr marL="3184747" algn="l" defTabSz="909930" rtl="0" eaLnBrk="1" latinLnBrk="0" hangingPunct="1">
      <a:defRPr sz="1800" kern="1200">
        <a:solidFill>
          <a:schemeClr val="tx1"/>
        </a:solidFill>
        <a:latin typeface="+mn-lt"/>
        <a:ea typeface="+mn-ea"/>
        <a:cs typeface="+mn-cs"/>
      </a:defRPr>
    </a:lvl8pPr>
    <a:lvl9pPr marL="3639709" algn="l" defTabSz="9099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igeri, Nikhil" initials="BN" lastIdx="1" clrIdx="0">
    <p:extLst/>
  </p:cmAuthor>
  <p:cmAuthor id="2" name="Microsoft Office User" initials="Office" lastIdx="23"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390"/>
    <a:srgbClr val="C9326B"/>
    <a:srgbClr val="CF423F"/>
    <a:srgbClr val="FF8000"/>
    <a:srgbClr val="688687"/>
    <a:srgbClr val="97AEA0"/>
    <a:srgbClr val="000A12"/>
    <a:srgbClr val="161616"/>
    <a:srgbClr val="181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16" autoAdjust="0"/>
    <p:restoredTop sz="93151" autoAdjust="0"/>
  </p:normalViewPr>
  <p:slideViewPr>
    <p:cSldViewPr snapToGrid="0">
      <p:cViewPr varScale="1">
        <p:scale>
          <a:sx n="74" d="100"/>
          <a:sy n="74" d="100"/>
        </p:scale>
        <p:origin x="-112" y="-3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tags" Target="tags/tag1.xml"/><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799E5-3AB0-6D4D-BD93-42A1D3556561}" type="datetimeFigureOut">
              <a:rPr lang="en-US" smtClean="0"/>
              <a:t>10/4/18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ADDFF-5CB4-E741-BE30-6DD99D7AD9F0}"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09930" rtl="0" eaLnBrk="1" latinLnBrk="0" hangingPunct="1">
      <a:defRPr sz="1200" kern="1200">
        <a:solidFill>
          <a:schemeClr val="tx1"/>
        </a:solidFill>
        <a:latin typeface="+mn-lt"/>
        <a:ea typeface="+mn-ea"/>
        <a:cs typeface="+mn-cs"/>
      </a:defRPr>
    </a:lvl1pPr>
    <a:lvl2pPr marL="454946" algn="l" defTabSz="909930" rtl="0" eaLnBrk="1" latinLnBrk="0" hangingPunct="1">
      <a:defRPr sz="1200" kern="1200">
        <a:solidFill>
          <a:schemeClr val="tx1"/>
        </a:solidFill>
        <a:latin typeface="+mn-lt"/>
        <a:ea typeface="+mn-ea"/>
        <a:cs typeface="+mn-cs"/>
      </a:defRPr>
    </a:lvl2pPr>
    <a:lvl3pPr marL="909930" algn="l" defTabSz="909930" rtl="0" eaLnBrk="1" latinLnBrk="0" hangingPunct="1">
      <a:defRPr sz="1200" kern="1200">
        <a:solidFill>
          <a:schemeClr val="tx1"/>
        </a:solidFill>
        <a:latin typeface="+mn-lt"/>
        <a:ea typeface="+mn-ea"/>
        <a:cs typeface="+mn-cs"/>
      </a:defRPr>
    </a:lvl3pPr>
    <a:lvl4pPr marL="1364889" algn="l" defTabSz="909930" rtl="0" eaLnBrk="1" latinLnBrk="0" hangingPunct="1">
      <a:defRPr sz="1200" kern="1200">
        <a:solidFill>
          <a:schemeClr val="tx1"/>
        </a:solidFill>
        <a:latin typeface="+mn-lt"/>
        <a:ea typeface="+mn-ea"/>
        <a:cs typeface="+mn-cs"/>
      </a:defRPr>
    </a:lvl4pPr>
    <a:lvl5pPr marL="1819855" algn="l" defTabSz="909930" rtl="0" eaLnBrk="1" latinLnBrk="0" hangingPunct="1">
      <a:defRPr sz="1200" kern="1200">
        <a:solidFill>
          <a:schemeClr val="tx1"/>
        </a:solidFill>
        <a:latin typeface="+mn-lt"/>
        <a:ea typeface="+mn-ea"/>
        <a:cs typeface="+mn-cs"/>
      </a:defRPr>
    </a:lvl5pPr>
    <a:lvl6pPr marL="2274818" algn="l" defTabSz="909930" rtl="0" eaLnBrk="1" latinLnBrk="0" hangingPunct="1">
      <a:defRPr sz="1200" kern="1200">
        <a:solidFill>
          <a:schemeClr val="tx1"/>
        </a:solidFill>
        <a:latin typeface="+mn-lt"/>
        <a:ea typeface="+mn-ea"/>
        <a:cs typeface="+mn-cs"/>
      </a:defRPr>
    </a:lvl6pPr>
    <a:lvl7pPr marL="2729782" algn="l" defTabSz="909930" rtl="0" eaLnBrk="1" latinLnBrk="0" hangingPunct="1">
      <a:defRPr sz="1200" kern="1200">
        <a:solidFill>
          <a:schemeClr val="tx1"/>
        </a:solidFill>
        <a:latin typeface="+mn-lt"/>
        <a:ea typeface="+mn-ea"/>
        <a:cs typeface="+mn-cs"/>
      </a:defRPr>
    </a:lvl7pPr>
    <a:lvl8pPr marL="3184747" algn="l" defTabSz="909930" rtl="0" eaLnBrk="1" latinLnBrk="0" hangingPunct="1">
      <a:defRPr sz="1200" kern="1200">
        <a:solidFill>
          <a:schemeClr val="tx1"/>
        </a:solidFill>
        <a:latin typeface="+mn-lt"/>
        <a:ea typeface="+mn-ea"/>
        <a:cs typeface="+mn-cs"/>
      </a:defRPr>
    </a:lvl8pPr>
    <a:lvl9pPr marL="3639709" algn="l" defTabSz="9099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1109463"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a:ln>
                  <a:noFill/>
                </a:ln>
                <a:solidFill>
                  <a:srgbClr val="000000"/>
                </a:solidFill>
                <a:effectLst/>
                <a:uLnTx/>
                <a:uFillTx/>
                <a:latin typeface="Arial"/>
                <a:ea typeface="+mn-ea"/>
                <a:cs typeface="+mn-cs"/>
              </a:rPr>
              <a:pPr marL="0" marR="0" lvl="0" indent="0" algn="ctr" defTabSz="1109463" rtl="0" eaLnBrk="1" fontAlgn="auto" latinLnBrk="0" hangingPunct="1">
                <a:lnSpc>
                  <a:spcPct val="100000"/>
                </a:lnSpc>
                <a:spcBef>
                  <a:spcPts val="0"/>
                </a:spcBef>
                <a:spcAft>
                  <a:spcPts val="0"/>
                </a:spcAft>
                <a:buClrTx/>
                <a:buSzTx/>
                <a:buFontTx/>
                <a:buNone/>
                <a:tabLst/>
                <a:defRPr/>
              </a:pPr>
              <a:t>2</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67050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Christian has completed his set up the promotional banner and other materials and even stocked the shelves with the new product.  He has activated the promotion at ABC Store so ABC can now begin selling the product with the promotional offer.</a:t>
            </a:r>
            <a:r>
              <a:rPr lang="de-DE" dirty="0">
                <a:effectLst/>
              </a:rPr>
              <a:t> </a:t>
            </a:r>
            <a:endParaRPr lang="de-DE"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21460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Michelle received her promo email and is in the ABC store to pick up the new detergent and is excited she see the promotional banner with the promo price listed.</a:t>
            </a:r>
            <a:r>
              <a:rPr lang="de-DE" dirty="0">
                <a:effectLst/>
              </a:rPr>
              <a:t> </a:t>
            </a:r>
            <a:endParaRPr lang="de-DE"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1539586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Christian is back in the ABC store for his weekly in store checks like store compliance, inventory checks, competitor audits, surveys. </a:t>
            </a:r>
            <a:endParaRPr lang="de-DE"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1325011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sz="1400" kern="1200" noProof="0" dirty="0">
                <a:solidFill>
                  <a:schemeClr val="tx1"/>
                </a:solidFill>
                <a:effectLst/>
                <a:latin typeface="+mn-lt"/>
                <a:ea typeface="+mn-ea"/>
                <a:cs typeface="+mn-cs"/>
              </a:rPr>
              <a:t>Christian taking a picture of the promotions laundry detergent shelves with his iPad…  </a:t>
            </a:r>
          </a:p>
          <a:p>
            <a:r>
              <a:rPr lang="en-AU" noProof="0" dirty="0"/>
              <a:t>Sales</a:t>
            </a:r>
            <a:r>
              <a:rPr lang="en-AU" baseline="0" noProof="0" dirty="0"/>
              <a:t> Cloud is using artificial intelligence to analyse the real situation in the store (</a:t>
            </a:r>
            <a:r>
              <a:rPr lang="en-AU" baseline="0" noProof="0" dirty="0" err="1"/>
              <a:t>realogram</a:t>
            </a:r>
            <a:r>
              <a:rPr lang="en-AU" baseline="0" noProof="0" dirty="0"/>
              <a:t>) and the to be situation in the store (planogram) to provide Christian with corrective actions he needs to perform, to improve store performance and compliance.</a:t>
            </a:r>
          </a:p>
          <a:p>
            <a:endParaRPr lang="en-AU" baseline="0" noProof="0" dirty="0"/>
          </a:p>
          <a:p>
            <a:r>
              <a:rPr lang="en-AU" baseline="0" noProof="0" dirty="0"/>
              <a:t>Based on the results of the automatic recognition we can decide how many items will be reordered.</a:t>
            </a:r>
            <a:endParaRPr lang="en-AU" noProof="0"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3005809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sz="1400" kern="1200" noProof="0" dirty="0">
                <a:solidFill>
                  <a:schemeClr val="tx1"/>
                </a:solidFill>
                <a:effectLst/>
                <a:latin typeface="+mn-lt"/>
                <a:ea typeface="+mn-ea"/>
                <a:cs typeface="+mn-cs"/>
              </a:rPr>
              <a:t>Christian orders additional inventory (will show order form in C4C) since the promotion is still running.  Show Christian ordering more inventory in front of promotional display</a:t>
            </a:r>
            <a:r>
              <a:rPr lang="en-AU" sz="900" kern="1200" noProof="0" dirty="0">
                <a:solidFill>
                  <a:schemeClr val="tx1"/>
                </a:solidFill>
                <a:effectLst/>
                <a:latin typeface="+mn-lt"/>
                <a:ea typeface="+mn-ea"/>
                <a:cs typeface="+mn-cs"/>
              </a:rPr>
              <a:t>.</a:t>
            </a:r>
            <a:r>
              <a:rPr lang="en-AU" sz="900" kern="1200" baseline="0" noProof="0" dirty="0">
                <a:solidFill>
                  <a:schemeClr val="tx1"/>
                </a:solidFill>
                <a:effectLst/>
                <a:latin typeface="+mn-lt"/>
                <a:ea typeface="+mn-ea"/>
                <a:cs typeface="+mn-cs"/>
              </a:rPr>
              <a:t> Due to the deep out of the box integration to SAP ERP and S/4HANA Christian can tell the store manager exactly how much the products will cost him, if there is enough in stock to deliver and when the products will be delivered. </a:t>
            </a:r>
            <a:r>
              <a:rPr lang="en-US" sz="900" kern="1200" dirty="0">
                <a:solidFill>
                  <a:schemeClr val="tx1"/>
                </a:solidFill>
                <a:effectLst/>
                <a:latin typeface="+mn-lt"/>
                <a:ea typeface="+mn-ea"/>
                <a:cs typeface="+mn-cs"/>
              </a:rPr>
              <a:t>Philip</a:t>
            </a:r>
            <a:r>
              <a:rPr lang="en-AU" sz="900" kern="1200" baseline="0" noProof="0" dirty="0">
                <a:solidFill>
                  <a:schemeClr val="tx1"/>
                </a:solidFill>
                <a:effectLst/>
                <a:latin typeface="+mn-lt"/>
                <a:ea typeface="+mn-ea"/>
                <a:cs typeface="+mn-cs"/>
              </a:rPr>
              <a:t> signs the order right away on Christians iPad using his finger.</a:t>
            </a:r>
            <a:endParaRPr lang="en-AU" noProof="0"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216296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Christian completed his ABC store visit in record time, and even sold more laundry detergent than expected due to a great system telling him what was in stock and the ability to order more quickly. Now his visit and sales performance looks great thanks to the SAP  Sales Cloud application</a:t>
            </a:r>
            <a:endParaRPr lang="de-DE" sz="14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115834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14BC695C-362B-4F6B-A10A-1C6ADD1EC737}"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4123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22</a:t>
            </a:fld>
            <a:endParaRPr kumimoji="0" lang="de-DE"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78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Sales Cloud is a combination of a Salesforce Automation application combined with a best of breed retail execution application in one single stack.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This is one of the key  reasons customers decide for SAP Sales Cloud as their single stack application serving different needs and business processes beyond normal SFA.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4BC695C-362B-4F6B-A10A-1C6ADD1EC737}" type="slidenum">
              <a:rPr lang="en-US" smtClean="0"/>
              <a:pPr/>
              <a:t>25</a:t>
            </a:fld>
            <a:endParaRPr lang="en-US" dirty="0"/>
          </a:p>
        </p:txBody>
      </p:sp>
    </p:spTree>
    <p:extLst>
      <p:ext uri="{BB962C8B-B14F-4D97-AF65-F5344CB8AC3E}">
        <p14:creationId xmlns:p14="http://schemas.microsoft.com/office/powerpoint/2010/main" val="1061031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kern="0" dirty="0">
                <a:ea typeface="Arial Unicode MS" pitchFamily="34" charset="-128"/>
                <a:cs typeface="Arial Unicode MS" pitchFamily="34" charset="-128"/>
              </a:rPr>
              <a:t>Delivering customer experiences requires a front office suite, integrated to the back-office. </a:t>
            </a:r>
          </a:p>
          <a:p>
            <a:pPr marL="171450" lvl="0" indent="-171450">
              <a:buFontTx/>
              <a:buChar char="-"/>
            </a:pPr>
            <a:r>
              <a:rPr lang="en-US" kern="0" dirty="0">
                <a:ea typeface="Arial Unicode MS" pitchFamily="34" charset="-128"/>
                <a:cs typeface="Arial Unicode MS" pitchFamily="34" charset="-128"/>
              </a:rPr>
              <a:t>Trusted customer data is the golden record for the front office </a:t>
            </a:r>
          </a:p>
        </p:txBody>
      </p:sp>
      <p:sp>
        <p:nvSpPr>
          <p:cNvPr id="4" name="Slide Number Placeholder 3"/>
          <p:cNvSpPr>
            <a:spLocks noGrp="1"/>
          </p:cNvSpPr>
          <p:nvPr>
            <p:ph type="sldNum" sz="quarter" idx="10"/>
          </p:nvPr>
        </p:nvSpPr>
        <p:spPr/>
        <p:txBody>
          <a:bodyPr/>
          <a:lstStyle/>
          <a:p>
            <a:fld id="{7D8C2C35-2B8A-446E-BEC0-FD36716C29AC}" type="slidenum">
              <a:rPr lang="de-DE" smtClean="0"/>
              <a:pPr/>
              <a:t>26</a:t>
            </a:fld>
            <a:endParaRPr lang="de-DE" dirty="0"/>
          </a:p>
        </p:txBody>
      </p:sp>
    </p:spTree>
    <p:extLst>
      <p:ext uri="{BB962C8B-B14F-4D97-AF65-F5344CB8AC3E}">
        <p14:creationId xmlns:p14="http://schemas.microsoft.com/office/powerpoint/2010/main" val="286193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challenges in CP industry.</a:t>
            </a:r>
          </a:p>
          <a:p>
            <a:endParaRPr lang="en-GB" b="0" dirty="0"/>
          </a:p>
          <a:p>
            <a:pPr marL="0" algn="l" rtl="0" eaLnBrk="1" fontAlgn="base" latinLnBrk="0" hangingPunct="1">
              <a:spcBef>
                <a:spcPts val="0"/>
              </a:spcBef>
              <a:spcAft>
                <a:spcPts val="0"/>
              </a:spcAft>
            </a:pPr>
            <a:r>
              <a:rPr lang="en-US" sz="900" b="0" i="0" u="none" strike="noStrike" dirty="0">
                <a:solidFill>
                  <a:srgbClr val="000000"/>
                </a:solidFill>
                <a:effectLst/>
                <a:latin typeface="BentonSans Book"/>
                <a:ea typeface="Arial Unicode MS"/>
                <a:cs typeface="Arial Unicode MS"/>
              </a:rPr>
              <a:t>Challenges:</a:t>
            </a:r>
          </a:p>
          <a:p>
            <a:pPr marL="0" algn="l" rtl="0" eaLnBrk="1" fontAlgn="base" latinLnBrk="0" hangingPunct="1">
              <a:spcBef>
                <a:spcPts val="0"/>
              </a:spcBef>
              <a:spcAft>
                <a:spcPts val="0"/>
              </a:spcAft>
            </a:pPr>
            <a:endParaRPr lang="en-US" sz="900" b="0" i="0" u="none" strike="noStrike" dirty="0">
              <a:solidFill>
                <a:srgbClr val="000000"/>
              </a:solidFill>
              <a:effectLst/>
              <a:latin typeface="BentonSans Book"/>
              <a:ea typeface="Arial Unicode MS"/>
              <a:cs typeface="Arial Unicode MS"/>
            </a:endParaRPr>
          </a:p>
          <a:p>
            <a:pPr marL="228600" indent="-228600" algn="l" rtl="0" eaLnBrk="1" fontAlgn="base" latinLnBrk="0" hangingPunct="1">
              <a:spcBef>
                <a:spcPts val="0"/>
              </a:spcBef>
              <a:spcAft>
                <a:spcPts val="0"/>
              </a:spcAft>
              <a:buAutoNum type="arabicPeriod"/>
            </a:pPr>
            <a:r>
              <a:rPr lang="en-US" sz="900" b="0" i="0" u="none" strike="noStrike" dirty="0">
                <a:solidFill>
                  <a:srgbClr val="000000"/>
                </a:solidFill>
                <a:effectLst/>
                <a:latin typeface="BentonSans Book"/>
                <a:ea typeface="Arial Unicode MS"/>
                <a:cs typeface="Arial Unicode MS"/>
              </a:rPr>
              <a:t>Engaging</a:t>
            </a:r>
            <a:r>
              <a:rPr lang="en-US" sz="900" b="0" i="0" u="none" strike="noStrike" baseline="0" dirty="0">
                <a:solidFill>
                  <a:srgbClr val="000000"/>
                </a:solidFill>
                <a:effectLst/>
                <a:latin typeface="BentonSans Book"/>
                <a:ea typeface="Arial Unicode MS"/>
                <a:cs typeface="Arial Unicode MS"/>
              </a:rPr>
              <a:t> with consumers throughout the entire path to purchase</a:t>
            </a:r>
          </a:p>
          <a:p>
            <a:pPr marL="228600" indent="-228600" algn="l" rtl="0" eaLnBrk="1" fontAlgn="base" latinLnBrk="0" hangingPunct="1">
              <a:spcBef>
                <a:spcPts val="0"/>
              </a:spcBef>
              <a:spcAft>
                <a:spcPts val="0"/>
              </a:spcAft>
              <a:buAutoNum type="arabicPeriod"/>
            </a:pPr>
            <a:endParaRPr lang="en-US" sz="900" b="0" i="0" u="none" strike="noStrike" baseline="0" dirty="0">
              <a:solidFill>
                <a:srgbClr val="000000"/>
              </a:solidFill>
              <a:effectLst/>
              <a:latin typeface="BentonSans Book"/>
              <a:ea typeface="Arial Unicode MS"/>
              <a:cs typeface="Arial Unicode MS"/>
            </a:endParaRPr>
          </a:p>
          <a:p>
            <a:pPr marL="228600" marR="0" indent="-228600" algn="l" rtl="0" eaLnBrk="1" fontAlgn="base" latinLnBrk="0" hangingPunct="1">
              <a:spcBef>
                <a:spcPts val="0"/>
              </a:spcBef>
              <a:spcAft>
                <a:spcPts val="0"/>
              </a:spcAft>
              <a:buAutoNum type="arabicPeriod" startAt="2"/>
            </a:pPr>
            <a:r>
              <a:rPr lang="en-US" sz="900" b="0" i="0" u="none" strike="noStrike" dirty="0">
                <a:solidFill>
                  <a:srgbClr val="000000"/>
                </a:solidFill>
                <a:effectLst/>
                <a:latin typeface="BentonSans Book"/>
                <a:ea typeface="Arial Unicode MS"/>
                <a:cs typeface="Arial Unicode MS"/>
              </a:rPr>
              <a:t>Reaching consumers</a:t>
            </a:r>
            <a:r>
              <a:rPr lang="en-US" sz="900" b="0" i="0" u="none" strike="noStrike" baseline="0" dirty="0">
                <a:solidFill>
                  <a:srgbClr val="000000"/>
                </a:solidFill>
                <a:effectLst/>
                <a:latin typeface="BentonSans Book"/>
                <a:ea typeface="Arial Unicode MS"/>
                <a:cs typeface="Arial Unicode MS"/>
              </a:rPr>
              <a:t> with relevant information and offers across physical and virtual channels</a:t>
            </a:r>
          </a:p>
          <a:p>
            <a:pPr marL="342900" marR="0" indent="-342900" algn="l" rtl="0" eaLnBrk="1" fontAlgn="base" latinLnBrk="0" hangingPunct="1">
              <a:spcBef>
                <a:spcPts val="0"/>
              </a:spcBef>
              <a:spcAft>
                <a:spcPts val="0"/>
              </a:spcAft>
              <a:buAutoNum type="arabicPeriod" startAt="2"/>
            </a:pPr>
            <a:endParaRPr lang="en-US" sz="1400" b="0" i="0" u="none" strike="noStrike" dirty="0">
              <a:effectLst/>
              <a:latin typeface="Arial"/>
            </a:endParaRPr>
          </a:p>
          <a:p>
            <a:pPr marL="228600" marR="0" indent="-228600" algn="l" rtl="0" eaLnBrk="1" fontAlgn="base" latinLnBrk="0" hangingPunct="1">
              <a:spcBef>
                <a:spcPts val="0"/>
              </a:spcBef>
              <a:spcAft>
                <a:spcPts val="0"/>
              </a:spcAft>
              <a:buAutoNum type="arabicPeriod" startAt="3"/>
            </a:pPr>
            <a:r>
              <a:rPr lang="en-US" sz="900" b="0" i="0" u="none" strike="noStrike" dirty="0">
                <a:solidFill>
                  <a:srgbClr val="000000"/>
                </a:solidFill>
                <a:effectLst/>
                <a:latin typeface="BentonSans Book"/>
                <a:ea typeface="Arial Unicode MS"/>
                <a:cs typeface="Arial Unicode MS"/>
              </a:rPr>
              <a:t>Improving</a:t>
            </a:r>
            <a:r>
              <a:rPr lang="en-US" sz="900" b="0" i="0" u="none" strike="noStrike" baseline="0" dirty="0">
                <a:solidFill>
                  <a:srgbClr val="000000"/>
                </a:solidFill>
                <a:effectLst/>
                <a:latin typeface="BentonSans Book"/>
                <a:ea typeface="Arial Unicode MS"/>
                <a:cs typeface="Arial Unicode MS"/>
              </a:rPr>
              <a:t> consumer sentiment and consumer mindshare to drive repeat purchases and brand loyalty</a:t>
            </a:r>
          </a:p>
          <a:p>
            <a:pPr marL="342900" marR="0" indent="-342900" algn="l" rtl="0" eaLnBrk="1" fontAlgn="base" latinLnBrk="0" hangingPunct="1">
              <a:spcBef>
                <a:spcPts val="0"/>
              </a:spcBef>
              <a:spcAft>
                <a:spcPts val="0"/>
              </a:spcAft>
              <a:buAutoNum type="arabicPeriod" startAt="3"/>
            </a:pPr>
            <a:endParaRPr lang="en-US" sz="1400" b="0" i="0" u="none" strike="noStrike" dirty="0">
              <a:effectLst/>
              <a:latin typeface="Arial"/>
            </a:endParaRPr>
          </a:p>
          <a:p>
            <a:pPr marL="228600" marR="0" indent="-228600" algn="l" rtl="0" eaLnBrk="1" fontAlgn="base" latinLnBrk="0" hangingPunct="1">
              <a:spcBef>
                <a:spcPts val="0"/>
              </a:spcBef>
              <a:spcAft>
                <a:spcPts val="0"/>
              </a:spcAft>
              <a:buAutoNum type="arabicPeriod" startAt="4"/>
            </a:pPr>
            <a:r>
              <a:rPr lang="en-US" sz="900" b="0" i="0" u="none" strike="noStrike" dirty="0">
                <a:solidFill>
                  <a:srgbClr val="000000"/>
                </a:solidFill>
                <a:effectLst/>
                <a:latin typeface="BentonSans Book"/>
                <a:ea typeface="Arial Unicode MS"/>
                <a:cs typeface="Arial Unicode MS"/>
              </a:rPr>
              <a:t>Optimizing promotions to</a:t>
            </a:r>
            <a:r>
              <a:rPr lang="en-US" sz="900" b="0" i="0" u="none" strike="noStrike" baseline="0" dirty="0">
                <a:solidFill>
                  <a:srgbClr val="000000"/>
                </a:solidFill>
                <a:effectLst/>
                <a:latin typeface="BentonSans Book"/>
                <a:ea typeface="Arial Unicode MS"/>
                <a:cs typeface="Arial Unicode MS"/>
              </a:rPr>
              <a:t> build sustainable baseline volume, maximize revenue and profitability</a:t>
            </a:r>
          </a:p>
          <a:p>
            <a:pPr marL="342900" marR="0" indent="-342900" algn="l" rtl="0" eaLnBrk="1" fontAlgn="base" latinLnBrk="0" hangingPunct="1">
              <a:spcBef>
                <a:spcPts val="0"/>
              </a:spcBef>
              <a:spcAft>
                <a:spcPts val="0"/>
              </a:spcAft>
              <a:buAutoNum type="arabicPeriod" startAt="4"/>
            </a:pPr>
            <a:endParaRPr lang="en-US" sz="1400" b="0" i="0" u="none" strike="noStrike" dirty="0">
              <a:effectLst/>
              <a:latin typeface="Arial"/>
            </a:endParaRPr>
          </a:p>
          <a:p>
            <a:pPr marL="228600" marR="0" indent="-228600" algn="l" rtl="0" eaLnBrk="1" fontAlgn="base" latinLnBrk="0" hangingPunct="1">
              <a:spcBef>
                <a:spcPts val="0"/>
              </a:spcBef>
              <a:spcAft>
                <a:spcPts val="0"/>
              </a:spcAft>
              <a:buAutoNum type="arabicPeriod" startAt="5"/>
            </a:pPr>
            <a:r>
              <a:rPr lang="en-US" sz="900" b="0" i="0" u="none" strike="noStrike" dirty="0">
                <a:solidFill>
                  <a:srgbClr val="000000"/>
                </a:solidFill>
                <a:effectLst/>
                <a:latin typeface="BentonSans Book"/>
                <a:ea typeface="Arial Unicode MS"/>
                <a:cs typeface="Arial Unicode MS"/>
              </a:rPr>
              <a:t>Align</a:t>
            </a:r>
            <a:r>
              <a:rPr lang="en-US" sz="900" b="0" i="0" u="none" strike="noStrike" baseline="0" dirty="0">
                <a:solidFill>
                  <a:srgbClr val="000000"/>
                </a:solidFill>
                <a:effectLst/>
                <a:latin typeface="BentonSans Book"/>
                <a:ea typeface="Arial Unicode MS"/>
                <a:cs typeface="Arial Unicode MS"/>
              </a:rPr>
              <a:t> promotions with marketing to maximize overall spend and mitigate risk of lost sales</a:t>
            </a:r>
          </a:p>
          <a:p>
            <a:pPr marL="342900" marR="0" indent="-342900" algn="l" rtl="0" eaLnBrk="1" fontAlgn="base" latinLnBrk="0" hangingPunct="1">
              <a:spcBef>
                <a:spcPts val="0"/>
              </a:spcBef>
              <a:spcAft>
                <a:spcPts val="0"/>
              </a:spcAft>
              <a:buAutoNum type="arabicPeriod" startAt="5"/>
            </a:pPr>
            <a:endParaRPr lang="en-US" sz="1400" b="0" i="0" u="none" strike="noStrike" dirty="0">
              <a:effectLst/>
              <a:latin typeface="Arial"/>
            </a:endParaRPr>
          </a:p>
          <a:p>
            <a:pPr marL="228600" marR="0" indent="-228600" algn="l" rtl="0" eaLnBrk="1" fontAlgn="base" latinLnBrk="0" hangingPunct="1">
              <a:spcBef>
                <a:spcPts val="0"/>
              </a:spcBef>
              <a:spcAft>
                <a:spcPts val="0"/>
              </a:spcAft>
              <a:buAutoNum type="arabicPeriod" startAt="6"/>
            </a:pPr>
            <a:r>
              <a:rPr lang="en-US" sz="900" b="0" i="0" u="none" strike="noStrike" dirty="0">
                <a:solidFill>
                  <a:srgbClr val="000000"/>
                </a:solidFill>
                <a:effectLst/>
                <a:latin typeface="BentonSans Book"/>
                <a:ea typeface="Arial Unicode MS"/>
                <a:cs typeface="Arial Unicode MS"/>
              </a:rPr>
              <a:t>Deliver high service levels to customers</a:t>
            </a:r>
            <a:r>
              <a:rPr lang="en-US" sz="900" b="0" i="0" u="none" strike="noStrike" baseline="0" dirty="0">
                <a:solidFill>
                  <a:srgbClr val="000000"/>
                </a:solidFill>
                <a:effectLst/>
                <a:latin typeface="BentonSans Book"/>
                <a:ea typeface="Arial Unicode MS"/>
                <a:cs typeface="Arial Unicode MS"/>
              </a:rPr>
              <a:t> and consumers across service delivery channels</a:t>
            </a:r>
          </a:p>
          <a:p>
            <a:pPr marL="342900" marR="0" indent="-342900" algn="l" rtl="0" eaLnBrk="1" fontAlgn="base" latinLnBrk="0" hangingPunct="1">
              <a:spcBef>
                <a:spcPts val="0"/>
              </a:spcBef>
              <a:spcAft>
                <a:spcPts val="0"/>
              </a:spcAft>
              <a:buAutoNum type="arabicPeriod" startAt="6"/>
            </a:pPr>
            <a:endParaRPr lang="en-US" sz="900" b="0" i="0" u="none" strike="noStrike" baseline="0" dirty="0">
              <a:solidFill>
                <a:srgbClr val="000000"/>
              </a:solidFill>
              <a:effectLst/>
              <a:latin typeface="BentonSans Book"/>
              <a:ea typeface="Arial Unicode MS"/>
              <a:cs typeface="Arial Unicode MS"/>
            </a:endParaRPr>
          </a:p>
          <a:p>
            <a:r>
              <a:rPr lang="en-US" sz="900" b="0" i="0" u="none" strike="noStrike" baseline="0" dirty="0">
                <a:solidFill>
                  <a:srgbClr val="000000"/>
                </a:solidFill>
                <a:effectLst/>
                <a:latin typeface="BentonSans Book"/>
                <a:ea typeface="Arial Unicode MS"/>
                <a:cs typeface="Arial Unicode MS"/>
              </a:rPr>
              <a:t>In a recent study from Consumergoods.com, they found that 28% of consumer products companies l</a:t>
            </a:r>
            <a:r>
              <a:rPr lang="en-US" sz="900" b="0" i="0" u="none" strike="noStrike" kern="1200" baseline="0" dirty="0">
                <a:solidFill>
                  <a:schemeClr val="tx1"/>
                </a:solidFill>
                <a:latin typeface="+mn-lt"/>
                <a:ea typeface="+mn-ea"/>
                <a:cs typeface="+mn-cs"/>
              </a:rPr>
              <a:t>ack smart recommendations to increase penetration, assortment and reduce out of stocks</a:t>
            </a:r>
          </a:p>
          <a:p>
            <a:endParaRPr lang="en-US" sz="900" b="0" i="0" u="none" strike="noStrike" kern="1200" baseline="0" dirty="0">
              <a:solidFill>
                <a:schemeClr val="tx1"/>
              </a:solidFill>
              <a:latin typeface="+mn-lt"/>
              <a:ea typeface="+mn-ea"/>
              <a:cs typeface="+mn-cs"/>
            </a:endParaRPr>
          </a:p>
          <a:p>
            <a:r>
              <a:rPr lang="en-US" sz="900" b="0" i="0" u="none" strike="noStrike" kern="1200" baseline="0" dirty="0">
                <a:solidFill>
                  <a:schemeClr val="tx1"/>
                </a:solidFill>
                <a:latin typeface="+mn-lt"/>
                <a:ea typeface="+mn-ea"/>
                <a:cs typeface="+mn-cs"/>
              </a:rPr>
              <a:t>While 25% of consumer products companies lack tools and real-time information to make business decisions and 20% of consumer products companies lack visibility to product, price, promotion and placement.   </a:t>
            </a:r>
            <a:endParaRPr lang="en-US" dirty="0"/>
          </a:p>
        </p:txBody>
      </p:sp>
      <p:sp>
        <p:nvSpPr>
          <p:cNvPr id="4" name="Slide Number Placeholder 3"/>
          <p:cNvSpPr>
            <a:spLocks noGrp="1"/>
          </p:cNvSpPr>
          <p:nvPr>
            <p:ph type="sldNum" sz="quarter" idx="10"/>
          </p:nvPr>
        </p:nvSpPr>
        <p:spPr/>
        <p:txBody>
          <a:bodyPr/>
          <a:lstStyle/>
          <a:p>
            <a:fld id="{A347CEAA-D318-4FEA-8471-B1D3D29536CF}" type="slidenum">
              <a:rPr lang="en-US" smtClean="0"/>
              <a:t>3</a:t>
            </a:fld>
            <a:endParaRPr lang="en-US"/>
          </a:p>
        </p:txBody>
      </p:sp>
    </p:spTree>
    <p:extLst>
      <p:ext uri="{BB962C8B-B14F-4D97-AF65-F5344CB8AC3E}">
        <p14:creationId xmlns:p14="http://schemas.microsoft.com/office/powerpoint/2010/main" val="248649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30</a:t>
            </a:fld>
            <a:endParaRPr lang="de-DE" dirty="0"/>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503000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3429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50888" indent="-287338">
              <a:defRPr sz="2400">
                <a:solidFill>
                  <a:schemeClr val="tx1"/>
                </a:solidFill>
                <a:latin typeface="Arial" charset="0"/>
                <a:ea typeface="MS PGothic" pitchFamily="34" charset="-128"/>
              </a:defRPr>
            </a:lvl2pPr>
            <a:lvl3pPr marL="1154113" indent="-230188">
              <a:defRPr sz="2400">
                <a:solidFill>
                  <a:schemeClr val="tx1"/>
                </a:solidFill>
                <a:latin typeface="Arial" charset="0"/>
                <a:ea typeface="MS PGothic" pitchFamily="34" charset="-128"/>
              </a:defRPr>
            </a:lvl3pPr>
            <a:lvl4pPr marL="1617663" indent="-230188">
              <a:defRPr sz="2400">
                <a:solidFill>
                  <a:schemeClr val="tx1"/>
                </a:solidFill>
                <a:latin typeface="Arial" charset="0"/>
                <a:ea typeface="MS PGothic" pitchFamily="34" charset="-128"/>
              </a:defRPr>
            </a:lvl4pPr>
            <a:lvl5pPr marL="2079625" indent="-230188">
              <a:defRPr sz="2400">
                <a:solidFill>
                  <a:schemeClr val="tx1"/>
                </a:solidFill>
                <a:latin typeface="Arial" charset="0"/>
                <a:ea typeface="MS PGothic" pitchFamily="34" charset="-128"/>
              </a:defRPr>
            </a:lvl5pPr>
            <a:lvl6pPr marL="2536825" indent="-230188" eaLnBrk="0" fontAlgn="base" hangingPunct="0">
              <a:spcBef>
                <a:spcPct val="0"/>
              </a:spcBef>
              <a:spcAft>
                <a:spcPct val="0"/>
              </a:spcAft>
              <a:defRPr sz="2400">
                <a:solidFill>
                  <a:schemeClr val="tx1"/>
                </a:solidFill>
                <a:latin typeface="Arial" charset="0"/>
                <a:ea typeface="MS PGothic" pitchFamily="34" charset="-128"/>
              </a:defRPr>
            </a:lvl6pPr>
            <a:lvl7pPr marL="2994025" indent="-230188" eaLnBrk="0" fontAlgn="base" hangingPunct="0">
              <a:spcBef>
                <a:spcPct val="0"/>
              </a:spcBef>
              <a:spcAft>
                <a:spcPct val="0"/>
              </a:spcAft>
              <a:defRPr sz="2400">
                <a:solidFill>
                  <a:schemeClr val="tx1"/>
                </a:solidFill>
                <a:latin typeface="Arial" charset="0"/>
                <a:ea typeface="MS PGothic" pitchFamily="34" charset="-128"/>
              </a:defRPr>
            </a:lvl7pPr>
            <a:lvl8pPr marL="3451225" indent="-230188" eaLnBrk="0" fontAlgn="base" hangingPunct="0">
              <a:spcBef>
                <a:spcPct val="0"/>
              </a:spcBef>
              <a:spcAft>
                <a:spcPct val="0"/>
              </a:spcAft>
              <a:defRPr sz="2400">
                <a:solidFill>
                  <a:schemeClr val="tx1"/>
                </a:solidFill>
                <a:latin typeface="Arial" charset="0"/>
                <a:ea typeface="MS PGothic" pitchFamily="34" charset="-128"/>
              </a:defRPr>
            </a:lvl8pPr>
            <a:lvl9pPr marL="3908425" indent="-230188" eaLnBrk="0" fontAlgn="base" hangingPunct="0">
              <a:spcBef>
                <a:spcPct val="0"/>
              </a:spcBef>
              <a:spcAft>
                <a:spcPct val="0"/>
              </a:spcAft>
              <a:defRPr sz="2400">
                <a:solidFill>
                  <a:schemeClr val="tx1"/>
                </a:solidFill>
                <a:latin typeface="Arial"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C180CD-1183-479F-BFE2-77C1CC475A82}" type="slidenum">
              <a:rPr kumimoji="0" lang="en-US" altLang="en-US" sz="12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60635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Meet Michelle.  She is a loyal customer to King Products and she receives an email promotion for the new eco-friendly detergent with a coupon.  The email tells her to look for the promotional banner.  She downloads the coupon to phone to use when she goes to grocery shopping tomorrow at the ABC store.</a:t>
            </a:r>
            <a:r>
              <a:rPr lang="de-DE" dirty="0">
                <a:effectLst/>
              </a:rPr>
              <a:t> </a:t>
            </a:r>
            <a:endParaRPr lang="de-DE" dirty="0"/>
          </a:p>
        </p:txBody>
      </p:sp>
      <p:sp>
        <p:nvSpPr>
          <p:cNvPr id="4" name="Foliennummernplatzhalter 3"/>
          <p:cNvSpPr>
            <a:spLocks noGrp="1"/>
          </p:cNvSpPr>
          <p:nvPr>
            <p:ph type="sldNum" sz="quarter" idx="10"/>
          </p:nvPr>
        </p:nvSpPr>
        <p:spPr/>
        <p:txBody>
          <a:bodyPr/>
          <a:lstStyle/>
          <a:p>
            <a:fld id="{7D8C2C35-2B8A-446E-BEC0-FD36716C29AC}" type="slidenum">
              <a:rPr lang="de-DE" smtClean="0"/>
              <a:pPr/>
              <a:t>4</a:t>
            </a:fld>
            <a:endParaRPr lang="de-DE" dirty="0"/>
          </a:p>
        </p:txBody>
      </p:sp>
    </p:spTree>
    <p:extLst>
      <p:ext uri="{BB962C8B-B14F-4D97-AF65-F5344CB8AC3E}">
        <p14:creationId xmlns:p14="http://schemas.microsoft.com/office/powerpoint/2010/main" val="10877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Michelle is in the ABC Store and is looking around for the promotional banner and new laundry detergent on the shelves.  No laundry detergent nor banner with the promotion is set up.  Out of stock on the detergent. She is standing in front of this display to empty shelves.</a:t>
            </a:r>
            <a:r>
              <a:rPr lang="de-DE" dirty="0">
                <a:effectLst/>
              </a:rPr>
              <a:t> </a:t>
            </a:r>
            <a:endParaRPr lang="de-DE" dirty="0"/>
          </a:p>
        </p:txBody>
      </p:sp>
      <p:sp>
        <p:nvSpPr>
          <p:cNvPr id="4" name="Foliennummernplatzhalter 3"/>
          <p:cNvSpPr>
            <a:spLocks noGrp="1"/>
          </p:cNvSpPr>
          <p:nvPr>
            <p:ph type="sldNum" sz="quarter" idx="10"/>
          </p:nvPr>
        </p:nvSpPr>
        <p:spPr/>
        <p:txBody>
          <a:bodyPr/>
          <a:lstStyle/>
          <a:p>
            <a:fld id="{7D8C2C35-2B8A-446E-BEC0-FD36716C29AC}" type="slidenum">
              <a:rPr lang="de-DE" smtClean="0"/>
              <a:pPr/>
              <a:t>5</a:t>
            </a:fld>
            <a:endParaRPr lang="de-DE" dirty="0"/>
          </a:p>
        </p:txBody>
      </p:sp>
    </p:spTree>
    <p:extLst>
      <p:ext uri="{BB962C8B-B14F-4D97-AF65-F5344CB8AC3E}">
        <p14:creationId xmlns:p14="http://schemas.microsoft.com/office/powerpoint/2010/main" val="106246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An annoyed Michelle is talking to the store manager asking where the new laundry detergent is.  The ABC Store manager tells her the promotional display has not yet been set up and the shelves have not yet been stocked.</a:t>
            </a:r>
            <a:r>
              <a:rPr lang="de-DE" dirty="0">
                <a:effectLst/>
              </a:rPr>
              <a:t> </a:t>
            </a:r>
            <a:endParaRPr lang="de-DE" dirty="0"/>
          </a:p>
        </p:txBody>
      </p:sp>
      <p:sp>
        <p:nvSpPr>
          <p:cNvPr id="4" name="Foliennummernplatzhalter 3"/>
          <p:cNvSpPr>
            <a:spLocks noGrp="1"/>
          </p:cNvSpPr>
          <p:nvPr>
            <p:ph type="sldNum" sz="quarter" idx="10"/>
          </p:nvPr>
        </p:nvSpPr>
        <p:spPr/>
        <p:txBody>
          <a:bodyPr/>
          <a:lstStyle/>
          <a:p>
            <a:fld id="{7D8C2C35-2B8A-446E-BEC0-FD36716C29AC}" type="slidenum">
              <a:rPr lang="de-DE" smtClean="0"/>
              <a:pPr/>
              <a:t>6</a:t>
            </a:fld>
            <a:endParaRPr lang="de-DE" dirty="0"/>
          </a:p>
        </p:txBody>
      </p:sp>
    </p:spTree>
    <p:extLst>
      <p:ext uri="{BB962C8B-B14F-4D97-AF65-F5344CB8AC3E}">
        <p14:creationId xmlns:p14="http://schemas.microsoft.com/office/powerpoint/2010/main" val="57031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Michelle grabs a competing laundry detergent right beside the empty shelves of the new King eco-friendly laundry detergent with a “not-so-happy” look on her face.</a:t>
            </a:r>
            <a:r>
              <a:rPr lang="de-DE" dirty="0">
                <a:effectLst/>
              </a:rPr>
              <a:t> </a:t>
            </a:r>
            <a:endParaRPr lang="de-DE" dirty="0"/>
          </a:p>
        </p:txBody>
      </p:sp>
      <p:sp>
        <p:nvSpPr>
          <p:cNvPr id="4" name="Foliennummernplatzhalter 3"/>
          <p:cNvSpPr>
            <a:spLocks noGrp="1"/>
          </p:cNvSpPr>
          <p:nvPr>
            <p:ph type="sldNum" sz="quarter" idx="10"/>
          </p:nvPr>
        </p:nvSpPr>
        <p:spPr/>
        <p:txBody>
          <a:bodyPr/>
          <a:lstStyle/>
          <a:p>
            <a:fld id="{7D8C2C35-2B8A-446E-BEC0-FD36716C29AC}" type="slidenum">
              <a:rPr lang="de-DE" smtClean="0"/>
              <a:pPr/>
              <a:t>7</a:t>
            </a:fld>
            <a:endParaRPr lang="de-DE" dirty="0"/>
          </a:p>
        </p:txBody>
      </p:sp>
    </p:spTree>
    <p:extLst>
      <p:ext uri="{BB962C8B-B14F-4D97-AF65-F5344CB8AC3E}">
        <p14:creationId xmlns:p14="http://schemas.microsoft.com/office/powerpoint/2010/main" val="287079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Vision for Consumer Product companies is to achieve the ‘Perfect Store’ experience or have the ‘Perfect Store Strategy’.</a:t>
            </a:r>
          </a:p>
          <a:p>
            <a:endParaRPr lang="en-GB" baseline="0" dirty="0"/>
          </a:p>
          <a:p>
            <a:r>
              <a:rPr lang="en-US" sz="900" b="0" i="0" u="none" strike="noStrike" kern="1200" baseline="0" dirty="0">
                <a:solidFill>
                  <a:schemeClr val="tx1"/>
                </a:solidFill>
                <a:latin typeface="+mn-lt"/>
                <a:ea typeface="+mn-ea"/>
                <a:cs typeface="+mn-cs"/>
              </a:rPr>
              <a:t>The ‘Perfect Store’ is all about having the right product, in stock, at the right price, at the right time while personalizing the customer engagement and offering alternative paths to purchase. The ‘Perfect Store’ experience makes the most of right information at the right time and takes a highly disciplined approach to achieving maximum sales while delivered a personalized experience for the consumer. </a:t>
            </a:r>
          </a:p>
          <a:p>
            <a:endParaRPr lang="en-US" sz="900" b="0" i="0" u="none" strike="noStrike" kern="1200" baseline="0" dirty="0">
              <a:solidFill>
                <a:schemeClr val="tx1"/>
              </a:solidFill>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latin typeface="+mn-lt"/>
                <a:ea typeface="+mn-ea"/>
                <a:cs typeface="+mn-cs"/>
              </a:rPr>
              <a:t>Today’s best run consumer products companies have become consumer driven.  Cloud for Customer’s Consumer Products value proposition is to help consumer products companies ‘win </a:t>
            </a:r>
            <a:r>
              <a:rPr lang="en-US" sz="900" b="0" i="1" u="none" strike="noStrike" kern="1200" baseline="0" dirty="0">
                <a:solidFill>
                  <a:schemeClr val="tx1"/>
                </a:solidFill>
                <a:latin typeface="+mn-lt"/>
                <a:ea typeface="+mn-ea"/>
                <a:cs typeface="+mn-cs"/>
              </a:rPr>
              <a:t>at </a:t>
            </a:r>
            <a:r>
              <a:rPr lang="en-US" sz="900" b="0" i="0" u="none" strike="noStrike" kern="1200" baseline="0" dirty="0">
                <a:solidFill>
                  <a:schemeClr val="tx1"/>
                </a:solidFill>
                <a:latin typeface="+mn-lt"/>
                <a:ea typeface="+mn-ea"/>
                <a:cs typeface="+mn-cs"/>
              </a:rPr>
              <a:t>the shelf and </a:t>
            </a:r>
            <a:r>
              <a:rPr lang="en-US" sz="900" b="0" i="1" u="none" strike="noStrike" kern="1200" baseline="0" dirty="0">
                <a:solidFill>
                  <a:schemeClr val="tx1"/>
                </a:solidFill>
                <a:latin typeface="+mn-lt"/>
                <a:ea typeface="+mn-ea"/>
                <a:cs typeface="+mn-cs"/>
              </a:rPr>
              <a:t>around </a:t>
            </a:r>
            <a:r>
              <a:rPr lang="en-US" sz="900" b="0" i="0" u="none" strike="noStrike" kern="1200" baseline="0" dirty="0">
                <a:solidFill>
                  <a:schemeClr val="tx1"/>
                </a:solidFill>
                <a:latin typeface="+mn-lt"/>
                <a:ea typeface="+mn-ea"/>
                <a:cs typeface="+mn-cs"/>
              </a:rPr>
              <a:t>it.’  The main focus will be to deliver to the consumer the right products, at the right price, at the right time. Additionally, we believe that personalizing the customer engagement and offering alternative paths to purchase enable the ‘Perfect Store’.  These fundamental strategies will ensure better decision making, operational efficiency, and the omnichannel experience to drive revenue, growth, &amp; profit, and support the perfect store strategy.</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a:solidFill>
                <a:schemeClr val="tx1"/>
              </a:solidFill>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latin typeface="+mn-lt"/>
                <a:ea typeface="+mn-ea"/>
                <a:cs typeface="+mn-cs"/>
              </a:rPr>
              <a:t>By becoming “best in class” in these areas, consumer products companies have an opportunity to distinguish themselves in the eyes of their customers and consumers. Consumer products companies position themselves to deliver – consistently – the Perfect Store experience. </a:t>
            </a:r>
            <a:endParaRPr lang="en-US" sz="900" b="0" dirty="0">
              <a:solidFill>
                <a:schemeClr val="bg1"/>
              </a:solidFill>
            </a:endParaRPr>
          </a:p>
        </p:txBody>
      </p:sp>
      <p:sp>
        <p:nvSpPr>
          <p:cNvPr id="4" name="Slide Number Placeholder 3"/>
          <p:cNvSpPr>
            <a:spLocks noGrp="1"/>
          </p:cNvSpPr>
          <p:nvPr>
            <p:ph type="sldNum" sz="quarter" idx="10"/>
          </p:nvPr>
        </p:nvSpPr>
        <p:spPr/>
        <p:txBody>
          <a:bodyPr/>
          <a:lstStyle/>
          <a:p>
            <a:fld id="{145BAE5A-8BBC-DA4E-8106-5A8A29886B95}" type="slidenum">
              <a:rPr lang="en-US" smtClean="0"/>
              <a:t>8</a:t>
            </a:fld>
            <a:endParaRPr lang="en-US" dirty="0"/>
          </a:p>
        </p:txBody>
      </p:sp>
    </p:spTree>
    <p:extLst>
      <p:ext uri="{BB962C8B-B14F-4D97-AF65-F5344CB8AC3E}">
        <p14:creationId xmlns:p14="http://schemas.microsoft.com/office/powerpoint/2010/main" val="352911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Christian, looking at his calendar in Sales Cloud, sees a list of all the stores he needs to visit today.  Another close-up of Christian looking at a map with a route of all stores he needs to visit today to set up the promotion and stock the shelves.</a:t>
            </a:r>
            <a:r>
              <a:rPr lang="de-DE" dirty="0">
                <a:effectLst/>
              </a:rPr>
              <a:t> </a:t>
            </a:r>
            <a:endParaRPr lang="de-DE"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195629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kern="1200" dirty="0">
                <a:solidFill>
                  <a:schemeClr val="tx1"/>
                </a:solidFill>
                <a:effectLst/>
                <a:latin typeface="+mn-lt"/>
                <a:ea typeface="+mn-ea"/>
                <a:cs typeface="+mn-cs"/>
              </a:rPr>
              <a:t>Christian is at his first stop at ABC Store and he is explaining the new product promotion to the store manager, Philip.  With  Sales Cloud, Christian can explain the new promotion to Philip to ensure the store complies with the promotion.  Christian is also explaining to Philip that he will be setting up the promotion in his store at that time</a:t>
            </a:r>
            <a:r>
              <a:rPr lang="de-DE" dirty="0">
                <a:effectLst/>
              </a:rPr>
              <a:t> </a:t>
            </a:r>
            <a:endParaRPr lang="de-DE" dirty="0"/>
          </a:p>
        </p:txBody>
      </p:sp>
      <p:sp>
        <p:nvSpPr>
          <p:cNvPr id="4" name="Foliennummernplatzhalt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de-DE"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1924349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tags" Target="../tags/tag3.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sap.com/corporate-de/legal/copyright/index.epx"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global.sap.com/corporate-en/legal/copyright/index.epx"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sap.com/corporate-de/legal/copyright/index.epx" TargetMode="Externa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3.png"/><Relationship Id="rId5" Type="http://schemas.microsoft.com/office/2007/relationships/hdphoto" Target="../media/hdphoto3.wdp"/><Relationship Id="rId6" Type="http://schemas.microsoft.com/office/2007/relationships/hdphoto" Target="../media/hdphoto1.wdp"/><Relationship Id="rId7" Type="http://schemas.openxmlformats.org/officeDocument/2006/relationships/image" Target="../media/image24.png"/><Relationship Id="rId8" Type="http://schemas.microsoft.com/office/2007/relationships/hdphoto" Target="../media/hdphoto4.wdp"/><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27.png"/><Relationship Id="rId6" Type="http://schemas.microsoft.com/office/2007/relationships/hdphoto" Target="../media/hdphoto5.wdp"/><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pn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global.sap.com/corporate-en/legal/copyright/index.epx" TargetMode="Externa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3.xml"/><Relationship Id="rId4" Type="http://schemas.openxmlformats.org/officeDocument/2006/relationships/oleObject" Target="../embeddings/oleObject1.bin"/><Relationship Id="rId5"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tags" Target="../tags/tag3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Master" Target="../slideMasters/slideMaster4.xml"/><Relationship Id="rId2" Type="http://schemas.openxmlformats.org/officeDocument/2006/relationships/image" Target="../media/image31.jp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3.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global.sap.com/corporate-en/legal/copyright/index.epx" TargetMode="Externa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sap.com/corporate-de/legal/copyright/index.epx"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35.png"/></Relationships>
</file>

<file path=ppt/slideLayouts/_rels/slideLayout186.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36.png"/><Relationship Id="rId1" Type="http://schemas.openxmlformats.org/officeDocument/2006/relationships/slideMaster" Target="../slideMasters/slideMaster4.xml"/><Relationship Id="rId2" Type="http://schemas.openxmlformats.org/officeDocument/2006/relationships/image" Target="../media/image24.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6.wdp"/><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 Id="rId3" Type="http://schemas.openxmlformats.org/officeDocument/2006/relationships/image" Target="../media/image37.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39.png"/></Relationships>
</file>

<file path=ppt/slideLayouts/_rels/slideLayout19.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3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tags" Target="../tags/tag4.xml"/><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global.sap.com/corporate-en/legal/copyright/index.epx" TargetMode="Externa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4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global.sap.com/corporate-en/legal/copyright/index.epx" TargetMode="Externa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3.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33.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global.sap.com/corporate-en/legal/copyright/index.epx" TargetMode="Externa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tags" Target="../tags/tag24.xml"/><Relationship Id="rId2"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slideMaster" Target="../slideMasters/slideMaster1.xml"/><Relationship Id="rId3" Type="http://schemas.openxmlformats.org/officeDocument/2006/relationships/hyperlink" Target="http://global.sap.com/corporate-en/legal/copyright/index.epx" TargetMode="Externa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slideMaster" Target="../slideMasters/slideMaster1.xml"/><Relationship Id="rId3" Type="http://schemas.openxmlformats.org/officeDocument/2006/relationships/hyperlink" Target="http://www.sap.com/corporate-de/legal/copyright/index.epx" TargetMode="Externa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8.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global.sap.com/corporate-en/legal/copyright/index.epx" TargetMode="Externa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www.sap.com/corporate-de/legal/copyright/index.epx" TargetMode="Externa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42.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4.png"/><Relationship Id="rId3" Type="http://schemas.openxmlformats.org/officeDocument/2006/relationships/image" Target="../media/image45.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3.png"/></Relationships>
</file>

<file path=ppt/slideLayouts/_rels/slideLayout278.xml.rels><?xml version="1.0" encoding="UTF-8" standalone="yes"?>
<Relationships xmlns="http://schemas.openxmlformats.org/package/2006/relationships"><Relationship Id="rId11" Type="http://schemas.openxmlformats.org/officeDocument/2006/relationships/hyperlink" Target="https://twitter.com/sap" TargetMode="External"/><Relationship Id="rId12" Type="http://schemas.openxmlformats.org/officeDocument/2006/relationships/image" Target="../media/image49.png"/><Relationship Id="rId13" Type="http://schemas.openxmlformats.org/officeDocument/2006/relationships/hyperlink" Target="https://www.facebook.com/SAP" TargetMode="External"/><Relationship Id="rId14" Type="http://schemas.openxmlformats.org/officeDocument/2006/relationships/image" Target="../media/image50.png"/><Relationship Id="rId1" Type="http://schemas.openxmlformats.org/officeDocument/2006/relationships/slideMaster" Target="../slideMasters/slideMaster6.xml"/><Relationship Id="rId2" Type="http://schemas.openxmlformats.org/officeDocument/2006/relationships/image" Target="../media/image44.png"/><Relationship Id="rId3" Type="http://schemas.openxmlformats.org/officeDocument/2006/relationships/hyperlink" Target="http://www.sap.com/corporate-en/legal/copyright/index.epx" TargetMode="External"/><Relationship Id="rId4" Type="http://schemas.openxmlformats.org/officeDocument/2006/relationships/hyperlink" Target="https://www.sap.com/registration/contact.html" TargetMode="External"/><Relationship Id="rId5" Type="http://schemas.openxmlformats.org/officeDocument/2006/relationships/hyperlink" Target="https://plus.google.com/+SAP" TargetMode="External"/><Relationship Id="rId6" Type="http://schemas.openxmlformats.org/officeDocument/2006/relationships/image" Target="../media/image46.png"/><Relationship Id="rId7" Type="http://schemas.openxmlformats.org/officeDocument/2006/relationships/hyperlink" Target="https://www.linkedin.com/company/sap" TargetMode="External"/><Relationship Id="rId8" Type="http://schemas.openxmlformats.org/officeDocument/2006/relationships/image" Target="../media/image47.png"/><Relationship Id="rId9" Type="http://schemas.openxmlformats.org/officeDocument/2006/relationships/hyperlink" Target="https://www.youtube.com/user/SAP" TargetMode="External"/><Relationship Id="rId10" Type="http://schemas.openxmlformats.org/officeDocument/2006/relationships/image" Target="../media/image48.png"/></Relationships>
</file>

<file path=ppt/slideLayouts/_rels/slideLayout279.xml.rels><?xml version="1.0" encoding="UTF-8" standalone="yes"?>
<Relationships xmlns="http://schemas.openxmlformats.org/package/2006/relationships"><Relationship Id="rId11" Type="http://schemas.openxmlformats.org/officeDocument/2006/relationships/hyperlink" Target="https://twitter.com/sap" TargetMode="External"/><Relationship Id="rId12" Type="http://schemas.openxmlformats.org/officeDocument/2006/relationships/image" Target="../media/image49.png"/><Relationship Id="rId13" Type="http://schemas.openxmlformats.org/officeDocument/2006/relationships/hyperlink" Target="https://www.facebook.com/SAP" TargetMode="External"/><Relationship Id="rId14" Type="http://schemas.openxmlformats.org/officeDocument/2006/relationships/image" Target="../media/image50.png"/><Relationship Id="rId1" Type="http://schemas.openxmlformats.org/officeDocument/2006/relationships/slideMaster" Target="../slideMasters/slideMaster6.xml"/><Relationship Id="rId2" Type="http://schemas.openxmlformats.org/officeDocument/2006/relationships/image" Target="../media/image44.png"/><Relationship Id="rId3" Type="http://schemas.openxmlformats.org/officeDocument/2006/relationships/hyperlink" Target="https://www.sap.com/corporate/de/legal/copyright.html" TargetMode="External"/><Relationship Id="rId4" Type="http://schemas.openxmlformats.org/officeDocument/2006/relationships/hyperlink" Target="https://www.sap.com/registration/contact.html" TargetMode="External"/><Relationship Id="rId5" Type="http://schemas.openxmlformats.org/officeDocument/2006/relationships/hyperlink" Target="https://plus.google.com/+SAP" TargetMode="External"/><Relationship Id="rId6" Type="http://schemas.openxmlformats.org/officeDocument/2006/relationships/image" Target="../media/image46.png"/><Relationship Id="rId7" Type="http://schemas.openxmlformats.org/officeDocument/2006/relationships/hyperlink" Target="https://www.linkedin.com/company/sap" TargetMode="External"/><Relationship Id="rId8" Type="http://schemas.openxmlformats.org/officeDocument/2006/relationships/image" Target="../media/image47.png"/><Relationship Id="rId9" Type="http://schemas.openxmlformats.org/officeDocument/2006/relationships/hyperlink" Target="https://www.youtube.com/user/SAP" TargetMode="External"/><Relationship Id="rId10" Type="http://schemas.openxmlformats.org/officeDocument/2006/relationships/image" Target="../media/image48.png"/></Relationships>
</file>

<file path=ppt/slideLayouts/_rels/slideLayout28.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tags" Target="../tags/tag31.xml"/><Relationship Id="rId2"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tags" Target="../tags/tag5.xml"/><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tags" Target="../tags/tag33.xml"/><Relationship Id="rId2"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tags" Target="../tags/tag34.xml"/><Relationship Id="rId2"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global.sap.com/corporate-en/legal/copyright/index.epx"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tags" Target="../tags/tag6.xml"/><Relationship Id="rId2"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global12.sap.com/corporate-en/legal/copyright/index.epx"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global.sap.com/corporate-de/legal/copyright/index.epx"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 Id="rId6" Type="http://schemas.microsoft.com/office/2007/relationships/hdphoto" Target="../media/hdphoto2.wdp"/><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global.sap.com/corporate-en/legal/copyright/index.epx"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grpSp>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19" name="Speaker"/>
          <p:cNvSpPr>
            <a:spLocks noGrp="1"/>
          </p:cNvSpPr>
          <p:nvPr userDrawn="1">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3"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2" name="SAP Hybris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3646672"/>
            <a:ext cx="1099819" cy="216000"/>
          </a:xfrm>
          <a:prstGeom prst="rect">
            <a:avLst/>
          </a:prstGeom>
        </p:spPr>
      </p:pic>
    </p:spTree>
    <p:custDataLst>
      <p:tags r:id="rId1"/>
    </p:custDataLst>
    <p:extLst>
      <p:ext uri="{BB962C8B-B14F-4D97-AF65-F5344CB8AC3E}">
        <p14:creationId xmlns:p14="http://schemas.microsoft.com/office/powerpoint/2010/main" val="132691564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23504439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p:nvSpPr>
        <p:spPr bwMode="gray">
          <a:xfrm>
            <a:off x="503869" y="1620000"/>
            <a:ext cx="11182288"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a:t>
            </a:r>
            <a:r>
              <a:rPr lang="de-DE" sz="2399" b="0" noProof="0" dirty="0"/>
              <a:t>2017 SAP SE oder ein SAP-Konzernunternehmen. Alle Rechte vorbehalten.</a:t>
            </a:r>
          </a:p>
        </p:txBody>
      </p:sp>
      <p:grpSp>
        <p:nvGrpSpPr>
          <p:cNvPr id="16" name="Group 15"/>
          <p:cNvGrpSpPr/>
          <p:nvPr/>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
        <p:nvSpPr>
          <p:cNvPr id="10" name="TextBox 9">
            <a:extLst>
              <a:ext uri="{FF2B5EF4-FFF2-40B4-BE49-F238E27FC236}">
                <a16:creationId xmlns:a16="http://schemas.microsoft.com/office/drawing/2014/main" xmlns="" id="{1BBAF844-8F5B-4B54-A2F7-3CFD791CC243}"/>
              </a:ext>
            </a:extLst>
          </p:cNvPr>
          <p:cNvSpPr txBox="1"/>
          <p:nvPr userDrawn="1"/>
        </p:nvSpPr>
        <p:spPr bwMode="gray">
          <a:xfrm>
            <a:off x="503869" y="1620000"/>
            <a:ext cx="11182288" cy="3830931"/>
          </a:xfrm>
          <a:prstGeom prst="rect">
            <a:avLst/>
          </a:prstGeom>
          <a:noFill/>
        </p:spPr>
        <p:txBody>
          <a:bodyPr wrap="square" lIns="0" tIns="0" rIns="0" bIns="0" rtlCol="0">
            <a:sp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Die vorliegenden Unterlagen werden von der SAP SE oder einem SAP-Konzernunternehmen bereitgestellt und dienen ausschließlich zu Informationszwecken.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Die SAP SE oder ihre Konzernunternehmen übernehmen keinerlei Haftung oder Gewährleistung für Fehler oder Unvollständigkeiten in dieser Publikation.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SAP und andere in diesem Dokument erwähnte Produkte und Dienstleistungen von SAP sowie die dazugehörigen Logos sind Marken oder eingetragene Marken der SAP SE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(oder von einem SAP-Konzernunternehmen) in Deutschland und verschiedenen anderen Ländern weltweit. Alle anderen Namen von Produkten und Dienstleistungen sind Marken der jeweiligen Firmen.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Zusätzliche Informationen zur Marke und Vermerke finden Sie auf der Seite </a:t>
            </a:r>
            <a:r>
              <a:rPr kumimoji="0" lang="de-DE" sz="1100" b="0" i="0" u="none" strike="noStrike" kern="1200" cap="none" spc="0" normalizeH="0" baseline="0" noProof="0" dirty="0">
                <a:ln>
                  <a:noFill/>
                </a:ln>
                <a:solidFill>
                  <a:srgbClr val="000000"/>
                </a:solidFill>
                <a:effectLst/>
                <a:uLnTx/>
                <a:uFillTx/>
                <a:latin typeface="Arial"/>
                <a:ea typeface="+mn-ea"/>
                <a:cs typeface="+mn-cs"/>
                <a:hlinkClick r:id="rId2"/>
              </a:rPr>
              <a:t>http://www.sap.com/corporate-de/legal/copyright/index.epx</a:t>
            </a: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xmlns="" id="{427EB141-F838-4C6D-8CBC-31827102AAF9}"/>
              </a:ext>
            </a:extLst>
          </p:cNvPr>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marL="0" marR="0" lvl="0" indent="0" algn="l" defTabSz="1088449"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Arial"/>
                <a:ea typeface="+mj-ea"/>
                <a:cs typeface="+mj-cs"/>
              </a:rPr>
              <a:t>© </a:t>
            </a:r>
            <a:r>
              <a:rPr kumimoji="0" lang="de-DE" sz="2399" b="0" i="0" u="none" strike="noStrike" kern="1200" cap="none" spc="0" normalizeH="0" baseline="0" noProof="0" dirty="0">
                <a:ln>
                  <a:noFill/>
                </a:ln>
                <a:solidFill>
                  <a:srgbClr val="000000"/>
                </a:solidFill>
                <a:effectLst/>
                <a:uLnTx/>
                <a:uFillTx/>
                <a:latin typeface="Arial"/>
                <a:ea typeface="+mj-ea"/>
                <a:cs typeface="+mj-cs"/>
              </a:rPr>
              <a:t>2017 SAP SE oder ein SAP-Konzernunternehmen. Alle Rechte vorbehalten.</a:t>
            </a:r>
          </a:p>
        </p:txBody>
      </p:sp>
      <p:grpSp>
        <p:nvGrpSpPr>
          <p:cNvPr id="12" name="Group 11">
            <a:extLst>
              <a:ext uri="{FF2B5EF4-FFF2-40B4-BE49-F238E27FC236}">
                <a16:creationId xmlns:a16="http://schemas.microsoft.com/office/drawing/2014/main" xmlns="" id="{1346AE04-E3D3-458B-92BC-1E3D1EFECB3A}"/>
              </a:ext>
            </a:extLst>
          </p:cNvPr>
          <p:cNvGrpSpPr/>
          <p:nvPr userDrawn="1"/>
        </p:nvGrpSpPr>
        <p:grpSpPr>
          <a:xfrm>
            <a:off x="0" y="0"/>
            <a:ext cx="12193625" cy="251942"/>
            <a:chOff x="0" y="0"/>
            <a:chExt cx="12196800" cy="251942"/>
          </a:xfrm>
        </p:grpSpPr>
        <p:sp>
          <p:nvSpPr>
            <p:cNvPr id="13" name="Rectangle 12">
              <a:extLst>
                <a:ext uri="{FF2B5EF4-FFF2-40B4-BE49-F238E27FC236}">
                  <a16:creationId xmlns:a16="http://schemas.microsoft.com/office/drawing/2014/main" xmlns="" id="{3368E0C8-B6C7-42EF-B723-908F3EFA637D}"/>
                </a:ext>
              </a:extLst>
            </p:cNvPr>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nvGrpSpPr>
            <p:cNvPr id="14" name="Secondary Motion Band">
              <a:extLst>
                <a:ext uri="{FF2B5EF4-FFF2-40B4-BE49-F238E27FC236}">
                  <a16:creationId xmlns:a16="http://schemas.microsoft.com/office/drawing/2014/main" xmlns="" id="{F5CF5506-6ABE-4A0D-98FB-B9E7D7477B0B}"/>
                </a:ext>
              </a:extLst>
            </p:cNvPr>
            <p:cNvGrpSpPr/>
            <p:nvPr userDrawn="1"/>
          </p:nvGrpSpPr>
          <p:grpSpPr>
            <a:xfrm>
              <a:off x="10683752" y="0"/>
              <a:ext cx="1513048" cy="251942"/>
              <a:chOff x="10682127" y="0"/>
              <a:chExt cx="1513048" cy="252000"/>
            </a:xfrm>
          </p:grpSpPr>
          <p:sp>
            <p:nvSpPr>
              <p:cNvPr id="15" name="Rectangle 14">
                <a:extLst>
                  <a:ext uri="{FF2B5EF4-FFF2-40B4-BE49-F238E27FC236}">
                    <a16:creationId xmlns:a16="http://schemas.microsoft.com/office/drawing/2014/main" xmlns="" id="{8C709D2E-6FD8-4215-9ABF-F27942F9F39F}"/>
                  </a:ext>
                </a:extLst>
              </p:cNvPr>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xmlns="" id="{3DEDC8CA-6191-45FE-871A-87BB10DD7143}"/>
                  </a:ext>
                </a:extLst>
              </p:cNvPr>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3" name="Rectangle 22">
                <a:extLst>
                  <a:ext uri="{FF2B5EF4-FFF2-40B4-BE49-F238E27FC236}">
                    <a16:creationId xmlns:a16="http://schemas.microsoft.com/office/drawing/2014/main" xmlns="" id="{F2CCA534-4DEE-4109-BDA5-837501031D95}"/>
                  </a:ext>
                </a:extLst>
              </p:cNvPr>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521153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Cover black">
    <p:spTree>
      <p:nvGrpSpPr>
        <p:cNvPr id="1" name=""/>
        <p:cNvGrpSpPr/>
        <p:nvPr/>
      </p:nvGrpSpPr>
      <p:grpSpPr>
        <a:xfrm>
          <a:off x="0" y="0"/>
          <a:ext cx="0" cy="0"/>
          <a:chOff x="0" y="0"/>
          <a:chExt cx="0" cy="0"/>
        </a:xfrm>
      </p:grpSpPr>
      <p:sp>
        <p:nvSpPr>
          <p:cNvPr id="24" name="Classification"/>
          <p:cNvSpPr txBox="1"/>
          <p:nvPr userDrawn="1"/>
        </p:nvSpPr>
        <p:spPr>
          <a:xfrm>
            <a:off x="251935" y="4475406"/>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INTERNAL</a:t>
            </a:r>
          </a:p>
        </p:txBody>
      </p:sp>
      <p:sp>
        <p:nvSpPr>
          <p:cNvPr id="13" name="Date"/>
          <p:cNvSpPr>
            <a:spLocks noGrp="1"/>
          </p:cNvSpPr>
          <p:nvPr>
            <p:ph type="body" sz="quarter" idx="15" hasCustomPrompt="1"/>
          </p:nvPr>
        </p:nvSpPr>
        <p:spPr>
          <a:xfrm>
            <a:off x="251934" y="3868173"/>
            <a:ext cx="8391388" cy="184666"/>
          </a:xfrm>
        </p:spPr>
        <p:txBody>
          <a:bodyPr>
            <a:noAutofit/>
          </a:bodyPr>
          <a:lstStyle>
            <a:lvl1pPr>
              <a:spcBef>
                <a:spcPts val="0"/>
              </a:spcBef>
              <a:defRPr sz="1200"/>
            </a:lvl1pPr>
          </a:lstStyle>
          <a:p>
            <a:pPr lvl="0"/>
            <a:r>
              <a:rPr lang="en-US" dirty="0"/>
              <a:t>Month 00, 2017</a:t>
            </a:r>
          </a:p>
        </p:txBody>
      </p:sp>
      <p:sp>
        <p:nvSpPr>
          <p:cNvPr id="6" name="Speaker"/>
          <p:cNvSpPr>
            <a:spLocks noGrp="1"/>
          </p:cNvSpPr>
          <p:nvPr userDrawn="1">
            <p:ph type="subTitle" idx="1" hasCustomPrompt="1"/>
          </p:nvPr>
        </p:nvSpPr>
        <p:spPr bwMode="gray">
          <a:xfrm>
            <a:off x="251934" y="3559300"/>
            <a:ext cx="8391388" cy="276999"/>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799"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10" name="Presentation Title"/>
          <p:cNvSpPr>
            <a:spLocks noGrp="1"/>
          </p:cNvSpPr>
          <p:nvPr>
            <p:ph type="body" sz="quarter" idx="14" hasCustomPrompt="1"/>
          </p:nvPr>
        </p:nvSpPr>
        <p:spPr>
          <a:xfrm>
            <a:off x="251934" y="2437078"/>
            <a:ext cx="8391388" cy="886397"/>
          </a:xfrm>
        </p:spPr>
        <p:txBody>
          <a:bodyPr wrap="square">
            <a:noAutofit/>
          </a:bodyPr>
          <a:lstStyle>
            <a:lvl1pPr>
              <a:lnSpc>
                <a:spcPct val="90000"/>
              </a:lnSpc>
              <a:spcBef>
                <a:spcPts val="0"/>
              </a:spcBef>
              <a:defRPr sz="3199" b="1" baseline="0"/>
            </a:lvl1pPr>
          </a:lstStyle>
          <a:p>
            <a:pPr lvl="0"/>
            <a:r>
              <a:rPr lang="en-US" dirty="0"/>
              <a:t>Presentation Title </a:t>
            </a:r>
            <a:br>
              <a:rPr lang="en-US" dirty="0"/>
            </a:br>
            <a:r>
              <a:rPr lang="en-US" dirty="0"/>
              <a:t>Goes Here and Here.</a:t>
            </a:r>
          </a:p>
        </p:txBody>
      </p:sp>
      <p:pic>
        <p:nvPicPr>
          <p:cNvPr id="12"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grpSp>
        <p:nvGrpSpPr>
          <p:cNvPr id="2" name="Group 1"/>
          <p:cNvGrpSpPr/>
          <p:nvPr userDrawn="1"/>
        </p:nvGrpSpPr>
        <p:grpSpPr>
          <a:xfrm>
            <a:off x="9168785" y="0"/>
            <a:ext cx="3023215" cy="685599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pic>
        <p:nvPicPr>
          <p:cNvPr id="11"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35" y="1880235"/>
            <a:ext cx="1099819" cy="216000"/>
          </a:xfrm>
          <a:prstGeom prst="rect">
            <a:avLst/>
          </a:prstGeom>
        </p:spPr>
      </p:pic>
    </p:spTree>
    <p:extLst>
      <p:ext uri="{BB962C8B-B14F-4D97-AF65-F5344CB8AC3E}">
        <p14:creationId xmlns:p14="http://schemas.microsoft.com/office/powerpoint/2010/main" val="1635322790"/>
      </p:ext>
    </p:extLst>
  </p:cSld>
  <p:clrMapOvr>
    <a:masterClrMapping/>
  </p:clrMapOvr>
  <p:extLst mod="1">
    <p:ext uri="{DCECCB84-F9BA-43D5-87BE-67443E8EF086}">
      <p15:sldGuideLst xmlns:p15="http://schemas.microsoft.com/office/powerpoint/2012/main" xmlns=""/>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Standard - no content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9353854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9"/>
            <a:ext cx="1578051" cy="360000"/>
          </a:xfrm>
          <a:prstGeom prst="rect">
            <a:avLst/>
          </a:prstGeom>
        </p:spPr>
      </p:pic>
      <p:sp>
        <p:nvSpPr>
          <p:cNvPr id="5" name="Cover Image Placeholder"/>
          <p:cNvSpPr>
            <a:spLocks noGrp="1"/>
          </p:cNvSpPr>
          <p:nvPr>
            <p:ph type="pic" sz="quarter" idx="12" hasCustomPrompt="1"/>
          </p:nvPr>
        </p:nvSpPr>
        <p:spPr>
          <a:xfrm>
            <a:off x="3"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 name="Classification"/>
          <p:cNvSpPr txBox="1"/>
          <p:nvPr userDrawn="1"/>
        </p:nvSpPr>
        <p:spPr>
          <a:xfrm>
            <a:off x="287928" y="5769668"/>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endParaRPr lang="en-US" sz="900" b="0" dirty="0"/>
          </a:p>
        </p:txBody>
      </p:sp>
      <p:sp>
        <p:nvSpPr>
          <p:cNvPr id="19" name="Speaker"/>
          <p:cNvSpPr>
            <a:spLocks noGrp="1"/>
          </p:cNvSpPr>
          <p:nvPr userDrawn="1">
            <p:ph type="subTitle" idx="1" hasCustomPrompt="1"/>
          </p:nvPr>
        </p:nvSpPr>
        <p:spPr bwMode="gray">
          <a:xfrm>
            <a:off x="287925" y="5130491"/>
            <a:ext cx="10897962" cy="430887"/>
          </a:xfrm>
        </p:spPr>
        <p:txBody>
          <a:bodyPr wrap="square" anchor="t" anchorCtr="0">
            <a:noAutofit/>
          </a:bodyPr>
          <a:lstStyle>
            <a:lvl1pPr marL="0" marR="0" indent="0" algn="l" defTabSz="1088013"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007" indent="0" algn="ctr">
              <a:buNone/>
              <a:defRPr>
                <a:solidFill>
                  <a:schemeClr val="tx1">
                    <a:tint val="75000"/>
                  </a:schemeClr>
                </a:solidFill>
              </a:defRPr>
            </a:lvl2pPr>
            <a:lvl3pPr marL="1088013" indent="0" algn="ctr">
              <a:buNone/>
              <a:defRPr>
                <a:solidFill>
                  <a:schemeClr val="tx1">
                    <a:tint val="75000"/>
                  </a:schemeClr>
                </a:solidFill>
              </a:defRPr>
            </a:lvl3pPr>
            <a:lvl4pPr marL="1632020" indent="0" algn="ctr">
              <a:buNone/>
              <a:defRPr>
                <a:solidFill>
                  <a:schemeClr val="tx1">
                    <a:tint val="75000"/>
                  </a:schemeClr>
                </a:solidFill>
              </a:defRPr>
            </a:lvl4pPr>
            <a:lvl5pPr marL="2176028" indent="0" algn="ctr">
              <a:buNone/>
              <a:defRPr>
                <a:solidFill>
                  <a:schemeClr val="tx1">
                    <a:tint val="75000"/>
                  </a:schemeClr>
                </a:solidFill>
              </a:defRPr>
            </a:lvl5pPr>
            <a:lvl6pPr marL="2720036"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1"/>
            <a:ext cx="10896336" cy="997196"/>
          </a:xfrm>
        </p:spPr>
        <p:txBody>
          <a:bodyPr wrap="square">
            <a:spAutoFit/>
          </a:bodyPr>
          <a:lstStyle>
            <a:lvl1pPr>
              <a:lnSpc>
                <a:spcPct val="90000"/>
              </a:lnSpc>
              <a:spcBef>
                <a:spcPts val="0"/>
              </a:spcBef>
              <a:defRPr sz="3598" b="1" baseline="0"/>
            </a:lvl1pPr>
          </a:lstStyle>
          <a:p>
            <a:pPr lvl="0"/>
            <a:r>
              <a:rPr lang="en-US" dirty="0"/>
              <a:t>Presentation Title </a:t>
            </a:r>
            <a:br>
              <a:rPr lang="en-US" dirty="0"/>
            </a:br>
            <a:r>
              <a:rPr lang="en-US" dirty="0"/>
              <a:t>Goes Here and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 y="3646672"/>
            <a:ext cx="1099563" cy="216000"/>
          </a:xfrm>
          <a:prstGeom prst="rect">
            <a:avLst/>
          </a:prstGeom>
        </p:spPr>
      </p:pic>
    </p:spTree>
    <p:extLst>
      <p:ext uri="{BB962C8B-B14F-4D97-AF65-F5344CB8AC3E}">
        <p14:creationId xmlns:p14="http://schemas.microsoft.com/office/powerpoint/2010/main" val="3643796919"/>
      </p:ext>
    </p:extLst>
  </p:cSld>
  <p:clrMapOvr>
    <a:masterClrMapping/>
  </p:clrMapOvr>
  <p:extLst mod="1">
    <p:ext uri="{DCECCB84-F9BA-43D5-87BE-67443E8EF086}">
      <p15:sldGuideLst xmlns:p15="http://schemas.microsoft.com/office/powerpoint/2012/main" xmlns=""/>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9"/>
            <a:ext cx="1578051" cy="360000"/>
          </a:xfrm>
          <a:prstGeom prst="rect">
            <a:avLst/>
          </a:prstGeom>
        </p:spPr>
      </p:pic>
      <p:sp>
        <p:nvSpPr>
          <p:cNvPr id="5" name="Cover Image Placeholder"/>
          <p:cNvSpPr>
            <a:spLocks noGrp="1"/>
          </p:cNvSpPr>
          <p:nvPr>
            <p:ph type="pic" sz="quarter" idx="12" hasCustomPrompt="1"/>
          </p:nvPr>
        </p:nvSpPr>
        <p:spPr>
          <a:xfrm>
            <a:off x="3" y="0"/>
            <a:ext cx="12192000" cy="3430006"/>
          </a:xfrm>
          <a:noFill/>
        </p:spPr>
        <p:txBody>
          <a:bodyPr tIns="504000"/>
          <a:lstStyle>
            <a:lvl1pPr algn="ctr">
              <a:defRPr sz="1600">
                <a:solidFill>
                  <a:schemeClr val="tx1"/>
                </a:solidFill>
              </a:defRPr>
            </a:lvl1pPr>
          </a:lstStyle>
          <a:p>
            <a:r>
              <a:rPr lang="en-US" dirty="0"/>
              <a:t>Click to insert illustration scene art</a:t>
            </a:r>
          </a:p>
        </p:txBody>
      </p:sp>
      <p:sp>
        <p:nvSpPr>
          <p:cNvPr id="13" name="Classification"/>
          <p:cNvSpPr txBox="1"/>
          <p:nvPr userDrawn="1"/>
        </p:nvSpPr>
        <p:spPr>
          <a:xfrm>
            <a:off x="287928" y="5769668"/>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endParaRPr lang="en-US" sz="900" b="0" dirty="0"/>
          </a:p>
        </p:txBody>
      </p:sp>
      <p:sp>
        <p:nvSpPr>
          <p:cNvPr id="19" name="Speaker"/>
          <p:cNvSpPr>
            <a:spLocks noGrp="1"/>
          </p:cNvSpPr>
          <p:nvPr userDrawn="1">
            <p:ph type="subTitle" idx="1" hasCustomPrompt="1"/>
          </p:nvPr>
        </p:nvSpPr>
        <p:spPr bwMode="gray">
          <a:xfrm>
            <a:off x="287925" y="5130491"/>
            <a:ext cx="10897962" cy="430887"/>
          </a:xfrm>
        </p:spPr>
        <p:txBody>
          <a:bodyPr wrap="square" anchor="t" anchorCtr="0">
            <a:noAutofit/>
          </a:bodyPr>
          <a:lstStyle>
            <a:lvl1pPr marL="0" marR="0" indent="0" algn="l" defTabSz="1088013"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007" indent="0" algn="ctr">
              <a:buNone/>
              <a:defRPr>
                <a:solidFill>
                  <a:schemeClr val="tx1">
                    <a:tint val="75000"/>
                  </a:schemeClr>
                </a:solidFill>
              </a:defRPr>
            </a:lvl2pPr>
            <a:lvl3pPr marL="1088013" indent="0" algn="ctr">
              <a:buNone/>
              <a:defRPr>
                <a:solidFill>
                  <a:schemeClr val="tx1">
                    <a:tint val="75000"/>
                  </a:schemeClr>
                </a:solidFill>
              </a:defRPr>
            </a:lvl3pPr>
            <a:lvl4pPr marL="1632020" indent="0" algn="ctr">
              <a:buNone/>
              <a:defRPr>
                <a:solidFill>
                  <a:schemeClr val="tx1">
                    <a:tint val="75000"/>
                  </a:schemeClr>
                </a:solidFill>
              </a:defRPr>
            </a:lvl4pPr>
            <a:lvl5pPr marL="2176028" indent="0" algn="ctr">
              <a:buNone/>
              <a:defRPr>
                <a:solidFill>
                  <a:schemeClr val="tx1">
                    <a:tint val="75000"/>
                  </a:schemeClr>
                </a:solidFill>
              </a:defRPr>
            </a:lvl5pPr>
            <a:lvl6pPr marL="2720036"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1"/>
            <a:ext cx="10896336" cy="997196"/>
          </a:xfrm>
        </p:spPr>
        <p:txBody>
          <a:bodyPr wrap="square">
            <a:spAutoFit/>
          </a:bodyPr>
          <a:lstStyle>
            <a:lvl1pPr>
              <a:lnSpc>
                <a:spcPct val="90000"/>
              </a:lnSpc>
              <a:spcBef>
                <a:spcPts val="0"/>
              </a:spcBef>
              <a:defRPr sz="3598" b="1" baseline="0"/>
            </a:lvl1pPr>
          </a:lstStyle>
          <a:p>
            <a:pPr lvl="0"/>
            <a:r>
              <a:rPr lang="en-US" dirty="0"/>
              <a:t>Presentation Title </a:t>
            </a:r>
            <a:br>
              <a:rPr lang="en-US" dirty="0"/>
            </a:br>
            <a:r>
              <a:rPr lang="en-US" dirty="0"/>
              <a:t>Goes Here and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 y="3646672"/>
            <a:ext cx="1099563" cy="216000"/>
          </a:xfrm>
          <a:prstGeom prst="rect">
            <a:avLst/>
          </a:prstGeom>
        </p:spPr>
      </p:pic>
    </p:spTree>
    <p:extLst>
      <p:ext uri="{BB962C8B-B14F-4D97-AF65-F5344CB8AC3E}">
        <p14:creationId xmlns:p14="http://schemas.microsoft.com/office/powerpoint/2010/main" val="1036310416"/>
      </p:ext>
    </p:extLst>
  </p:cSld>
  <p:clrMapOvr>
    <a:masterClrMapping/>
  </p:clrMapOvr>
  <p:extLst mod="1">
    <p:ext uri="{DCECCB84-F9BA-43D5-87BE-67443E8EF086}">
      <p15:sldGuideLst xmlns:p15="http://schemas.microsoft.com/office/powerpoint/2012/main" xmlns=""/>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sp>
        <p:nvSpPr>
          <p:cNvPr id="24" name="Classification"/>
          <p:cNvSpPr txBox="1"/>
          <p:nvPr userDrawn="1"/>
        </p:nvSpPr>
        <p:spPr>
          <a:xfrm>
            <a:off x="287928"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endParaRPr lang="en-US" sz="900" b="0" dirty="0"/>
          </a:p>
        </p:txBody>
      </p:sp>
      <p:sp>
        <p:nvSpPr>
          <p:cNvPr id="6" name="Speaker"/>
          <p:cNvSpPr>
            <a:spLocks noGrp="1"/>
          </p:cNvSpPr>
          <p:nvPr userDrawn="1">
            <p:ph type="subTitle" idx="1" hasCustomPrompt="1"/>
          </p:nvPr>
        </p:nvSpPr>
        <p:spPr bwMode="gray">
          <a:xfrm>
            <a:off x="287928" y="4268505"/>
            <a:ext cx="8592933" cy="430887"/>
          </a:xfrm>
        </p:spPr>
        <p:txBody>
          <a:bodyPr wrap="square" anchor="t" anchorCtr="0">
            <a:noAutofit/>
          </a:bodyPr>
          <a:lstStyle>
            <a:lvl1pPr marL="0" marR="0" indent="0" algn="l" defTabSz="1088013"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007" indent="0" algn="ctr">
              <a:buNone/>
              <a:defRPr>
                <a:solidFill>
                  <a:schemeClr val="tx1">
                    <a:tint val="75000"/>
                  </a:schemeClr>
                </a:solidFill>
              </a:defRPr>
            </a:lvl2pPr>
            <a:lvl3pPr marL="1088013" indent="0" algn="ctr">
              <a:buNone/>
              <a:defRPr>
                <a:solidFill>
                  <a:schemeClr val="tx1">
                    <a:tint val="75000"/>
                  </a:schemeClr>
                </a:solidFill>
              </a:defRPr>
            </a:lvl3pPr>
            <a:lvl4pPr marL="1632020" indent="0" algn="ctr">
              <a:buNone/>
              <a:defRPr>
                <a:solidFill>
                  <a:schemeClr val="tx1">
                    <a:tint val="75000"/>
                  </a:schemeClr>
                </a:solidFill>
              </a:defRPr>
            </a:lvl4pPr>
            <a:lvl5pPr marL="2176028" indent="0" algn="ctr">
              <a:buNone/>
              <a:defRPr>
                <a:solidFill>
                  <a:schemeClr val="tx1">
                    <a:tint val="75000"/>
                  </a:schemeClr>
                </a:solidFill>
              </a:defRPr>
            </a:lvl5pPr>
            <a:lvl6pPr marL="2720036"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dirty="0"/>
              <a:t>Speaker’s Name, SAP</a:t>
            </a:r>
          </a:p>
          <a:p>
            <a:pPr marL="0" marR="0" lvl="0" indent="0" algn="l" defTabSz="1088013"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7928" y="2706318"/>
            <a:ext cx="8592933" cy="997196"/>
          </a:xfrm>
        </p:spPr>
        <p:txBody>
          <a:bodyPr wrap="square">
            <a:noAutofit/>
          </a:bodyPr>
          <a:lstStyle>
            <a:lvl1pPr>
              <a:lnSpc>
                <a:spcPct val="90000"/>
              </a:lnSpc>
              <a:spcBef>
                <a:spcPts val="0"/>
              </a:spcBef>
              <a:defRPr sz="3598"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9"/>
            <a:ext cx="1578051" cy="360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 y="1880235"/>
            <a:ext cx="1099563" cy="216000"/>
          </a:xfrm>
          <a:prstGeom prst="rect">
            <a:avLst/>
          </a:prstGeom>
        </p:spPr>
      </p:pic>
    </p:spTree>
    <p:extLst>
      <p:ext uri="{BB962C8B-B14F-4D97-AF65-F5344CB8AC3E}">
        <p14:creationId xmlns:p14="http://schemas.microsoft.com/office/powerpoint/2010/main" val="1700472757"/>
      </p:ext>
    </p:extLst>
  </p:cSld>
  <p:clrMapOvr>
    <a:masterClrMapping/>
  </p:clrMapOvr>
  <p:extLst mod="1">
    <p:ext uri="{DCECCB84-F9BA-43D5-87BE-67443E8EF086}">
      <p15:sldGuideLst xmlns:p15="http://schemas.microsoft.com/office/powerpoint/2012/main" xmlns=""/>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24" name="Classification"/>
          <p:cNvSpPr txBox="1"/>
          <p:nvPr userDrawn="1"/>
        </p:nvSpPr>
        <p:spPr>
          <a:xfrm>
            <a:off x="287928"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CUSTOMER</a:t>
            </a:r>
            <a:endParaRPr lang="en-US" sz="900" b="0" dirty="0"/>
          </a:p>
        </p:txBody>
      </p:sp>
      <p:sp>
        <p:nvSpPr>
          <p:cNvPr id="6" name="Speaker"/>
          <p:cNvSpPr>
            <a:spLocks noGrp="1"/>
          </p:cNvSpPr>
          <p:nvPr userDrawn="1">
            <p:ph type="subTitle" idx="1" hasCustomPrompt="1"/>
          </p:nvPr>
        </p:nvSpPr>
        <p:spPr bwMode="gray">
          <a:xfrm>
            <a:off x="287926" y="4268505"/>
            <a:ext cx="6371771" cy="430887"/>
          </a:xfrm>
        </p:spPr>
        <p:txBody>
          <a:bodyPr wrap="square" anchor="t" anchorCtr="0">
            <a:noAutofit/>
          </a:bodyPr>
          <a:lstStyle>
            <a:lvl1pPr marL="0" marR="0" indent="0" algn="l" defTabSz="1088013"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007" indent="0" algn="ctr">
              <a:buNone/>
              <a:defRPr>
                <a:solidFill>
                  <a:schemeClr val="tx1">
                    <a:tint val="75000"/>
                  </a:schemeClr>
                </a:solidFill>
              </a:defRPr>
            </a:lvl2pPr>
            <a:lvl3pPr marL="1088013" indent="0" algn="ctr">
              <a:buNone/>
              <a:defRPr>
                <a:solidFill>
                  <a:schemeClr val="tx1">
                    <a:tint val="75000"/>
                  </a:schemeClr>
                </a:solidFill>
              </a:defRPr>
            </a:lvl3pPr>
            <a:lvl4pPr marL="1632020" indent="0" algn="ctr">
              <a:buNone/>
              <a:defRPr>
                <a:solidFill>
                  <a:schemeClr val="tx1">
                    <a:tint val="75000"/>
                  </a:schemeClr>
                </a:solidFill>
              </a:defRPr>
            </a:lvl4pPr>
            <a:lvl5pPr marL="2176028" indent="0" algn="ctr">
              <a:buNone/>
              <a:defRPr>
                <a:solidFill>
                  <a:schemeClr val="tx1">
                    <a:tint val="75000"/>
                  </a:schemeClr>
                </a:solidFill>
              </a:defRPr>
            </a:lvl5pPr>
            <a:lvl6pPr marL="2720036" indent="0" algn="ctr">
              <a:buNone/>
              <a:defRPr>
                <a:solidFill>
                  <a:schemeClr val="tx1">
                    <a:tint val="75000"/>
                  </a:schemeClr>
                </a:solidFill>
              </a:defRPr>
            </a:lvl6pPr>
            <a:lvl7pPr marL="3264042" indent="0" algn="ctr">
              <a:buNone/>
              <a:defRPr>
                <a:solidFill>
                  <a:schemeClr val="tx1">
                    <a:tint val="75000"/>
                  </a:schemeClr>
                </a:solidFill>
              </a:defRPr>
            </a:lvl7pPr>
            <a:lvl8pPr marL="3808049" indent="0" algn="ctr">
              <a:buNone/>
              <a:defRPr>
                <a:solidFill>
                  <a:schemeClr val="tx1">
                    <a:tint val="75000"/>
                  </a:schemeClr>
                </a:solidFill>
              </a:defRPr>
            </a:lvl8pPr>
            <a:lvl9pPr marL="4352056"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26" y="2706318"/>
            <a:ext cx="6371771" cy="997196"/>
          </a:xfrm>
        </p:spPr>
        <p:txBody>
          <a:bodyPr wrap="square">
            <a:noAutofit/>
          </a:bodyPr>
          <a:lstStyle>
            <a:lvl1pPr>
              <a:lnSpc>
                <a:spcPct val="90000"/>
              </a:lnSpc>
              <a:spcBef>
                <a:spcPts val="0"/>
              </a:spcBef>
              <a:defRPr sz="3598"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p:nvPr>
        </p:nvSpPr>
        <p:spPr>
          <a:xfrm>
            <a:off x="6953044" y="963000"/>
            <a:ext cx="4930716" cy="4932000"/>
          </a:xfrm>
        </p:spPr>
        <p:txBody>
          <a:bodyPr/>
          <a:lstStyle/>
          <a:p>
            <a:r>
              <a:rPr lang="en-US"/>
              <a:t>Click icon to add picture</a:t>
            </a:r>
            <a:endParaRPr lang="de-DE"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925" y="6217669"/>
            <a:ext cx="1578051" cy="360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 y="1880235"/>
            <a:ext cx="1099563" cy="216000"/>
          </a:xfrm>
          <a:prstGeom prst="rect">
            <a:avLst/>
          </a:prstGeom>
        </p:spPr>
      </p:pic>
    </p:spTree>
    <p:extLst>
      <p:ext uri="{BB962C8B-B14F-4D97-AF65-F5344CB8AC3E}">
        <p14:creationId xmlns:p14="http://schemas.microsoft.com/office/powerpoint/2010/main" val="62505214"/>
      </p:ext>
    </p:extLst>
  </p:cSld>
  <p:clrMapOvr>
    <a:masterClrMapping/>
  </p:clrMapOvr>
  <p:extLst mod="1">
    <p:ext uri="{DCECCB84-F9BA-43D5-87BE-67443E8EF086}">
      <p15:sldGuideLst xmlns:p15="http://schemas.microsoft.com/office/powerpoint/2012/main" xmlns=""/>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013" rtl="0" eaLnBrk="1" fontAlgn="auto" latinLnBrk="0" hangingPunct="1">
              <a:lnSpc>
                <a:spcPct val="100000"/>
              </a:lnSpc>
              <a:spcBef>
                <a:spcPts val="2998"/>
              </a:spcBef>
              <a:spcAft>
                <a:spcPts val="0"/>
              </a:spcAft>
              <a:buClr>
                <a:schemeClr val="accent1"/>
              </a:buClr>
              <a:buSzPct val="80000"/>
              <a:buFontTx/>
              <a:buNone/>
              <a:tabLst/>
              <a:defRPr sz="1999" b="0"/>
            </a:lvl1pPr>
            <a:lvl2pPr marL="179874" marR="0" indent="-179874" algn="l" defTabSz="1088013"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748" marR="0" indent="-179262" algn="l" defTabSz="1088013"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622" marR="0" indent="-179874" algn="l" defTabSz="1088013"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2074307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7"/>
            <a:ext cx="11182288" cy="677108"/>
          </a:xfrm>
        </p:spPr>
        <p:txBody>
          <a:bodyPr anchor="ctr" anchorCtr="0">
            <a:noAutofit/>
          </a:bodyPr>
          <a:lstStyle>
            <a:lvl1pPr>
              <a:defRPr sz="4398">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462273159"/>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8">
                <a:solidFill>
                  <a:schemeClr val="tx1"/>
                </a:solidFill>
                <a:latin typeface="+mj-lt"/>
              </a:defRPr>
            </a:lvl1pPr>
          </a:lstStyle>
          <a:p>
            <a:r>
              <a:rPr lang="en-US" dirty="0"/>
              <a:t>Divider page</a:t>
            </a:r>
            <a:endParaRPr lang="de-DE" dirty="0"/>
          </a:p>
        </p:txBody>
      </p:sp>
      <p:pic>
        <p:nvPicPr>
          <p:cNvPr id="5" name="Bild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 y="3864909"/>
            <a:ext cx="11653273" cy="2756906"/>
          </a:xfrm>
          <a:prstGeom prst="rect">
            <a:avLst/>
          </a:prstGeom>
        </p:spPr>
      </p:pic>
    </p:spTree>
    <p:extLst>
      <p:ext uri="{BB962C8B-B14F-4D97-AF65-F5344CB8AC3E}">
        <p14:creationId xmlns:p14="http://schemas.microsoft.com/office/powerpoint/2010/main" val="32246529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7295074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532765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70"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8936171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846544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15713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5326613" cy="2631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6509457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354923"/>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3390317" cy="2232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23"/>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23"/>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199745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2"/>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34" y="3878222"/>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599" y="3878222"/>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solidFill>
            <a:schemeClr val="tx2">
              <a:alpha val="70000"/>
            </a:schemeClr>
          </a:solidFill>
        </p:spPr>
        <p:txBody>
          <a:bodyPr vert="horz" lIns="0" tIns="180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928209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1"/>
            <a:ext cx="11182288" cy="3285032"/>
          </a:xfrm>
        </p:spPr>
        <p:txBody>
          <a:bodyPr/>
          <a:lstStyle>
            <a:lvl1pPr marL="395723" indent="-395723">
              <a:lnSpc>
                <a:spcPct val="90000"/>
              </a:lnSpc>
              <a:spcBef>
                <a:spcPts val="600"/>
              </a:spcBef>
              <a:defRPr sz="5996" b="1">
                <a:solidFill>
                  <a:schemeClr val="tx1"/>
                </a:solidFill>
              </a:defRPr>
            </a:lvl1pPr>
            <a:lvl2pPr marL="395723"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14754648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8789636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84558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custDataLst>
      <p:tags r:id="rId1"/>
    </p:custDataLst>
    <p:extLst>
      <p:ext uri="{BB962C8B-B14F-4D97-AF65-F5344CB8AC3E}">
        <p14:creationId xmlns:p14="http://schemas.microsoft.com/office/powerpoint/2010/main" val="30516501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3" y="252000"/>
            <a:ext cx="12192000" cy="6606000"/>
          </a:xfrm>
          <a:solidFill>
            <a:schemeClr val="tx2">
              <a:alpha val="70000"/>
            </a:schemeClr>
          </a:solidFill>
        </p:spPr>
        <p:txBody>
          <a:bodyPr vert="horz" lIns="0" tIns="2448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752759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3" y="0"/>
            <a:ext cx="12192000" cy="6858000"/>
          </a:xfrm>
          <a:solidFill>
            <a:schemeClr val="tx2">
              <a:alpha val="70000"/>
            </a:schemeClr>
          </a:solidFill>
        </p:spPr>
        <p:txBody>
          <a:bodyPr vert="horz" lIns="0" tIns="2448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34292524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013"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55842941"/>
      </p:ext>
    </p:extLst>
  </p:cSld>
  <p:clrMapOvr>
    <a:masterClrMapping/>
  </p:clrMapOvr>
  <p:extLst mod="1">
    <p:ext uri="{DCECCB84-F9BA-43D5-87BE-67443E8EF086}">
      <p15:sldGuideLst xmlns:p15="http://schemas.microsoft.com/office/powerpoint/2012/main" xmlns=""/>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80100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36"/>
            <a:ext cx="11792689" cy="220929"/>
          </a:xfrm>
          <a:prstGeom prst="rect">
            <a:avLst/>
          </a:prstGeom>
          <a:solidFill>
            <a:schemeClr val="bg1"/>
          </a:solidFill>
          <a:ln w="6350" algn="ctr">
            <a:noFill/>
            <a:miter lim="800000"/>
            <a:headEnd/>
            <a:tailEnd/>
          </a:ln>
        </p:spPr>
        <p:txBody>
          <a:bodyPr lIns="89935" tIns="71947" rIns="89935" bIns="71947" rtlCol="0" anchor="ctr"/>
          <a:lstStyle/>
          <a:p>
            <a:pPr marR="0" algn="ctr" defTabSz="913760"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869054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3101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69" y="2905488"/>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69" y="1467009"/>
            <a:ext cx="5326613" cy="923116"/>
          </a:xfrm>
        </p:spPr>
        <p:txBody>
          <a:bodyPr anchor="t" anchorCtr="0">
            <a:noAutofit/>
          </a:bodyPr>
          <a:lstStyle>
            <a:lvl1pPr>
              <a:defRPr sz="5497">
                <a:solidFill>
                  <a:schemeClr val="accent1"/>
                </a:solidFill>
                <a:latin typeface="+mj-lt"/>
              </a:defRPr>
            </a:lvl1pPr>
          </a:lstStyle>
          <a:p>
            <a:r>
              <a:rPr lang="en-US" dirty="0"/>
              <a:t>Thank you.</a:t>
            </a:r>
            <a:endParaRPr lang="de-DE"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869" y="5994000"/>
            <a:ext cx="1578051" cy="360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871" y="504000"/>
            <a:ext cx="1099563" cy="216000"/>
          </a:xfrm>
          <a:prstGeom prst="rect">
            <a:avLst/>
          </a:prstGeom>
        </p:spPr>
      </p:pic>
    </p:spTree>
    <p:extLst>
      <p:ext uri="{BB962C8B-B14F-4D97-AF65-F5344CB8AC3E}">
        <p14:creationId xmlns:p14="http://schemas.microsoft.com/office/powerpoint/2010/main" val="4148488185"/>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2017 SAP SE or an SAP affiliate company. All rights reserved.</a:t>
            </a:r>
          </a:p>
        </p:txBody>
      </p:sp>
      <p:grpSp>
        <p:nvGrpSpPr>
          <p:cNvPr id="16" name="Group 15"/>
          <p:cNvGrpSpPr/>
          <p:nvPr userDrawn="1"/>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6473812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1"/>
            <a:ext cx="11182288"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a:t>
            </a:r>
            <a:r>
              <a:rPr lang="de-DE" sz="2399" b="0" noProof="0" dirty="0"/>
              <a:t>2017 SAP SE oder ein SAP-Konzernunternehmen. Alle Rechte vorbehalten.</a:t>
            </a:r>
          </a:p>
        </p:txBody>
      </p:sp>
      <p:grpSp>
        <p:nvGrpSpPr>
          <p:cNvPr id="16" name="Group 15"/>
          <p:cNvGrpSpPr/>
          <p:nvPr userDrawn="1"/>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7179350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Chapter blue 03">
    <p:bg bwMode="gray">
      <p:bgPr>
        <a:solidFill>
          <a:schemeClr val="accent1"/>
        </a:solidFill>
        <a:effectLst/>
      </p:bgPr>
    </p:bg>
    <p:spTree>
      <p:nvGrpSpPr>
        <p:cNvPr id="1" name=""/>
        <p:cNvGrpSpPr/>
        <p:nvPr/>
      </p:nvGrpSpPr>
      <p:grpSpPr>
        <a:xfrm>
          <a:off x="0" y="0"/>
          <a:ext cx="0" cy="0"/>
          <a:chOff x="0" y="0"/>
          <a:chExt cx="0" cy="0"/>
        </a:xfrm>
      </p:grpSpPr>
      <p:pic>
        <p:nvPicPr>
          <p:cNvPr id="15" name="Bild 14" descr="blue_background_201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4" name="image9.png"/>
          <p:cNvPicPr/>
          <p:nvPr userDrawn="1"/>
        </p:nvPicPr>
        <p:blipFill>
          <a:blip r:embed="rId3">
            <a:extLst/>
          </a:blip>
          <a:stretch>
            <a:fillRect/>
          </a:stretch>
        </p:blipFill>
        <p:spPr>
          <a:xfrm>
            <a:off x="423658" y="5995483"/>
            <a:ext cx="996505" cy="493326"/>
          </a:xfrm>
          <a:prstGeom prst="rect">
            <a:avLst/>
          </a:prstGeom>
          <a:ln w="12700">
            <a:miter lim="400000"/>
          </a:ln>
        </p:spPr>
      </p:pic>
      <p:sp>
        <p:nvSpPr>
          <p:cNvPr id="10" name="Title 1"/>
          <p:cNvSpPr>
            <a:spLocks noGrp="1"/>
          </p:cNvSpPr>
          <p:nvPr>
            <p:ph type="ctrTitle" hasCustomPrompt="1"/>
          </p:nvPr>
        </p:nvSpPr>
        <p:spPr bwMode="gray">
          <a:xfrm>
            <a:off x="219579" y="2906536"/>
            <a:ext cx="6411812" cy="1008000"/>
          </a:xfrm>
        </p:spPr>
        <p:txBody>
          <a:bodyPr anchor="b" anchorCtr="0">
            <a:noAutofit/>
          </a:bodyPr>
          <a:lstStyle>
            <a:lvl1pPr>
              <a:defRPr sz="4799">
                <a:solidFill>
                  <a:schemeClr val="tx1"/>
                </a:solidFill>
                <a:latin typeface="+mj-lt"/>
              </a:defRPr>
            </a:lvl1pPr>
          </a:lstStyle>
          <a:p>
            <a:r>
              <a:rPr lang="en-US" sz="3999" dirty="0"/>
              <a:t>Presentation Title breaks to Two Lines</a:t>
            </a:r>
            <a:endParaRPr lang="de-DE" dirty="0"/>
          </a:p>
        </p:txBody>
      </p:sp>
      <p:sp>
        <p:nvSpPr>
          <p:cNvPr id="12" name="Subtitle 2"/>
          <p:cNvSpPr>
            <a:spLocks noGrp="1"/>
          </p:cNvSpPr>
          <p:nvPr>
            <p:ph type="subTitle" idx="1" hasCustomPrompt="1"/>
          </p:nvPr>
        </p:nvSpPr>
        <p:spPr bwMode="gray">
          <a:xfrm>
            <a:off x="219579" y="3954731"/>
            <a:ext cx="6411812" cy="576000"/>
          </a:xfrm>
        </p:spPr>
        <p:txBody>
          <a:bodyPr anchor="t" anchorCtr="0">
            <a:noAutofit/>
          </a:bodyPr>
          <a:lstStyle>
            <a:lvl1pPr marL="0" marR="0" indent="0" algn="l" defTabSz="1218804" rtl="0" eaLnBrk="1" fontAlgn="auto" latinLnBrk="0" hangingPunct="1">
              <a:lnSpc>
                <a:spcPct val="100000"/>
              </a:lnSpc>
              <a:spcBef>
                <a:spcPts val="0"/>
              </a:spcBef>
              <a:spcAft>
                <a:spcPts val="0"/>
              </a:spcAft>
              <a:buClr>
                <a:schemeClr val="accent1"/>
              </a:buClr>
              <a:buSzPct val="80000"/>
              <a:buFontTx/>
              <a:buNone/>
              <a:tabLst/>
              <a:defRPr sz="2132" b="0">
                <a:solidFill>
                  <a:schemeClr val="accent1"/>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2" indent="0" algn="ctr">
              <a:buNone/>
              <a:defRPr>
                <a:solidFill>
                  <a:schemeClr val="tx1">
                    <a:tint val="75000"/>
                  </a:schemeClr>
                </a:solidFill>
              </a:defRPr>
            </a:lvl8pPr>
            <a:lvl9pPr marL="4875214" indent="0" algn="ctr">
              <a:buNone/>
              <a:defRPr>
                <a:solidFill>
                  <a:schemeClr val="tx1">
                    <a:tint val="75000"/>
                  </a:schemeClr>
                </a:solidFill>
              </a:defRPr>
            </a:lvl9pPr>
          </a:lstStyle>
          <a:p>
            <a:r>
              <a:rPr lang="en-US" dirty="0"/>
              <a:t>Speaker’s Name/Department (delete if not needed)</a:t>
            </a:r>
            <a:br>
              <a:rPr lang="en-US" dirty="0"/>
            </a:br>
            <a:r>
              <a:rPr lang="en-US" dirty="0"/>
              <a:t>Month 00, 2010</a:t>
            </a:r>
          </a:p>
        </p:txBody>
      </p:sp>
      <p:pic>
        <p:nvPicPr>
          <p:cNvPr id="2" name="Bild 1" descr="CEC_piece_02.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85168" y="0"/>
            <a:ext cx="8343354" cy="5848146"/>
          </a:xfrm>
          <a:prstGeom prst="rect">
            <a:avLst/>
          </a:prstGeom>
        </p:spPr>
      </p:pic>
      <p:pic>
        <p:nvPicPr>
          <p:cNvPr id="11" name="Bild 10" descr="CEC_piece_02.png"/>
          <p:cNvPicPr>
            <a:picLocks noChangeAspect="1"/>
          </p:cNvPicPr>
          <p:nvPr userDrawn="1"/>
        </p:nvPicPr>
        <p:blipFill>
          <a:blip r:embed="rId4">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80215" y="0"/>
            <a:ext cx="8343354" cy="5848146"/>
          </a:xfrm>
          <a:prstGeom prst="rect">
            <a:avLst/>
          </a:prstGeom>
        </p:spPr>
      </p:pic>
      <p:pic>
        <p:nvPicPr>
          <p:cNvPr id="9" name="Bild 8" descr="(y)_blue_transparent.png"/>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283783" y="5934058"/>
            <a:ext cx="559385" cy="614227"/>
          </a:xfrm>
          <a:prstGeom prst="rect">
            <a:avLst/>
          </a:prstGeom>
        </p:spPr>
      </p:pic>
    </p:spTree>
    <p:extLst>
      <p:ext uri="{BB962C8B-B14F-4D97-AF65-F5344CB8AC3E}">
        <p14:creationId xmlns:p14="http://schemas.microsoft.com/office/powerpoint/2010/main" val="336773117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custDataLst>
      <p:tags r:id="rId1"/>
    </p:custDataLst>
    <p:extLst>
      <p:ext uri="{BB962C8B-B14F-4D97-AF65-F5344CB8AC3E}">
        <p14:creationId xmlns:p14="http://schemas.microsoft.com/office/powerpoint/2010/main" val="28805248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Chapter blue 01">
    <p:bg bwMode="gray">
      <p:bgPr>
        <a:solidFill>
          <a:schemeClr val="accent1"/>
        </a:solidFill>
        <a:effectLst/>
      </p:bgPr>
    </p:bg>
    <p:spTree>
      <p:nvGrpSpPr>
        <p:cNvPr id="1" name=""/>
        <p:cNvGrpSpPr/>
        <p:nvPr/>
      </p:nvGrpSpPr>
      <p:grpSpPr>
        <a:xfrm>
          <a:off x="0" y="0"/>
          <a:ext cx="0" cy="0"/>
          <a:chOff x="0" y="0"/>
          <a:chExt cx="0" cy="0"/>
        </a:xfrm>
      </p:grpSpPr>
      <p:pic>
        <p:nvPicPr>
          <p:cNvPr id="7" name="Picture 6" descr="triangle_bg.psd"/>
          <p:cNvPicPr>
            <a:picLocks noChangeAspect="1"/>
          </p:cNvPicPr>
          <p:nvPr userDrawn="1"/>
        </p:nvPicPr>
        <p:blipFill rotWithShape="1">
          <a:blip r:embed="rId2">
            <a:extLst>
              <a:ext uri="{28A0092B-C50C-407E-A947-70E740481C1C}">
                <a14:useLocalDpi xmlns:a14="http://schemas.microsoft.com/office/drawing/2010/main" val="0"/>
              </a:ext>
            </a:extLst>
          </a:blip>
          <a:srcRect l="8333" r="8334"/>
          <a:stretch/>
        </p:blipFill>
        <p:spPr>
          <a:xfrm>
            <a:off x="1" y="0"/>
            <a:ext cx="12192000" cy="6858000"/>
          </a:xfrm>
          <a:prstGeom prst="rect">
            <a:avLst/>
          </a:prstGeom>
        </p:spPr>
      </p:pic>
      <p:pic>
        <p:nvPicPr>
          <p:cNvPr id="11" name="image11.png" descr="cec_item_05.png"/>
          <p:cNvPicPr/>
          <p:nvPr userDrawn="1"/>
        </p:nvPicPr>
        <p:blipFill>
          <a:blip r:embed="rId3">
            <a:extLst/>
          </a:blip>
          <a:stretch>
            <a:fillRect/>
          </a:stretch>
        </p:blipFill>
        <p:spPr>
          <a:xfrm>
            <a:off x="4139530" y="316009"/>
            <a:ext cx="7731778" cy="5443267"/>
          </a:xfrm>
          <a:prstGeom prst="rect">
            <a:avLst/>
          </a:prstGeom>
          <a:ln w="12700">
            <a:miter lim="400000"/>
          </a:ln>
        </p:spPr>
      </p:pic>
      <p:pic>
        <p:nvPicPr>
          <p:cNvPr id="14" name="image9.png"/>
          <p:cNvPicPr/>
          <p:nvPr userDrawn="1"/>
        </p:nvPicPr>
        <p:blipFill>
          <a:blip r:embed="rId4">
            <a:extLst/>
          </a:blip>
          <a:stretch>
            <a:fillRect/>
          </a:stretch>
        </p:blipFill>
        <p:spPr>
          <a:xfrm>
            <a:off x="423658" y="5995483"/>
            <a:ext cx="996505" cy="493326"/>
          </a:xfrm>
          <a:prstGeom prst="rect">
            <a:avLst/>
          </a:prstGeom>
          <a:ln w="12700">
            <a:miter lim="400000"/>
          </a:ln>
        </p:spPr>
      </p:pic>
      <p:pic>
        <p:nvPicPr>
          <p:cNvPr id="15" name="image11.png" descr="cec_item_05.png"/>
          <p:cNvPicPr/>
          <p:nvPr userDrawn="1"/>
        </p:nvPicPr>
        <p:blipFill>
          <a:blip r:embed="rId3">
            <a:extLst/>
          </a:blip>
          <a:stretch>
            <a:fillRect/>
          </a:stretch>
        </p:blipFill>
        <p:spPr>
          <a:xfrm>
            <a:off x="4141043" y="317510"/>
            <a:ext cx="7731778" cy="5443266"/>
          </a:xfrm>
          <a:prstGeom prst="rect">
            <a:avLst/>
          </a:prstGeom>
          <a:ln w="12700">
            <a:miter lim="400000"/>
          </a:ln>
        </p:spPr>
      </p:pic>
      <p:sp>
        <p:nvSpPr>
          <p:cNvPr id="10" name="Title 1"/>
          <p:cNvSpPr>
            <a:spLocks noGrp="1"/>
          </p:cNvSpPr>
          <p:nvPr>
            <p:ph type="ctrTitle" hasCustomPrompt="1"/>
          </p:nvPr>
        </p:nvSpPr>
        <p:spPr bwMode="gray">
          <a:xfrm>
            <a:off x="219579" y="2906536"/>
            <a:ext cx="6411812" cy="1008000"/>
          </a:xfrm>
        </p:spPr>
        <p:txBody>
          <a:bodyPr anchor="b" anchorCtr="0">
            <a:noAutofit/>
          </a:bodyPr>
          <a:lstStyle>
            <a:lvl1pPr>
              <a:defRPr sz="4798">
                <a:solidFill>
                  <a:schemeClr val="tx1"/>
                </a:solidFill>
                <a:latin typeface="+mj-lt"/>
              </a:defRPr>
            </a:lvl1pPr>
          </a:lstStyle>
          <a:p>
            <a:r>
              <a:rPr lang="en-US" sz="3998" dirty="0"/>
              <a:t>Presentation Title breaks to Two Lines</a:t>
            </a:r>
            <a:endParaRPr lang="en-US" dirty="0"/>
          </a:p>
        </p:txBody>
      </p:sp>
      <p:sp>
        <p:nvSpPr>
          <p:cNvPr id="12" name="Subtitle 2"/>
          <p:cNvSpPr>
            <a:spLocks noGrp="1"/>
          </p:cNvSpPr>
          <p:nvPr>
            <p:ph type="subTitle" idx="1" hasCustomPrompt="1"/>
          </p:nvPr>
        </p:nvSpPr>
        <p:spPr bwMode="gray">
          <a:xfrm>
            <a:off x="219579" y="3954731"/>
            <a:ext cx="6411812" cy="576000"/>
          </a:xfrm>
        </p:spPr>
        <p:txBody>
          <a:bodyPr anchor="t" anchorCtr="0">
            <a:noAutofit/>
          </a:bodyPr>
          <a:lstStyle>
            <a:lvl1pPr marL="0" marR="0" indent="0" algn="l" defTabSz="1218804" rtl="0" eaLnBrk="1" fontAlgn="auto" latinLnBrk="0" hangingPunct="1">
              <a:lnSpc>
                <a:spcPct val="100000"/>
              </a:lnSpc>
              <a:spcBef>
                <a:spcPts val="0"/>
              </a:spcBef>
              <a:spcAft>
                <a:spcPts val="0"/>
              </a:spcAft>
              <a:buClr>
                <a:schemeClr val="accent1"/>
              </a:buClr>
              <a:buSzPct val="80000"/>
              <a:buFontTx/>
              <a:buNone/>
              <a:tabLst/>
              <a:defRPr sz="2099" b="0">
                <a:solidFill>
                  <a:schemeClr val="accent1"/>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2" indent="0" algn="ctr">
              <a:buNone/>
              <a:defRPr>
                <a:solidFill>
                  <a:schemeClr val="tx1">
                    <a:tint val="75000"/>
                  </a:schemeClr>
                </a:solidFill>
              </a:defRPr>
            </a:lvl8pPr>
            <a:lvl9pPr marL="4875214" indent="0" algn="ctr">
              <a:buNone/>
              <a:defRPr>
                <a:solidFill>
                  <a:schemeClr val="tx1">
                    <a:tint val="75000"/>
                  </a:schemeClr>
                </a:solidFill>
              </a:defRPr>
            </a:lvl9pPr>
          </a:lstStyle>
          <a:p>
            <a:r>
              <a:rPr lang="en-US" dirty="0"/>
              <a:t>Speaker’s Name/Department (delete if not needed)</a:t>
            </a:r>
            <a:br>
              <a:rPr lang="en-US" dirty="0"/>
            </a:br>
            <a:r>
              <a:rPr lang="en-US" dirty="0"/>
              <a:t>Month 00, 2010</a:t>
            </a:r>
          </a:p>
        </p:txBody>
      </p:sp>
      <p:pic>
        <p:nvPicPr>
          <p:cNvPr id="13" name="Bild 12" descr="(y)_small.png"/>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413783" y="6034731"/>
            <a:ext cx="445624" cy="510241"/>
          </a:xfrm>
          <a:prstGeom prst="rect">
            <a:avLst/>
          </a:prstGeom>
        </p:spPr>
      </p:pic>
    </p:spTree>
    <p:extLst>
      <p:ext uri="{BB962C8B-B14F-4D97-AF65-F5344CB8AC3E}">
        <p14:creationId xmlns:p14="http://schemas.microsoft.com/office/powerpoint/2010/main" val="2053329677"/>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cSld name="2_Divider Pag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705556" y="2924159"/>
            <a:ext cx="10780888" cy="984885"/>
          </a:xfrm>
        </p:spPr>
        <p:txBody>
          <a:bodyPr anchor="t" anchorCtr="0">
            <a:noAutofit/>
          </a:bodyPr>
          <a:lstStyle>
            <a:lvl1pPr>
              <a:defRPr sz="6397">
                <a:solidFill>
                  <a:schemeClr val="tx1"/>
                </a:solidFill>
                <a:latin typeface="+mj-lt"/>
              </a:defRPr>
            </a:lvl1pPr>
          </a:lstStyle>
          <a:p>
            <a:r>
              <a:rPr lang="en-US" dirty="0"/>
              <a:t>Divider page</a:t>
            </a:r>
          </a:p>
        </p:txBody>
      </p:sp>
      <p:sp>
        <p:nvSpPr>
          <p:cNvPr id="93" name="Text Placeholder 92"/>
          <p:cNvSpPr>
            <a:spLocks noGrp="1"/>
          </p:cNvSpPr>
          <p:nvPr>
            <p:ph type="body" sz="quarter" idx="10" hasCustomPrompt="1"/>
          </p:nvPr>
        </p:nvSpPr>
        <p:spPr>
          <a:xfrm>
            <a:off x="705566" y="4062360"/>
            <a:ext cx="10781268" cy="620713"/>
          </a:xfrm>
        </p:spPr>
        <p:txBody>
          <a:bodyPr/>
          <a:lstStyle>
            <a:lvl1pPr>
              <a:spcBef>
                <a:spcPts val="1600"/>
              </a:spcBef>
              <a:defRPr sz="2099" b="0"/>
            </a:lvl1pPr>
          </a:lstStyle>
          <a:p>
            <a:r>
              <a:rPr lang="en-US" dirty="0"/>
              <a:t>Subtitle if needed</a:t>
            </a:r>
          </a:p>
        </p:txBody>
      </p:sp>
      <p:pic>
        <p:nvPicPr>
          <p:cNvPr id="11" name="image9.png"/>
          <p:cNvPicPr/>
          <p:nvPr userDrawn="1"/>
        </p:nvPicPr>
        <p:blipFill>
          <a:blip r:embed="rId2">
            <a:extLst/>
          </a:blip>
          <a:stretch>
            <a:fillRect/>
          </a:stretch>
        </p:blipFill>
        <p:spPr>
          <a:xfrm>
            <a:off x="410292" y="6389872"/>
            <a:ext cx="632448" cy="313097"/>
          </a:xfrm>
          <a:prstGeom prst="rect">
            <a:avLst/>
          </a:prstGeom>
          <a:ln w="12700">
            <a:miter lim="400000"/>
          </a:ln>
        </p:spPr>
      </p:pic>
      <p:pic>
        <p:nvPicPr>
          <p:cNvPr id="12" name="Bild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028" y="207309"/>
            <a:ext cx="11656308" cy="2756906"/>
          </a:xfrm>
          <a:prstGeom prst="rect">
            <a:avLst/>
          </a:prstGeom>
        </p:spPr>
      </p:pic>
      <p:pic>
        <p:nvPicPr>
          <p:cNvPr id="13" name="Bild 12" descr="(y)_small.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70225" y="6081773"/>
            <a:ext cx="445624" cy="510241"/>
          </a:xfrm>
          <a:prstGeom prst="rect">
            <a:avLst/>
          </a:prstGeom>
        </p:spPr>
      </p:pic>
    </p:spTree>
    <p:extLst>
      <p:ext uri="{BB962C8B-B14F-4D97-AF65-F5344CB8AC3E}">
        <p14:creationId xmlns:p14="http://schemas.microsoft.com/office/powerpoint/2010/main" val="179854985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Tree>
    <p:extLst>
      <p:ext uri="{BB962C8B-B14F-4D97-AF65-F5344CB8AC3E}">
        <p14:creationId xmlns:p14="http://schemas.microsoft.com/office/powerpoint/2010/main" val="6770845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Titel u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3916" y="1690687"/>
            <a:ext cx="11542194" cy="4391026"/>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76851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Discussion Pan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Discussion panel</a:t>
            </a:r>
          </a:p>
        </p:txBody>
      </p:sp>
      <p:sp>
        <p:nvSpPr>
          <p:cNvPr id="5" name="Text Placeholder 4"/>
          <p:cNvSpPr>
            <a:spLocks noGrp="1"/>
          </p:cNvSpPr>
          <p:nvPr>
            <p:ph type="body" sz="quarter" idx="10" hasCustomPrompt="1"/>
          </p:nvPr>
        </p:nvSpPr>
        <p:spPr>
          <a:xfrm>
            <a:off x="323916" y="1692000"/>
            <a:ext cx="11542194" cy="3384758"/>
          </a:xfrm>
        </p:spPr>
        <p:txBody>
          <a:bodyPr>
            <a:spAutoFit/>
          </a:bodyPr>
          <a:lstStyle>
            <a:lvl1pPr>
              <a:spcBef>
                <a:spcPts val="2399"/>
              </a:spcBef>
              <a:defRPr/>
            </a:lvl1pPr>
          </a:lstStyle>
          <a:p>
            <a:r>
              <a:rPr lang="en-US" dirty="0"/>
              <a:t>Title of discussion panel</a:t>
            </a:r>
          </a:p>
          <a:p>
            <a:r>
              <a:rPr lang="en-US" b="0" dirty="0"/>
              <a:t>Speaker Name, Company 1</a:t>
            </a:r>
          </a:p>
          <a:p>
            <a:r>
              <a:rPr lang="en-US" b="0" dirty="0"/>
              <a:t>Speaker Name, Company 2</a:t>
            </a:r>
          </a:p>
          <a:p>
            <a:r>
              <a:rPr lang="en-US" b="0" dirty="0"/>
              <a:t>Speaker Name, Company 3</a:t>
            </a:r>
          </a:p>
          <a:p>
            <a:r>
              <a:rPr lang="en-US" b="0" dirty="0"/>
              <a:t>Speaker Name, Company 4</a:t>
            </a:r>
          </a:p>
          <a:p>
            <a:r>
              <a:rPr lang="en-US" b="0" dirty="0"/>
              <a:t>Speaker Name, Company 5</a:t>
            </a:r>
          </a:p>
        </p:txBody>
      </p:sp>
    </p:spTree>
    <p:extLst>
      <p:ext uri="{BB962C8B-B14F-4D97-AF65-F5344CB8AC3E}">
        <p14:creationId xmlns:p14="http://schemas.microsoft.com/office/powerpoint/2010/main" val="24329748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el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432003" y="1107942"/>
            <a:ext cx="11326284" cy="497377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1926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 name="Classification"/>
          <p:cNvSpPr txBox="1"/>
          <p:nvPr userDrawn="1"/>
        </p:nvSpPr>
        <p:spPr>
          <a:xfrm>
            <a:off x="251935" y="5655600"/>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4" name="Date"/>
          <p:cNvSpPr>
            <a:spLocks noGrp="1"/>
          </p:cNvSpPr>
          <p:nvPr userDrawn="1">
            <p:ph type="body" sz="quarter" idx="15" hasCustomPrompt="1"/>
          </p:nvPr>
        </p:nvSpPr>
        <p:spPr>
          <a:xfrm>
            <a:off x="251933" y="5389201"/>
            <a:ext cx="10926754" cy="138499"/>
          </a:xfrm>
        </p:spPr>
        <p:txBody>
          <a:bodyPr>
            <a:noAutofit/>
          </a:bodyPr>
          <a:lstStyle>
            <a:lvl1pPr>
              <a:spcBef>
                <a:spcPts val="0"/>
              </a:spcBef>
              <a:defRPr sz="900"/>
            </a:lvl1pPr>
          </a:lstStyle>
          <a:p>
            <a:pPr lvl="0"/>
            <a:r>
              <a:rPr lang="en-US" dirty="0"/>
              <a:t>Month 00, 2017</a:t>
            </a:r>
          </a:p>
        </p:txBody>
      </p:sp>
      <p:sp>
        <p:nvSpPr>
          <p:cNvPr id="19" name="Speaker"/>
          <p:cNvSpPr>
            <a:spLocks noGrp="1"/>
          </p:cNvSpPr>
          <p:nvPr userDrawn="1">
            <p:ph type="subTitle" idx="1" hasCustomPrompt="1"/>
          </p:nvPr>
        </p:nvSpPr>
        <p:spPr bwMode="gray">
          <a:xfrm>
            <a:off x="251933" y="5086801"/>
            <a:ext cx="10926754" cy="246221"/>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20" name="Presentation Title"/>
          <p:cNvSpPr>
            <a:spLocks noGrp="1"/>
          </p:cNvSpPr>
          <p:nvPr userDrawn="1">
            <p:ph type="body" sz="quarter" idx="14" hasCustomPrompt="1"/>
          </p:nvPr>
        </p:nvSpPr>
        <p:spPr>
          <a:xfrm>
            <a:off x="251933" y="4140001"/>
            <a:ext cx="10926754" cy="775597"/>
          </a:xfrm>
        </p:spPr>
        <p:txBody>
          <a:bodyPr wrap="square">
            <a:noAutofit/>
          </a:bodyPr>
          <a:lstStyle>
            <a:lvl1pPr>
              <a:lnSpc>
                <a:spcPct val="90000"/>
              </a:lnSpc>
              <a:spcBef>
                <a:spcPts val="0"/>
              </a:spcBef>
              <a:defRPr sz="2799" b="1" baseline="0"/>
            </a:lvl1pPr>
          </a:lstStyle>
          <a:p>
            <a:pPr lvl="0"/>
            <a:r>
              <a:rPr lang="en-US" dirty="0"/>
              <a:t>Presentation Title </a:t>
            </a:r>
            <a:br>
              <a:rPr lang="en-US" dirty="0"/>
            </a:br>
            <a:r>
              <a:rPr lang="en-US" dirty="0"/>
              <a:t>Goes Here and Here.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35" y="3656832"/>
            <a:ext cx="1099563" cy="216000"/>
          </a:xfrm>
          <a:prstGeom prst="rect">
            <a:avLst/>
          </a:prstGeom>
        </p:spPr>
      </p:pic>
    </p:spTree>
    <p:extLst>
      <p:ext uri="{BB962C8B-B14F-4D97-AF65-F5344CB8AC3E}">
        <p14:creationId xmlns:p14="http://schemas.microsoft.com/office/powerpoint/2010/main" val="1853543422"/>
      </p:ext>
    </p:extLst>
  </p:cSld>
  <p:clrMapOvr>
    <a:masterClrMapping/>
  </p:clrMapOvr>
  <p:extLst mod="1">
    <p:ext uri="{DCECCB84-F9BA-43D5-87BE-67443E8EF086}">
      <p15:sldGuideLst xmlns:p15="http://schemas.microsoft.com/office/powerpoint/2012/main" xmlns=""/>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over white">
    <p:spTree>
      <p:nvGrpSpPr>
        <p:cNvPr id="1" name=""/>
        <p:cNvGrpSpPr/>
        <p:nvPr/>
      </p:nvGrpSpPr>
      <p:grpSpPr>
        <a:xfrm>
          <a:off x="0" y="0"/>
          <a:ext cx="0" cy="0"/>
          <a:chOff x="0" y="0"/>
          <a:chExt cx="0" cy="0"/>
        </a:xfrm>
      </p:grpSpPr>
      <p:sp>
        <p:nvSpPr>
          <p:cNvPr id="24" name="Classification"/>
          <p:cNvSpPr txBox="1"/>
          <p:nvPr userDrawn="1"/>
        </p:nvSpPr>
        <p:spPr>
          <a:xfrm>
            <a:off x="251935" y="4475406"/>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3" name="Date"/>
          <p:cNvSpPr>
            <a:spLocks noGrp="1"/>
          </p:cNvSpPr>
          <p:nvPr>
            <p:ph type="body" sz="quarter" idx="15" hasCustomPrompt="1"/>
          </p:nvPr>
        </p:nvSpPr>
        <p:spPr>
          <a:xfrm>
            <a:off x="251934" y="3868173"/>
            <a:ext cx="8391388" cy="184666"/>
          </a:xfrm>
        </p:spPr>
        <p:txBody>
          <a:bodyPr>
            <a:noAutofit/>
          </a:bodyPr>
          <a:lstStyle>
            <a:lvl1pPr>
              <a:spcBef>
                <a:spcPts val="0"/>
              </a:spcBef>
              <a:defRPr sz="1200"/>
            </a:lvl1pPr>
          </a:lstStyle>
          <a:p>
            <a:pPr lvl="0"/>
            <a:r>
              <a:rPr lang="en-US" dirty="0"/>
              <a:t>Month 00, 2017</a:t>
            </a:r>
          </a:p>
        </p:txBody>
      </p:sp>
      <p:sp>
        <p:nvSpPr>
          <p:cNvPr id="6" name="Speaker"/>
          <p:cNvSpPr>
            <a:spLocks noGrp="1"/>
          </p:cNvSpPr>
          <p:nvPr userDrawn="1">
            <p:ph type="subTitle" idx="1" hasCustomPrompt="1"/>
          </p:nvPr>
        </p:nvSpPr>
        <p:spPr bwMode="gray">
          <a:xfrm>
            <a:off x="251934" y="3559300"/>
            <a:ext cx="8391388" cy="276999"/>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799"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10" name="Presentation Title"/>
          <p:cNvSpPr>
            <a:spLocks noGrp="1"/>
          </p:cNvSpPr>
          <p:nvPr>
            <p:ph type="body" sz="quarter" idx="14" hasCustomPrompt="1"/>
          </p:nvPr>
        </p:nvSpPr>
        <p:spPr>
          <a:xfrm>
            <a:off x="251934" y="2437078"/>
            <a:ext cx="8391388" cy="886397"/>
          </a:xfrm>
        </p:spPr>
        <p:txBody>
          <a:bodyPr wrap="square">
            <a:noAutofit/>
          </a:bodyPr>
          <a:lstStyle>
            <a:lvl1pPr>
              <a:lnSpc>
                <a:spcPct val="90000"/>
              </a:lnSpc>
              <a:spcBef>
                <a:spcPts val="0"/>
              </a:spcBef>
              <a:defRPr sz="3199" b="1" baseline="0"/>
            </a:lvl1pPr>
          </a:lstStyle>
          <a:p>
            <a:pPr lvl="0"/>
            <a:r>
              <a:rPr lang="en-US" dirty="0"/>
              <a:t>Presentation Title </a:t>
            </a:r>
            <a:br>
              <a:rPr lang="en-US" dirty="0"/>
            </a:br>
            <a:r>
              <a:rPr lang="en-US" dirty="0"/>
              <a:t>Goes Here and Here.</a:t>
            </a:r>
          </a:p>
        </p:txBody>
      </p:sp>
      <p:grpSp>
        <p:nvGrpSpPr>
          <p:cNvPr id="2" name="Group 1"/>
          <p:cNvGrpSpPr/>
          <p:nvPr userDrawn="1"/>
        </p:nvGrpSpPr>
        <p:grpSpPr>
          <a:xfrm>
            <a:off x="9168785" y="0"/>
            <a:ext cx="3023215" cy="685599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35" y="1880235"/>
            <a:ext cx="1099563" cy="216000"/>
          </a:xfrm>
          <a:prstGeom prst="rect">
            <a:avLst/>
          </a:prstGeom>
        </p:spPr>
      </p:pic>
    </p:spTree>
    <p:extLst>
      <p:ext uri="{BB962C8B-B14F-4D97-AF65-F5344CB8AC3E}">
        <p14:creationId xmlns:p14="http://schemas.microsoft.com/office/powerpoint/2010/main" val="3858068918"/>
      </p:ext>
    </p:extLst>
  </p:cSld>
  <p:clrMapOvr>
    <a:masterClrMapping/>
  </p:clrMapOvr>
  <p:extLst mod="1">
    <p:ext uri="{DCECCB84-F9BA-43D5-87BE-67443E8EF086}">
      <p15:sldGuideLst xmlns:p15="http://schemas.microsoft.com/office/powerpoint/2012/main" xmlns=""/>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2477482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60000"/>
            <a:ext cx="11182288" cy="369246"/>
          </a:xfrm>
        </p:spPr>
        <p:txBody>
          <a:bodyPr anchor="ctr" anchorCtr="0">
            <a:noAutofit/>
          </a:bodyPr>
          <a:lstStyle>
            <a:lvl1pPr>
              <a:defRPr sz="2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2542925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3878220"/>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34"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599"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custDataLst>
      <p:tags r:id="rId1"/>
    </p:custDataLst>
    <p:extLst>
      <p:ext uri="{BB962C8B-B14F-4D97-AF65-F5344CB8AC3E}">
        <p14:creationId xmlns:p14="http://schemas.microsoft.com/office/powerpoint/2010/main" val="40113063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solidFill>
            <a:schemeClr val="tx2">
              <a:alpha val="70000"/>
            </a:schemeClr>
          </a:solid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3869" y="1440000"/>
            <a:ext cx="11182288" cy="369246"/>
          </a:xfrm>
        </p:spPr>
        <p:txBody>
          <a:bodyPr anchor="t" anchorCtr="0">
            <a:noAutofit/>
          </a:bodyPr>
          <a:lstStyle>
            <a:lvl1pPr>
              <a:defRPr sz="2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032729985"/>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2240757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770997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3878220"/>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34"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599"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9824632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162703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66941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3383745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496434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5729568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311015780"/>
      </p:ext>
    </p:extLst>
  </p:cSld>
  <p:clrMapOvr>
    <a:masterClrMapping/>
  </p:clrMapOvr>
  <p:extLst mod="1">
    <p:ext uri="{DCECCB84-F9BA-43D5-87BE-67443E8EF086}">
      <p15:sldGuideLst xmlns:p15="http://schemas.microsoft.com/office/powerpoint/2012/main" xmlns=""/>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2662457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2017 SAP SE or an SAP affiliate company. All rights reserved.</a:t>
            </a:r>
          </a:p>
        </p:txBody>
      </p:sp>
      <p:grpSp>
        <p:nvGrpSpPr>
          <p:cNvPr id="6" name="Group 5"/>
          <p:cNvGrpSpPr/>
          <p:nvPr userDrawn="1"/>
        </p:nvGrpSpPr>
        <p:grpSpPr>
          <a:xfrm>
            <a:off x="0" y="0"/>
            <a:ext cx="12193625" cy="251942"/>
            <a:chOff x="0" y="0"/>
            <a:chExt cx="12196800" cy="251942"/>
          </a:xfrm>
        </p:grpSpPr>
        <p:sp>
          <p:nvSpPr>
            <p:cNvPr id="7" name="Rectangle 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8" name="Secondary Motion Band"/>
            <p:cNvGrpSpPr/>
            <p:nvPr userDrawn="1"/>
          </p:nvGrpSpPr>
          <p:grpSpPr>
            <a:xfrm>
              <a:off x="10682127" y="0"/>
              <a:ext cx="1513048" cy="251942"/>
              <a:chOff x="10682127" y="0"/>
              <a:chExt cx="1513048" cy="252000"/>
            </a:xfrm>
          </p:grpSpPr>
          <p:sp>
            <p:nvSpPr>
              <p:cNvPr id="9" name="Rectangle 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0" name="Rectangle 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1" name="Rectangle 1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230734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6" name="Inhaltsplatzhalter 5"/>
          <p:cNvSpPr>
            <a:spLocks noGrp="1"/>
          </p:cNvSpPr>
          <p:nvPr>
            <p:ph sz="quarter" idx="10"/>
          </p:nvPr>
        </p:nvSpPr>
        <p:spPr>
          <a:xfrm>
            <a:off x="419461" y="1200041"/>
            <a:ext cx="11348711" cy="48467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875121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2_10 - Blank 2">
    <p:bg>
      <p:bgPr>
        <a:solidFill>
          <a:srgbClr val="F9F8FA"/>
        </a:solidFill>
        <a:effectLst/>
      </p:bgPr>
    </p:bg>
    <p:spTree>
      <p:nvGrpSpPr>
        <p:cNvPr id="1" name="Shape 23"/>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6284"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5" name="Shape 25"/>
          <p:cNvSpPr txBox="1">
            <a:spLocks noGrp="1"/>
          </p:cNvSpPr>
          <p:nvPr>
            <p:ph type="title"/>
          </p:nvPr>
        </p:nvSpPr>
        <p:spPr>
          <a:xfrm>
            <a:off x="624933" y="515379"/>
            <a:ext cx="11174480" cy="554032"/>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2"/>
              </a:buClr>
              <a:buFont typeface="Arial"/>
              <a:buNone/>
              <a:defRPr sz="2666" b="0" i="0" u="none" strike="noStrike" cap="none">
                <a:solidFill>
                  <a:schemeClr val="dk2"/>
                </a:solidFill>
                <a:latin typeface="Arial"/>
                <a:ea typeface="Arial"/>
                <a:cs typeface="Arial"/>
                <a:sym typeface="Arial"/>
              </a:defRPr>
            </a:lvl1pPr>
            <a:lvl2pPr lvl="1" indent="0">
              <a:spcBef>
                <a:spcPts val="0"/>
              </a:spcBef>
              <a:buFont typeface="Arial"/>
              <a:buNone/>
              <a:defRPr sz="2399"/>
            </a:lvl2pPr>
            <a:lvl3pPr lvl="2" indent="0">
              <a:spcBef>
                <a:spcPts val="0"/>
              </a:spcBef>
              <a:buFont typeface="Arial"/>
              <a:buNone/>
              <a:defRPr sz="2399"/>
            </a:lvl3pPr>
            <a:lvl4pPr lvl="3" indent="0">
              <a:spcBef>
                <a:spcPts val="0"/>
              </a:spcBef>
              <a:buFont typeface="Arial"/>
              <a:buNone/>
              <a:defRPr sz="2399"/>
            </a:lvl4pPr>
            <a:lvl5pPr lvl="4" indent="0">
              <a:spcBef>
                <a:spcPts val="0"/>
              </a:spcBef>
              <a:buFont typeface="Arial"/>
              <a:buNone/>
              <a:defRPr sz="2399"/>
            </a:lvl5pPr>
            <a:lvl6pPr lvl="5" indent="0">
              <a:spcBef>
                <a:spcPts val="0"/>
              </a:spcBef>
              <a:buFont typeface="Arial"/>
              <a:buNone/>
              <a:defRPr sz="2399"/>
            </a:lvl6pPr>
            <a:lvl7pPr lvl="6" indent="0">
              <a:spcBef>
                <a:spcPts val="0"/>
              </a:spcBef>
              <a:buFont typeface="Arial"/>
              <a:buNone/>
              <a:defRPr sz="2399"/>
            </a:lvl7pPr>
            <a:lvl8pPr lvl="7" indent="0">
              <a:spcBef>
                <a:spcPts val="0"/>
              </a:spcBef>
              <a:buFont typeface="Arial"/>
              <a:buNone/>
              <a:defRPr sz="2399"/>
            </a:lvl8pPr>
            <a:lvl9pPr lvl="8" indent="0">
              <a:spcBef>
                <a:spcPts val="0"/>
              </a:spcBef>
              <a:buFont typeface="Arial"/>
              <a:buNone/>
              <a:defRPr sz="2399"/>
            </a:lvl9pPr>
          </a:lstStyle>
          <a:p>
            <a:endParaRPr/>
          </a:p>
        </p:txBody>
      </p:sp>
    </p:spTree>
    <p:extLst>
      <p:ext uri="{BB962C8B-B14F-4D97-AF65-F5344CB8AC3E}">
        <p14:creationId xmlns:p14="http://schemas.microsoft.com/office/powerpoint/2010/main" val="42186566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0 - Blank 2">
    <p:spTree>
      <p:nvGrpSpPr>
        <p:cNvPr id="1" name="Shape 23"/>
        <p:cNvGrpSpPr/>
        <p:nvPr/>
      </p:nvGrpSpPr>
      <p:grpSpPr>
        <a:xfrm>
          <a:off x="0" y="0"/>
          <a:ext cx="0" cy="0"/>
          <a:chOff x="0" y="0"/>
          <a:chExt cx="0" cy="0"/>
        </a:xfrm>
      </p:grpSpPr>
      <p:sp>
        <p:nvSpPr>
          <p:cNvPr id="25" name="Shape 25"/>
          <p:cNvSpPr txBox="1">
            <a:spLocks noGrp="1"/>
          </p:cNvSpPr>
          <p:nvPr>
            <p:ph type="title"/>
          </p:nvPr>
        </p:nvSpPr>
        <p:spPr>
          <a:xfrm>
            <a:off x="624932" y="515379"/>
            <a:ext cx="11131639" cy="554032"/>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2"/>
              </a:buClr>
              <a:buFont typeface="Arial"/>
              <a:buNone/>
              <a:defRPr sz="2666" b="0" i="0" u="none" strike="noStrike" cap="none">
                <a:solidFill>
                  <a:schemeClr val="dk2"/>
                </a:solidFill>
                <a:latin typeface="Arial"/>
                <a:ea typeface="Arial"/>
                <a:cs typeface="Arial"/>
                <a:sym typeface="Arial"/>
              </a:defRPr>
            </a:lvl1pPr>
            <a:lvl2pPr lvl="1" indent="0">
              <a:spcBef>
                <a:spcPts val="0"/>
              </a:spcBef>
              <a:buFont typeface="Arial"/>
              <a:buNone/>
              <a:defRPr sz="2399"/>
            </a:lvl2pPr>
            <a:lvl3pPr lvl="2" indent="0">
              <a:spcBef>
                <a:spcPts val="0"/>
              </a:spcBef>
              <a:buFont typeface="Arial"/>
              <a:buNone/>
              <a:defRPr sz="2399"/>
            </a:lvl3pPr>
            <a:lvl4pPr lvl="3" indent="0">
              <a:spcBef>
                <a:spcPts val="0"/>
              </a:spcBef>
              <a:buFont typeface="Arial"/>
              <a:buNone/>
              <a:defRPr sz="2399"/>
            </a:lvl4pPr>
            <a:lvl5pPr lvl="4" indent="0">
              <a:spcBef>
                <a:spcPts val="0"/>
              </a:spcBef>
              <a:buFont typeface="Arial"/>
              <a:buNone/>
              <a:defRPr sz="2399"/>
            </a:lvl5pPr>
            <a:lvl6pPr lvl="5" indent="0">
              <a:spcBef>
                <a:spcPts val="0"/>
              </a:spcBef>
              <a:buFont typeface="Arial"/>
              <a:buNone/>
              <a:defRPr sz="2399"/>
            </a:lvl6pPr>
            <a:lvl7pPr lvl="6" indent="0">
              <a:spcBef>
                <a:spcPts val="0"/>
              </a:spcBef>
              <a:buFont typeface="Arial"/>
              <a:buNone/>
              <a:defRPr sz="2399"/>
            </a:lvl7pPr>
            <a:lvl8pPr lvl="7" indent="0">
              <a:spcBef>
                <a:spcPts val="0"/>
              </a:spcBef>
              <a:buFont typeface="Arial"/>
              <a:buNone/>
              <a:defRPr sz="2399"/>
            </a:lvl8pPr>
            <a:lvl9pPr lvl="8" indent="0">
              <a:spcBef>
                <a:spcPts val="0"/>
              </a:spcBef>
              <a:buFont typeface="Arial"/>
              <a:buNone/>
              <a:defRPr sz="2399"/>
            </a:lvl9pPr>
          </a:lstStyle>
          <a:p>
            <a:endParaRPr/>
          </a:p>
        </p:txBody>
      </p:sp>
    </p:spTree>
    <p:extLst>
      <p:ext uri="{BB962C8B-B14F-4D97-AF65-F5344CB8AC3E}">
        <p14:creationId xmlns:p14="http://schemas.microsoft.com/office/powerpoint/2010/main" val="3692632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12 - Blank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4934" y="515380"/>
            <a:ext cx="6852219" cy="440211"/>
          </a:xfrm>
          <a:prstGeom prst="rect">
            <a:avLst/>
          </a:prstGeom>
        </p:spPr>
        <p:txBody>
          <a:bodyPr>
            <a:noAutofit/>
          </a:bodyPr>
          <a:lstStyle>
            <a:lvl1pPr>
              <a:defRPr sz="2666" baseline="0"/>
            </a:lvl1pPr>
          </a:lstStyle>
          <a:p>
            <a:r>
              <a:rPr lang="en-US" dirty="0"/>
              <a:t>Click to edit customer logo title</a:t>
            </a:r>
          </a:p>
        </p:txBody>
      </p:sp>
    </p:spTree>
    <p:extLst>
      <p:ext uri="{BB962C8B-B14F-4D97-AF65-F5344CB8AC3E}">
        <p14:creationId xmlns:p14="http://schemas.microsoft.com/office/powerpoint/2010/main" val="28468194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2_12 - Blank 2">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24933" y="515379"/>
            <a:ext cx="6852400" cy="554032"/>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2"/>
              </a:buClr>
              <a:buSzPts val="2000"/>
              <a:buFont typeface="Arial"/>
              <a:buNone/>
              <a:defRPr sz="2666" b="0" i="0" u="none" strike="noStrike" cap="none">
                <a:solidFill>
                  <a:schemeClr val="dk2"/>
                </a:solidFill>
                <a:latin typeface="Arial"/>
                <a:ea typeface="Arial"/>
                <a:cs typeface="Arial"/>
                <a:sym typeface="Arial"/>
              </a:defRPr>
            </a:lvl1pPr>
            <a:lvl2pPr lvl="1" indent="0" rtl="0">
              <a:spcBef>
                <a:spcPts val="0"/>
              </a:spcBef>
              <a:spcAft>
                <a:spcPts val="0"/>
              </a:spcAft>
              <a:buSzPts val="1800"/>
              <a:buFont typeface="Arial"/>
              <a:buNone/>
              <a:defRPr sz="2399"/>
            </a:lvl2pPr>
            <a:lvl3pPr lvl="2" indent="0" rtl="0">
              <a:spcBef>
                <a:spcPts val="0"/>
              </a:spcBef>
              <a:spcAft>
                <a:spcPts val="0"/>
              </a:spcAft>
              <a:buSzPts val="1800"/>
              <a:buFont typeface="Arial"/>
              <a:buNone/>
              <a:defRPr sz="2399"/>
            </a:lvl3pPr>
            <a:lvl4pPr lvl="3" indent="0" rtl="0">
              <a:spcBef>
                <a:spcPts val="0"/>
              </a:spcBef>
              <a:spcAft>
                <a:spcPts val="0"/>
              </a:spcAft>
              <a:buSzPts val="1800"/>
              <a:buFont typeface="Arial"/>
              <a:buNone/>
              <a:defRPr sz="2399"/>
            </a:lvl4pPr>
            <a:lvl5pPr lvl="4" indent="0" rtl="0">
              <a:spcBef>
                <a:spcPts val="0"/>
              </a:spcBef>
              <a:spcAft>
                <a:spcPts val="0"/>
              </a:spcAft>
              <a:buSzPts val="1800"/>
              <a:buFont typeface="Arial"/>
              <a:buNone/>
              <a:defRPr sz="2399"/>
            </a:lvl5pPr>
            <a:lvl6pPr lvl="5" indent="0" rtl="0">
              <a:spcBef>
                <a:spcPts val="0"/>
              </a:spcBef>
              <a:spcAft>
                <a:spcPts val="0"/>
              </a:spcAft>
              <a:buSzPts val="1800"/>
              <a:buFont typeface="Arial"/>
              <a:buNone/>
              <a:defRPr sz="2399"/>
            </a:lvl6pPr>
            <a:lvl7pPr lvl="6" indent="0" rtl="0">
              <a:spcBef>
                <a:spcPts val="0"/>
              </a:spcBef>
              <a:spcAft>
                <a:spcPts val="0"/>
              </a:spcAft>
              <a:buSzPts val="1800"/>
              <a:buFont typeface="Arial"/>
              <a:buNone/>
              <a:defRPr sz="2399"/>
            </a:lvl7pPr>
            <a:lvl8pPr lvl="7" indent="0" rtl="0">
              <a:spcBef>
                <a:spcPts val="0"/>
              </a:spcBef>
              <a:spcAft>
                <a:spcPts val="0"/>
              </a:spcAft>
              <a:buSzPts val="1800"/>
              <a:buFont typeface="Arial"/>
              <a:buNone/>
              <a:defRPr sz="2399"/>
            </a:lvl8pPr>
            <a:lvl9pPr lvl="8" indent="0" rtl="0">
              <a:spcBef>
                <a:spcPts val="0"/>
              </a:spcBef>
              <a:spcAft>
                <a:spcPts val="0"/>
              </a:spcAft>
              <a:buSzPts val="1800"/>
              <a:buFont typeface="Arial"/>
              <a:buNone/>
              <a:defRPr sz="2399"/>
            </a:lvl9pPr>
          </a:lstStyle>
          <a:p>
            <a:endParaRPr/>
          </a:p>
        </p:txBody>
      </p:sp>
      <p:sp>
        <p:nvSpPr>
          <p:cNvPr id="19" name="Shape 19"/>
          <p:cNvSpPr txBox="1">
            <a:spLocks noGrp="1"/>
          </p:cNvSpPr>
          <p:nvPr>
            <p:ph type="title" idx="2"/>
          </p:nvPr>
        </p:nvSpPr>
        <p:spPr>
          <a:xfrm>
            <a:off x="624934" y="1701800"/>
            <a:ext cx="10957466" cy="47195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Arial"/>
              <a:buNone/>
              <a:defRPr sz="1866" b="0" i="0" u="none" strike="noStrike" cap="none">
                <a:solidFill>
                  <a:schemeClr val="dk2"/>
                </a:solidFill>
                <a:latin typeface="Arial"/>
                <a:ea typeface="Arial"/>
                <a:cs typeface="Arial"/>
                <a:sym typeface="Arial"/>
              </a:defRPr>
            </a:lvl1pPr>
            <a:lvl2pPr lvl="1" indent="0" rtl="0">
              <a:spcBef>
                <a:spcPts val="0"/>
              </a:spcBef>
              <a:spcAft>
                <a:spcPts val="0"/>
              </a:spcAft>
              <a:buSzPts val="1800"/>
              <a:buFont typeface="Arial"/>
              <a:buNone/>
              <a:defRPr sz="2399"/>
            </a:lvl2pPr>
            <a:lvl3pPr lvl="2" indent="0" rtl="0">
              <a:spcBef>
                <a:spcPts val="0"/>
              </a:spcBef>
              <a:spcAft>
                <a:spcPts val="0"/>
              </a:spcAft>
              <a:buSzPts val="1800"/>
              <a:buFont typeface="Arial"/>
              <a:buNone/>
              <a:defRPr sz="2399"/>
            </a:lvl3pPr>
            <a:lvl4pPr lvl="3" indent="0" rtl="0">
              <a:spcBef>
                <a:spcPts val="0"/>
              </a:spcBef>
              <a:spcAft>
                <a:spcPts val="0"/>
              </a:spcAft>
              <a:buSzPts val="1800"/>
              <a:buFont typeface="Arial"/>
              <a:buNone/>
              <a:defRPr sz="2399"/>
            </a:lvl4pPr>
            <a:lvl5pPr lvl="4" indent="0" rtl="0">
              <a:spcBef>
                <a:spcPts val="0"/>
              </a:spcBef>
              <a:spcAft>
                <a:spcPts val="0"/>
              </a:spcAft>
              <a:buSzPts val="1800"/>
              <a:buFont typeface="Arial"/>
              <a:buNone/>
              <a:defRPr sz="2399"/>
            </a:lvl5pPr>
            <a:lvl6pPr lvl="5" indent="0" rtl="0">
              <a:spcBef>
                <a:spcPts val="0"/>
              </a:spcBef>
              <a:spcAft>
                <a:spcPts val="0"/>
              </a:spcAft>
              <a:buSzPts val="1800"/>
              <a:buFont typeface="Arial"/>
              <a:buNone/>
              <a:defRPr sz="2399"/>
            </a:lvl6pPr>
            <a:lvl7pPr lvl="6" indent="0" rtl="0">
              <a:spcBef>
                <a:spcPts val="0"/>
              </a:spcBef>
              <a:spcAft>
                <a:spcPts val="0"/>
              </a:spcAft>
              <a:buSzPts val="1800"/>
              <a:buFont typeface="Arial"/>
              <a:buNone/>
              <a:defRPr sz="2399"/>
            </a:lvl7pPr>
            <a:lvl8pPr lvl="7" indent="0" rtl="0">
              <a:spcBef>
                <a:spcPts val="0"/>
              </a:spcBef>
              <a:spcAft>
                <a:spcPts val="0"/>
              </a:spcAft>
              <a:buSzPts val="1800"/>
              <a:buFont typeface="Arial"/>
              <a:buNone/>
              <a:defRPr sz="2399"/>
            </a:lvl8pPr>
            <a:lvl9pPr lvl="8" indent="0" rtl="0">
              <a:spcBef>
                <a:spcPts val="0"/>
              </a:spcBef>
              <a:spcAft>
                <a:spcPts val="0"/>
              </a:spcAft>
              <a:buSzPts val="1800"/>
              <a:buFont typeface="Arial"/>
              <a:buNone/>
              <a:defRPr sz="2399"/>
            </a:lvl9pPr>
          </a:lstStyle>
          <a:p>
            <a:endParaRPr/>
          </a:p>
        </p:txBody>
      </p:sp>
      <p:pic>
        <p:nvPicPr>
          <p:cNvPr id="20" name="Shape 20" descr="corner-pattern-01.jpg"/>
          <p:cNvPicPr preferRelativeResize="0"/>
          <p:nvPr/>
        </p:nvPicPr>
        <p:blipFill rotWithShape="1">
          <a:blip r:embed="rId2">
            <a:alphaModFix amt="35000"/>
          </a:blip>
          <a:srcRect l="57250" t="65041"/>
          <a:stretch/>
        </p:blipFill>
        <p:spPr>
          <a:xfrm flipH="1">
            <a:off x="-12567" y="5399264"/>
            <a:ext cx="3754000" cy="1471600"/>
          </a:xfrm>
          <a:prstGeom prst="rect">
            <a:avLst/>
          </a:prstGeom>
          <a:noFill/>
          <a:ln>
            <a:noFill/>
          </a:ln>
        </p:spPr>
      </p:pic>
    </p:spTree>
    <p:extLst>
      <p:ext uri="{BB962C8B-B14F-4D97-AF65-F5344CB8AC3E}">
        <p14:creationId xmlns:p14="http://schemas.microsoft.com/office/powerpoint/2010/main" val="3993150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Blank with gold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253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14" name="Bildplatzhalter 4" descr="277883_277883_l_srgb_s_gl.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44390" r="12708" b="14685"/>
          <a:stretch/>
        </p:blipFill>
        <p:spPr bwMode="gray">
          <a:xfrm>
            <a:off x="0" y="0"/>
            <a:ext cx="12192000" cy="3430006"/>
          </a:xfrm>
          <a:prstGeom prst="rect">
            <a:avLst/>
          </a:prstGeom>
          <a:noFill/>
        </p:spPr>
      </p:pic>
      <p:sp>
        <p:nvSpPr>
          <p:cNvPr id="11" name="Date"/>
          <p:cNvSpPr>
            <a:spLocks noGrp="1"/>
          </p:cNvSpPr>
          <p:nvPr>
            <p:ph type="body" sz="quarter" idx="13"/>
          </p:nvPr>
        </p:nvSpPr>
        <p:spPr>
          <a:xfrm>
            <a:off x="251935" y="5389112"/>
            <a:ext cx="10926804" cy="138467"/>
          </a:xfrm>
        </p:spPr>
        <p:txBody>
          <a:bodyPr/>
          <a:lstStyle>
            <a:lvl1pPr>
              <a:spcBef>
                <a:spcPts val="0"/>
              </a:spcBef>
              <a:defRPr sz="900"/>
            </a:lvl1pPr>
          </a:lstStyle>
          <a:p>
            <a:pPr lvl="0"/>
            <a:r>
              <a:rPr lang="en-US" sz="900"/>
              <a:t>Click to edit Master text styles</a:t>
            </a:r>
          </a:p>
        </p:txBody>
      </p:sp>
      <p:sp>
        <p:nvSpPr>
          <p:cNvPr id="6" name="Speaker"/>
          <p:cNvSpPr>
            <a:spLocks noGrp="1"/>
          </p:cNvSpPr>
          <p:nvPr userDrawn="1">
            <p:ph type="subTitle" idx="1" hasCustomPrompt="1"/>
          </p:nvPr>
        </p:nvSpPr>
        <p:spPr bwMode="gray">
          <a:xfrm>
            <a:off x="251935" y="5085716"/>
            <a:ext cx="10926804" cy="246221"/>
          </a:xfrm>
        </p:spPr>
        <p:txBody>
          <a:bodyPr wrap="square" anchor="t" anchorCtr="0">
            <a:sp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2" name="Presentation Title"/>
          <p:cNvSpPr>
            <a:spLocks noGrp="1"/>
          </p:cNvSpPr>
          <p:nvPr>
            <p:ph type="title" hasCustomPrompt="1"/>
          </p:nvPr>
        </p:nvSpPr>
        <p:spPr>
          <a:xfrm>
            <a:off x="251934" y="4140012"/>
            <a:ext cx="10925129" cy="775417"/>
          </a:xfrm>
        </p:spPr>
        <p:txBody>
          <a:bodyPr wrap="square" anchor="t" anchorCtr="0">
            <a:noAutofit/>
          </a:bodyPr>
          <a:lstStyle>
            <a:lvl1pPr>
              <a:lnSpc>
                <a:spcPct val="90000"/>
              </a:lnSpc>
              <a:defRPr sz="2799">
                <a:solidFill>
                  <a:schemeClr val="tx1"/>
                </a:solidFill>
              </a:defRPr>
            </a:lvl1pPr>
          </a:lstStyle>
          <a:p>
            <a:r>
              <a:rPr lang="en-US" sz="2798" dirty="0"/>
              <a:t>Presentation Title</a:t>
            </a:r>
            <a:br>
              <a:rPr lang="en-US" sz="2798" dirty="0"/>
            </a:br>
            <a:r>
              <a:rPr lang="en-US" sz="2798" dirty="0">
                <a:solidFill>
                  <a:schemeClr val="accent1"/>
                </a:solidFill>
              </a:rPr>
              <a:t>Goes Here and Here.</a:t>
            </a:r>
          </a:p>
        </p:txBody>
      </p:sp>
      <p:pic>
        <p:nvPicPr>
          <p:cNvPr id="15" name="SAP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pic>
        <p:nvPicPr>
          <p:cNvPr id="21" name="SAP Hybris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941" y="3656832"/>
            <a:ext cx="1099819" cy="216000"/>
          </a:xfrm>
          <a:prstGeom prst="rect">
            <a:avLst/>
          </a:prstGeom>
        </p:spPr>
      </p:pic>
      <p:grpSp>
        <p:nvGrpSpPr>
          <p:cNvPr id="16" name="Hero Motion Band"/>
          <p:cNvGrpSpPr/>
          <p:nvPr userDrawn="1"/>
        </p:nvGrpSpPr>
        <p:grpSpPr>
          <a:xfrm>
            <a:off x="9168785" y="0"/>
            <a:ext cx="3023215" cy="3431012"/>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810988878"/>
      </p:ext>
    </p:extLst>
  </p:cSld>
  <p:clrMapOvr>
    <a:masterClrMapping/>
  </p:clrMapOvr>
  <p:extLst mod="1">
    <p:ext uri="{DCECCB84-F9BA-43D5-87BE-67443E8EF086}">
      <p15:sldGuideLst xmlns:p15="http://schemas.microsoft.com/office/powerpoint/2012/main" xmlns=""/>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sp>
        <p:nvSpPr>
          <p:cNvPr id="13" name="Date"/>
          <p:cNvSpPr>
            <a:spLocks noGrp="1"/>
          </p:cNvSpPr>
          <p:nvPr>
            <p:ph type="body" sz="quarter" idx="15" hasCustomPrompt="1"/>
          </p:nvPr>
        </p:nvSpPr>
        <p:spPr>
          <a:xfrm>
            <a:off x="251942" y="3868175"/>
            <a:ext cx="8391388" cy="184666"/>
          </a:xfrm>
        </p:spPr>
        <p:txBody>
          <a:bodyPr>
            <a:noAutofit/>
          </a:bodyPr>
          <a:lstStyle>
            <a:lvl1pPr>
              <a:spcBef>
                <a:spcPts val="0"/>
              </a:spcBef>
              <a:defRPr sz="1200"/>
            </a:lvl1pPr>
          </a:lstStyle>
          <a:p>
            <a:pPr lvl="0"/>
            <a:r>
              <a:rPr lang="en-US" dirty="0"/>
              <a:t>Month 00, 2017</a:t>
            </a:r>
          </a:p>
        </p:txBody>
      </p:sp>
      <p:sp>
        <p:nvSpPr>
          <p:cNvPr id="6" name="Speaker"/>
          <p:cNvSpPr>
            <a:spLocks noGrp="1"/>
          </p:cNvSpPr>
          <p:nvPr userDrawn="1">
            <p:ph type="subTitle" idx="1" hasCustomPrompt="1"/>
          </p:nvPr>
        </p:nvSpPr>
        <p:spPr bwMode="gray">
          <a:xfrm>
            <a:off x="251942" y="3559309"/>
            <a:ext cx="8391388" cy="276999"/>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799"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10" name="Presentation Title"/>
          <p:cNvSpPr>
            <a:spLocks noGrp="1"/>
          </p:cNvSpPr>
          <p:nvPr>
            <p:ph type="body" sz="quarter" idx="14" hasCustomPrompt="1"/>
          </p:nvPr>
        </p:nvSpPr>
        <p:spPr>
          <a:xfrm>
            <a:off x="251942" y="2437089"/>
            <a:ext cx="8391388" cy="886397"/>
          </a:xfrm>
        </p:spPr>
        <p:txBody>
          <a:bodyPr wrap="square">
            <a:noAutofit/>
          </a:bodyPr>
          <a:lstStyle>
            <a:lvl1pPr>
              <a:lnSpc>
                <a:spcPct val="90000"/>
              </a:lnSpc>
              <a:spcBef>
                <a:spcPts val="0"/>
              </a:spcBef>
              <a:defRPr sz="3199" b="1" baseline="0"/>
            </a:lvl1pPr>
          </a:lstStyle>
          <a:p>
            <a:pPr lvl="0"/>
            <a:r>
              <a:rPr lang="en-US" dirty="0"/>
              <a:t>Presentation Title </a:t>
            </a:r>
            <a:br>
              <a:rPr lang="en-US" dirty="0"/>
            </a:br>
            <a:r>
              <a:rPr lang="en-US" dirty="0"/>
              <a:t>Goes Here and Here.</a:t>
            </a:r>
          </a:p>
        </p:txBody>
      </p:sp>
      <p:pic>
        <p:nvPicPr>
          <p:cNvPr id="12"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pic>
        <p:nvPicPr>
          <p:cNvPr id="21" name="SAP Hybri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941" y="1880235"/>
            <a:ext cx="1099819" cy="216000"/>
          </a:xfrm>
          <a:prstGeom prst="rect">
            <a:avLst/>
          </a:prstGeom>
        </p:spPr>
      </p:pic>
      <p:grpSp>
        <p:nvGrpSpPr>
          <p:cNvPr id="16" name="Hero Motion Band"/>
          <p:cNvGrpSpPr/>
          <p:nvPr userDrawn="1"/>
        </p:nvGrpSpPr>
        <p:grpSpPr>
          <a:xfrm>
            <a:off x="9168785" y="0"/>
            <a:ext cx="3023215" cy="6858000"/>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300877470"/>
      </p:ext>
    </p:extLst>
  </p:cSld>
  <p:clrMapOvr>
    <a:masterClrMapping/>
  </p:clrMapOvr>
  <p:extLst mod="1">
    <p:ext uri="{DCECCB84-F9BA-43D5-87BE-67443E8EF086}">
      <p15:sldGuideLst xmlns:p15="http://schemas.microsoft.com/office/powerpoint/2012/main" xmlns=""/>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723664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3388063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60000"/>
            <a:ext cx="11182288" cy="369246"/>
          </a:xfrm>
        </p:spPr>
        <p:txBody>
          <a:bodyPr anchor="ctr" anchorCtr="0">
            <a:noAutofit/>
          </a:bodyPr>
          <a:lstStyle>
            <a:lvl1pPr>
              <a:defRPr sz="2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449900551"/>
      </p:ext>
    </p:extLst>
  </p:cSld>
  <p:clrMapOvr>
    <a:masterClrMapping/>
  </p:clrMapOvr>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4" y="3427200"/>
            <a:ext cx="12192000" cy="3430800"/>
          </a:xfrm>
          <a:solidFill>
            <a:schemeClr val="tx2">
              <a:alpha val="70000"/>
            </a:schemeClr>
          </a:solid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3869" y="1440000"/>
            <a:ext cx="11182288" cy="369246"/>
          </a:xfrm>
        </p:spPr>
        <p:txBody>
          <a:bodyPr anchor="t" anchorCtr="0">
            <a:noAutofit/>
          </a:bodyPr>
          <a:lstStyle>
            <a:lvl1pPr>
              <a:defRPr sz="2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942010142"/>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4566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74"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10332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087273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74"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74"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928326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74" y="4354933"/>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74"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33"/>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33"/>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2064442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74" y="3878222"/>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74"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3"/>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39" y="3878223"/>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604" y="3878223"/>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604"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9778704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2"/>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431719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42442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30812657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73"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75"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7993198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4"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463044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4"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2686862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74"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81270777"/>
      </p:ext>
    </p:extLst>
  </p:cSld>
  <p:clrMapOvr>
    <a:masterClrMapping/>
  </p:clrMapOvr>
  <p:extLst mod="1">
    <p:ext uri="{DCECCB84-F9BA-43D5-87BE-67443E8EF086}">
      <p15:sldGuideLst xmlns:p15="http://schemas.microsoft.com/office/powerpoint/2012/main" xmlns=""/>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0485254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45"/>
            <a:ext cx="11792689" cy="220929"/>
          </a:xfrm>
          <a:prstGeom prst="rect">
            <a:avLst/>
          </a:prstGeom>
          <a:solidFill>
            <a:schemeClr val="bg1"/>
          </a:solidFill>
          <a:ln w="6350" algn="ctr">
            <a:noFill/>
            <a:miter lim="800000"/>
            <a:headEnd/>
            <a:tailEnd/>
          </a:ln>
        </p:spPr>
        <p:txBody>
          <a:bodyPr lIns="89956" tIns="71964" rIns="89956" bIns="71964"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455656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912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74" y="2905489"/>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74" y="1467009"/>
            <a:ext cx="5326613"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10"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874" y="5994000"/>
            <a:ext cx="1578051" cy="360000"/>
          </a:xfrm>
          <a:prstGeom prst="rect">
            <a:avLst/>
          </a:prstGeom>
        </p:spPr>
      </p:pic>
      <p:pic>
        <p:nvPicPr>
          <p:cNvPr id="12" name="SAP Hybri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877" y="504000"/>
            <a:ext cx="1099819" cy="216000"/>
          </a:xfrm>
          <a:prstGeom prst="rect">
            <a:avLst/>
          </a:prstGeom>
        </p:spPr>
      </p:pic>
    </p:spTree>
    <p:extLst>
      <p:ext uri="{BB962C8B-B14F-4D97-AF65-F5344CB8AC3E}">
        <p14:creationId xmlns:p14="http://schemas.microsoft.com/office/powerpoint/2010/main" val="1481202302"/>
      </p:ext>
    </p:extLst>
  </p:cSld>
  <p:clrMapOvr>
    <a:masterClrMapping/>
  </p:clrMapOvr>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2017 SAP SE or an SAP affiliate company. All rights reserved.</a:t>
            </a:r>
          </a:p>
        </p:txBody>
      </p:sp>
      <p:grpSp>
        <p:nvGrpSpPr>
          <p:cNvPr id="6" name="Secondary Motion Band"/>
          <p:cNvGrpSpPr/>
          <p:nvPr userDrawn="1"/>
        </p:nvGrpSpPr>
        <p:grpSpPr>
          <a:xfrm>
            <a:off x="10679346" y="0"/>
            <a:ext cx="1512654" cy="251942"/>
            <a:chOff x="10682127" y="0"/>
            <a:chExt cx="1513048" cy="252000"/>
          </a:xfrm>
        </p:grpSpPr>
        <p:sp>
          <p:nvSpPr>
            <p:cNvPr id="7" name="Rectangle 6"/>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Rectangle 7"/>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9" name="Rectangle 8"/>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40768110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2"/>
            <a:ext cx="11182288"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a:t>
            </a:r>
            <a:r>
              <a:rPr lang="de-DE" sz="2399" b="0" noProof="0" dirty="0"/>
              <a:t>2017 SAP SE oder ein SAP-Konzernunternehmen. Alle Rechte vorbehalten.</a:t>
            </a:r>
          </a:p>
        </p:txBody>
      </p:sp>
      <p:grpSp>
        <p:nvGrpSpPr>
          <p:cNvPr id="6" name="Secondary Motion Band"/>
          <p:cNvGrpSpPr/>
          <p:nvPr userDrawn="1"/>
        </p:nvGrpSpPr>
        <p:grpSpPr>
          <a:xfrm>
            <a:off x="10679346" y="0"/>
            <a:ext cx="1512654" cy="251942"/>
            <a:chOff x="10682127" y="0"/>
            <a:chExt cx="1513048" cy="252000"/>
          </a:xfrm>
        </p:grpSpPr>
        <p:sp>
          <p:nvSpPr>
            <p:cNvPr id="7" name="Rectangle 6"/>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Rectangle 7"/>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9" name="Rectangle 8"/>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2951155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custDataLst>
      <p:tags r:id="rId1"/>
    </p:custDataLst>
    <p:extLst>
      <p:ext uri="{BB962C8B-B14F-4D97-AF65-F5344CB8AC3E}">
        <p14:creationId xmlns:p14="http://schemas.microsoft.com/office/powerpoint/2010/main" val="32537818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432002" y="1690690"/>
            <a:ext cx="11326284" cy="439102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0140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Standard">
    <p:spTree>
      <p:nvGrpSpPr>
        <p:cNvPr id="1" name=""/>
        <p:cNvGrpSpPr/>
        <p:nvPr/>
      </p:nvGrpSpPr>
      <p:grpSpPr>
        <a:xfrm>
          <a:off x="0" y="0"/>
          <a:ext cx="0" cy="0"/>
          <a:chOff x="0" y="0"/>
          <a:chExt cx="0" cy="0"/>
        </a:xfrm>
      </p:grpSpPr>
      <p:sp>
        <p:nvSpPr>
          <p:cNvPr id="6" name="Title Placeholder 1"/>
          <p:cNvSpPr>
            <a:spLocks noGrp="1"/>
          </p:cNvSpPr>
          <p:nvPr>
            <p:ph type="title"/>
          </p:nvPr>
        </p:nvSpPr>
        <p:spPr bwMode="gray">
          <a:xfrm>
            <a:off x="259100" y="284723"/>
            <a:ext cx="11163700" cy="756000"/>
          </a:xfrm>
          <a:prstGeom prst="rect">
            <a:avLst/>
          </a:prstGeom>
        </p:spPr>
        <p:txBody>
          <a:bodyPr vert="horz" lIns="0" tIns="0" rIns="0" bIns="0" rtlCol="0" anchor="t" anchorCtr="0">
            <a:noAutofit/>
          </a:bodyPr>
          <a:lstStyle/>
          <a:p>
            <a:r>
              <a:rPr lang="en-US" noProof="0" dirty="0"/>
              <a:t>Insert page title</a:t>
            </a:r>
          </a:p>
        </p:txBody>
      </p:sp>
      <p:sp>
        <p:nvSpPr>
          <p:cNvPr id="7" name="Text Placeholder 2"/>
          <p:cNvSpPr>
            <a:spLocks noGrp="1"/>
          </p:cNvSpPr>
          <p:nvPr>
            <p:ph idx="1"/>
          </p:nvPr>
        </p:nvSpPr>
        <p:spPr bwMode="gray">
          <a:xfrm>
            <a:off x="259100" y="1210303"/>
            <a:ext cx="11647524" cy="4836291"/>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0135690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6" name="Inhaltsplatzhalter 5"/>
          <p:cNvSpPr>
            <a:spLocks noGrp="1"/>
          </p:cNvSpPr>
          <p:nvPr>
            <p:ph sz="quarter" idx="10"/>
          </p:nvPr>
        </p:nvSpPr>
        <p:spPr>
          <a:xfrm>
            <a:off x="419467" y="1200049"/>
            <a:ext cx="11348711" cy="48467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686583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Tree>
    <p:extLst>
      <p:ext uri="{BB962C8B-B14F-4D97-AF65-F5344CB8AC3E}">
        <p14:creationId xmlns:p14="http://schemas.microsoft.com/office/powerpoint/2010/main" val="2258102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32000" y="104791"/>
            <a:ext cx="11328000" cy="830997"/>
          </a:xfrm>
        </p:spPr>
        <p:txBody>
          <a:bodyPr/>
          <a:lstStyle>
            <a:lvl1pPr>
              <a:defRPr sz="5398"/>
            </a:lvl1pPr>
          </a:lstStyle>
          <a:p>
            <a:r>
              <a:rPr lang="en-US" noProof="0" dirty="0"/>
              <a:t>Insert page title</a:t>
            </a:r>
            <a:endParaRPr lang="en-US" dirty="0"/>
          </a:p>
        </p:txBody>
      </p:sp>
    </p:spTree>
    <p:extLst>
      <p:ext uri="{BB962C8B-B14F-4D97-AF65-F5344CB8AC3E}">
        <p14:creationId xmlns:p14="http://schemas.microsoft.com/office/powerpoint/2010/main" val="10172116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pic>
        <p:nvPicPr>
          <p:cNvPr id="2" name="Bild 6" descr="(y)_blue_transparen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3950" y="134938"/>
            <a:ext cx="558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9.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9575" y="6389691"/>
            <a:ext cx="6334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2984133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5_Title 01">
    <p:bg bwMode="gray">
      <p:bgPr>
        <a:solidFill>
          <a:schemeClr val="accent1"/>
        </a:solidFill>
        <a:effectLst/>
      </p:bgPr>
    </p:bg>
    <p:spTree>
      <p:nvGrpSpPr>
        <p:cNvPr id="1" name=""/>
        <p:cNvGrpSpPr/>
        <p:nvPr/>
      </p:nvGrpSpPr>
      <p:grpSpPr>
        <a:xfrm>
          <a:off x="0" y="0"/>
          <a:ext cx="0" cy="0"/>
          <a:chOff x="0" y="0"/>
          <a:chExt cx="0" cy="0"/>
        </a:xfrm>
      </p:grpSpPr>
      <p:pic>
        <p:nvPicPr>
          <p:cNvPr id="4" name="Bild 3" descr="(y)_blue_transparent.png"/>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50623" y="295755"/>
            <a:ext cx="559385" cy="614227"/>
          </a:xfrm>
          <a:prstGeom prst="rect">
            <a:avLst/>
          </a:prstGeom>
        </p:spPr>
      </p:pic>
      <p:pic>
        <p:nvPicPr>
          <p:cNvPr id="8" name="Bild 7" descr="hg-verlauf.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a:spLocks noGrp="1"/>
          </p:cNvSpPr>
          <p:nvPr>
            <p:ph type="ctrTitle" hasCustomPrompt="1"/>
          </p:nvPr>
        </p:nvSpPr>
        <p:spPr bwMode="gray">
          <a:xfrm>
            <a:off x="164686" y="2179904"/>
            <a:ext cx="4808859" cy="756000"/>
          </a:xfrm>
        </p:spPr>
        <p:txBody>
          <a:bodyPr anchor="b" anchorCtr="0">
            <a:noAutofit/>
          </a:bodyPr>
          <a:lstStyle>
            <a:lvl1pPr>
              <a:defRPr sz="3999">
                <a:solidFill>
                  <a:schemeClr val="tx1"/>
                </a:solidFill>
                <a:latin typeface="+mj-lt"/>
              </a:defRPr>
            </a:lvl1pPr>
          </a:lstStyle>
          <a:p>
            <a:r>
              <a:rPr lang="en-US" sz="2999" dirty="0"/>
              <a:t>Presentation Title breaks to Two Lines</a:t>
            </a:r>
            <a:endParaRPr lang="de-DE" dirty="0"/>
          </a:p>
        </p:txBody>
      </p:sp>
      <p:sp>
        <p:nvSpPr>
          <p:cNvPr id="11" name="Subtitle 2"/>
          <p:cNvSpPr>
            <a:spLocks noGrp="1"/>
          </p:cNvSpPr>
          <p:nvPr>
            <p:ph type="subTitle" idx="1" hasCustomPrompt="1"/>
          </p:nvPr>
        </p:nvSpPr>
        <p:spPr bwMode="gray">
          <a:xfrm>
            <a:off x="164686" y="2966048"/>
            <a:ext cx="4808859" cy="432000"/>
          </a:xfrm>
        </p:spPr>
        <p:txBody>
          <a:bodyPr anchor="t" anchorCtr="0">
            <a:noAutofit/>
          </a:bodyPr>
          <a:lstStyle>
            <a:lvl1pPr marL="0" marR="0" indent="0" algn="l" defTabSz="914196" rtl="0" eaLnBrk="1" fontAlgn="auto" latinLnBrk="0" hangingPunct="1">
              <a:lnSpc>
                <a:spcPct val="100000"/>
              </a:lnSpc>
              <a:spcBef>
                <a:spcPts val="0"/>
              </a:spcBef>
              <a:spcAft>
                <a:spcPts val="0"/>
              </a:spcAft>
              <a:buClr>
                <a:schemeClr val="accent1"/>
              </a:buClr>
              <a:buSzPct val="80000"/>
              <a:buFontTx/>
              <a:buNone/>
              <a:tabLst/>
              <a:defRPr sz="1600" b="0">
                <a:solidFill>
                  <a:schemeClr val="accent1"/>
                </a:solidFill>
              </a:defRPr>
            </a:lvl1pPr>
            <a:lvl2pPr marL="457097" indent="0" algn="ctr">
              <a:buNone/>
              <a:defRPr>
                <a:solidFill>
                  <a:schemeClr val="tx1">
                    <a:tint val="75000"/>
                  </a:schemeClr>
                </a:solidFill>
              </a:defRPr>
            </a:lvl2pPr>
            <a:lvl3pPr marL="914196" indent="0" algn="ctr">
              <a:buNone/>
              <a:defRPr>
                <a:solidFill>
                  <a:schemeClr val="tx1">
                    <a:tint val="75000"/>
                  </a:schemeClr>
                </a:solidFill>
              </a:defRPr>
            </a:lvl3pPr>
            <a:lvl4pPr marL="1371290" indent="0" algn="ctr">
              <a:buNone/>
              <a:defRPr>
                <a:solidFill>
                  <a:schemeClr val="tx1">
                    <a:tint val="75000"/>
                  </a:schemeClr>
                </a:solidFill>
              </a:defRPr>
            </a:lvl4pPr>
            <a:lvl5pPr marL="1828388" indent="0" algn="ctr">
              <a:buNone/>
              <a:defRPr>
                <a:solidFill>
                  <a:schemeClr val="tx1">
                    <a:tint val="75000"/>
                  </a:schemeClr>
                </a:solidFill>
              </a:defRPr>
            </a:lvl5pPr>
            <a:lvl6pPr marL="2285485" indent="0" algn="ctr">
              <a:buNone/>
              <a:defRPr>
                <a:solidFill>
                  <a:schemeClr val="tx1">
                    <a:tint val="75000"/>
                  </a:schemeClr>
                </a:solidFill>
              </a:defRPr>
            </a:lvl6pPr>
            <a:lvl7pPr marL="2742584" indent="0" algn="ctr">
              <a:buNone/>
              <a:defRPr>
                <a:solidFill>
                  <a:schemeClr val="tx1">
                    <a:tint val="75000"/>
                  </a:schemeClr>
                </a:solidFill>
              </a:defRPr>
            </a:lvl7pPr>
            <a:lvl8pPr marL="3199680" indent="0" algn="ctr">
              <a:buNone/>
              <a:defRPr>
                <a:solidFill>
                  <a:schemeClr val="tx1">
                    <a:tint val="75000"/>
                  </a:schemeClr>
                </a:solidFill>
              </a:defRPr>
            </a:lvl8pPr>
            <a:lvl9pPr marL="3656778" indent="0" algn="ctr">
              <a:buNone/>
              <a:defRPr>
                <a:solidFill>
                  <a:schemeClr val="tx1">
                    <a:tint val="75000"/>
                  </a:schemeClr>
                </a:solidFill>
              </a:defRPr>
            </a:lvl9pPr>
          </a:lstStyle>
          <a:p>
            <a:r>
              <a:rPr lang="en-US" dirty="0"/>
              <a:t>Speaker’s Name/Department (delete if not needed)</a:t>
            </a:r>
            <a:br>
              <a:rPr lang="en-US" dirty="0"/>
            </a:br>
            <a:r>
              <a:rPr lang="en-US" dirty="0"/>
              <a:t>Month 00, 2010</a:t>
            </a:r>
          </a:p>
        </p:txBody>
      </p:sp>
      <p:pic>
        <p:nvPicPr>
          <p:cNvPr id="7" name="image9.png"/>
          <p:cNvPicPr/>
          <p:nvPr userDrawn="1"/>
        </p:nvPicPr>
        <p:blipFill>
          <a:blip r:embed="rId5">
            <a:extLst/>
          </a:blip>
          <a:stretch>
            <a:fillRect/>
          </a:stretch>
        </p:blipFill>
        <p:spPr>
          <a:xfrm>
            <a:off x="410292" y="6389872"/>
            <a:ext cx="632448" cy="313097"/>
          </a:xfrm>
          <a:prstGeom prst="rect">
            <a:avLst/>
          </a:prstGeom>
          <a:ln w="12700">
            <a:miter lim="400000"/>
          </a:ln>
        </p:spPr>
      </p:pic>
      <p:cxnSp>
        <p:nvCxnSpPr>
          <p:cNvPr id="9" name="Straight Connector 7"/>
          <p:cNvCxnSpPr/>
          <p:nvPr userDrawn="1"/>
        </p:nvCxnSpPr>
        <p:spPr>
          <a:xfrm>
            <a:off x="9016444" y="6419634"/>
            <a:ext cx="291016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userDrawn="1"/>
        </p:nvSpPr>
        <p:spPr>
          <a:xfrm>
            <a:off x="8003699" y="6484211"/>
            <a:ext cx="3922493" cy="307706"/>
          </a:xfrm>
          <a:prstGeom prst="rect">
            <a:avLst/>
          </a:prstGeom>
          <a:noFill/>
        </p:spPr>
        <p:txBody>
          <a:bodyPr wrap="square" lIns="0" tIns="0" rIns="0" bIns="0" rtlCol="0">
            <a:spAutoFit/>
          </a:bodyPr>
          <a:lstStyle/>
          <a:p>
            <a:pPr marL="0" marR="0" indent="0" algn="r" defTabSz="914126" rtl="0" eaLnBrk="1" fontAlgn="base" latinLnBrk="0" hangingPunct="1">
              <a:lnSpc>
                <a:spcPct val="100000"/>
              </a:lnSpc>
              <a:spcBef>
                <a:spcPct val="50000"/>
              </a:spcBef>
              <a:spcAft>
                <a:spcPct val="0"/>
              </a:spcAft>
              <a:buClr>
                <a:srgbClr val="F0AB00"/>
              </a:buClr>
              <a:buSzPct val="80000"/>
              <a:buFontTx/>
              <a:buNone/>
              <a:tabLst/>
              <a:defRPr/>
            </a:pPr>
            <a:r>
              <a:rPr lang="de-DE" sz="800" dirty="0">
                <a:solidFill>
                  <a:schemeClr val="accent2"/>
                </a:solidFill>
              </a:rPr>
              <a:t>© 2017 SAP SE or an SAP </a:t>
            </a:r>
            <a:r>
              <a:rPr lang="de-DE" sz="800" dirty="0" err="1">
                <a:solidFill>
                  <a:schemeClr val="accent2"/>
                </a:solidFill>
              </a:rPr>
              <a:t>affiliate</a:t>
            </a:r>
            <a:r>
              <a:rPr lang="de-DE" sz="800" dirty="0">
                <a:solidFill>
                  <a:schemeClr val="accent2"/>
                </a:solidFill>
              </a:rPr>
              <a:t> </a:t>
            </a:r>
            <a:r>
              <a:rPr lang="de-DE" sz="800" dirty="0" err="1">
                <a:solidFill>
                  <a:schemeClr val="accent2"/>
                </a:solidFill>
              </a:rPr>
              <a:t>company</a:t>
            </a:r>
            <a:r>
              <a:rPr lang="de-DE" sz="800" dirty="0">
                <a:solidFill>
                  <a:schemeClr val="accent2"/>
                </a:solidFill>
              </a:rPr>
              <a:t>. All </a:t>
            </a:r>
            <a:r>
              <a:rPr lang="de-DE" sz="800" dirty="0" err="1">
                <a:solidFill>
                  <a:schemeClr val="accent2"/>
                </a:solidFill>
              </a:rPr>
              <a:t>rights</a:t>
            </a:r>
            <a:r>
              <a:rPr lang="de-DE" sz="800" dirty="0">
                <a:solidFill>
                  <a:schemeClr val="accent2"/>
                </a:solidFill>
              </a:rPr>
              <a:t> </a:t>
            </a:r>
            <a:r>
              <a:rPr lang="de-DE" sz="800" dirty="0" err="1">
                <a:solidFill>
                  <a:schemeClr val="accent2"/>
                </a:solidFill>
              </a:rPr>
              <a:t>reserved</a:t>
            </a:r>
            <a:r>
              <a:rPr lang="de-DE" sz="800" dirty="0">
                <a:solidFill>
                  <a:schemeClr val="accent2"/>
                </a:solidFill>
              </a:rPr>
              <a:t>.</a:t>
            </a:r>
          </a:p>
          <a:p>
            <a:pPr algn="r" fontAlgn="base">
              <a:spcBef>
                <a:spcPct val="50000"/>
              </a:spcBef>
              <a:spcAft>
                <a:spcPct val="0"/>
              </a:spcAft>
              <a:buClr>
                <a:srgbClr val="F0AB00"/>
              </a:buClr>
              <a:buSzPct val="80000"/>
            </a:pPr>
            <a:endParaRPr lang="de-DE" sz="800" kern="0" dirty="0">
              <a:solidFill>
                <a:srgbClr val="999999"/>
              </a:solidFill>
              <a:ea typeface="Arial Unicode MS" pitchFamily="34" charset="-128"/>
              <a:cs typeface="Arial Unicode MS" pitchFamily="34" charset="-128"/>
            </a:endParaRPr>
          </a:p>
        </p:txBody>
      </p:sp>
      <p:pic>
        <p:nvPicPr>
          <p:cNvPr id="14" name="Bild 13" descr="SAP_Hybris_BCRM_Slide-Template-02.png"/>
          <p:cNvPicPr>
            <a:picLocks noChangeAspect="1"/>
          </p:cNvPicPr>
          <p:nvPr userDrawn="1"/>
        </p:nvPicPr>
        <p:blipFill rotWithShape="1">
          <a:blip r:embed="rId6" cstate="print">
            <a:extLst>
              <a:ext uri="{28A0092B-C50C-407E-A947-70E740481C1C}">
                <a14:useLocalDpi xmlns:a14="http://schemas.microsoft.com/office/drawing/2010/main" val="0"/>
              </a:ext>
            </a:extLst>
          </a:blip>
          <a:srcRect l="54644"/>
          <a:stretch/>
        </p:blipFill>
        <p:spPr>
          <a:xfrm>
            <a:off x="7043859" y="70067"/>
            <a:ext cx="5195789" cy="6478124"/>
          </a:xfrm>
          <a:prstGeom prst="rect">
            <a:avLst/>
          </a:prstGeom>
        </p:spPr>
      </p:pic>
    </p:spTree>
    <p:extLst>
      <p:ext uri="{BB962C8B-B14F-4D97-AF65-F5344CB8AC3E}">
        <p14:creationId xmlns:p14="http://schemas.microsoft.com/office/powerpoint/2010/main" val="3984602612"/>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2_Title 03">
    <p:bg bwMode="gray">
      <p:bgPr>
        <a:solidFill>
          <a:schemeClr val="accent1"/>
        </a:solidFill>
        <a:effectLst/>
      </p:bgPr>
    </p:bg>
    <p:spTree>
      <p:nvGrpSpPr>
        <p:cNvPr id="1" name=""/>
        <p:cNvGrpSpPr/>
        <p:nvPr/>
      </p:nvGrpSpPr>
      <p:grpSpPr>
        <a:xfrm>
          <a:off x="0" y="0"/>
          <a:ext cx="0" cy="0"/>
          <a:chOff x="0" y="0"/>
          <a:chExt cx="0" cy="0"/>
        </a:xfrm>
      </p:grpSpPr>
      <p:pic>
        <p:nvPicPr>
          <p:cNvPr id="7" name="Bild 6" descr="hg-verlauf.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a:spLocks noGrp="1"/>
          </p:cNvSpPr>
          <p:nvPr>
            <p:ph type="ctrTitle" hasCustomPrompt="1"/>
          </p:nvPr>
        </p:nvSpPr>
        <p:spPr bwMode="gray">
          <a:xfrm>
            <a:off x="259095" y="2747795"/>
            <a:ext cx="6411812" cy="1008000"/>
          </a:xfrm>
        </p:spPr>
        <p:txBody>
          <a:bodyPr anchor="b" anchorCtr="0">
            <a:noAutofit/>
          </a:bodyPr>
          <a:lstStyle>
            <a:lvl1pPr>
              <a:defRPr sz="4200">
                <a:solidFill>
                  <a:schemeClr val="tx1"/>
                </a:solidFill>
                <a:latin typeface="+mj-lt"/>
              </a:defRPr>
            </a:lvl1pPr>
          </a:lstStyle>
          <a:p>
            <a:r>
              <a:rPr lang="en-US" sz="4000" dirty="0"/>
              <a:t>Presentation Title breaks to Two Lines</a:t>
            </a:r>
            <a:endParaRPr lang="de-DE" dirty="0"/>
          </a:p>
        </p:txBody>
      </p:sp>
      <p:sp>
        <p:nvSpPr>
          <p:cNvPr id="12" name="Subtitle 2"/>
          <p:cNvSpPr>
            <a:spLocks noGrp="1"/>
          </p:cNvSpPr>
          <p:nvPr>
            <p:ph type="subTitle" idx="1" hasCustomPrompt="1"/>
          </p:nvPr>
        </p:nvSpPr>
        <p:spPr bwMode="gray">
          <a:xfrm>
            <a:off x="259095" y="3954731"/>
            <a:ext cx="6411812" cy="576000"/>
          </a:xfrm>
        </p:spPr>
        <p:txBody>
          <a:bodyPr anchor="t" anchorCtr="0">
            <a:noAutofit/>
          </a:bodyPr>
          <a:lstStyle>
            <a:lvl1pPr marL="0" marR="0" indent="0" algn="l" defTabSz="1219048" rtl="0" eaLnBrk="1" fontAlgn="auto" latinLnBrk="0" hangingPunct="1">
              <a:lnSpc>
                <a:spcPct val="100000"/>
              </a:lnSpc>
              <a:spcBef>
                <a:spcPts val="0"/>
              </a:spcBef>
              <a:spcAft>
                <a:spcPts val="0"/>
              </a:spcAft>
              <a:buClr>
                <a:schemeClr val="accent1"/>
              </a:buClr>
              <a:buSzPct val="80000"/>
              <a:buFontTx/>
              <a:buNone/>
              <a:tabLst/>
              <a:defRPr sz="2132" b="0">
                <a:solidFill>
                  <a:schemeClr val="accent1"/>
                </a:solidFill>
              </a:defRPr>
            </a:lvl1pPr>
            <a:lvl2pPr marL="609524"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4" indent="0" algn="ctr">
              <a:buNone/>
              <a:defRPr>
                <a:solidFill>
                  <a:schemeClr val="tx1">
                    <a:tint val="75000"/>
                  </a:schemeClr>
                </a:solidFill>
              </a:defRPr>
            </a:lvl7pPr>
            <a:lvl8pPr marL="4266666" indent="0" algn="ctr">
              <a:buNone/>
              <a:defRPr>
                <a:solidFill>
                  <a:schemeClr val="tx1">
                    <a:tint val="75000"/>
                  </a:schemeClr>
                </a:solidFill>
              </a:defRPr>
            </a:lvl8pPr>
            <a:lvl9pPr marL="4876190" indent="0" algn="ctr">
              <a:buNone/>
              <a:defRPr>
                <a:solidFill>
                  <a:schemeClr val="tx1">
                    <a:tint val="75000"/>
                  </a:schemeClr>
                </a:solidFill>
              </a:defRPr>
            </a:lvl9pPr>
          </a:lstStyle>
          <a:p>
            <a:r>
              <a:rPr lang="en-US" dirty="0"/>
              <a:t>Speaker’s Name/Department (delete if not needed)</a:t>
            </a:r>
            <a:br>
              <a:rPr lang="en-US" dirty="0"/>
            </a:br>
            <a:r>
              <a:rPr lang="en-US" dirty="0"/>
              <a:t>Month 00, 2010</a:t>
            </a:r>
          </a:p>
        </p:txBody>
      </p:sp>
      <p:pic>
        <p:nvPicPr>
          <p:cNvPr id="2" name="Bild 1" descr="CEC_piece_02.png"/>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00849" y="-2089729"/>
            <a:ext cx="10706486" cy="7504546"/>
          </a:xfrm>
          <a:prstGeom prst="rect">
            <a:avLst/>
          </a:prstGeom>
        </p:spPr>
      </p:pic>
      <p:pic>
        <p:nvPicPr>
          <p:cNvPr id="13" name="Bild 12" descr="CEC_piece_02.png"/>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07136" y="-2083423"/>
            <a:ext cx="10706486" cy="7504546"/>
          </a:xfrm>
          <a:prstGeom prst="rect">
            <a:avLst/>
          </a:prstGeom>
        </p:spPr>
      </p:pic>
      <p:pic>
        <p:nvPicPr>
          <p:cNvPr id="3" name="Bild 2" descr="SAP_Hybris_white_transparen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9883" y="287248"/>
            <a:ext cx="1814310" cy="393820"/>
          </a:xfrm>
          <a:prstGeom prst="rect">
            <a:avLst/>
          </a:prstGeom>
        </p:spPr>
      </p:pic>
      <p:pic>
        <p:nvPicPr>
          <p:cNvPr id="21" name="image9.png"/>
          <p:cNvPicPr/>
          <p:nvPr userDrawn="1"/>
        </p:nvPicPr>
        <p:blipFill>
          <a:blip r:embed="rId6">
            <a:extLst/>
          </a:blip>
          <a:stretch>
            <a:fillRect/>
          </a:stretch>
        </p:blipFill>
        <p:spPr>
          <a:xfrm>
            <a:off x="259095" y="6299162"/>
            <a:ext cx="632448" cy="313097"/>
          </a:xfrm>
          <a:prstGeom prst="rect">
            <a:avLst/>
          </a:prstGeom>
          <a:ln w="12700">
            <a:miter lim="400000"/>
          </a:ln>
        </p:spPr>
      </p:pic>
      <p:cxnSp>
        <p:nvCxnSpPr>
          <p:cNvPr id="22" name="Straight Connector 7"/>
          <p:cNvCxnSpPr/>
          <p:nvPr userDrawn="1"/>
        </p:nvCxnSpPr>
        <p:spPr>
          <a:xfrm>
            <a:off x="9018792" y="6300176"/>
            <a:ext cx="29109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userDrawn="1"/>
        </p:nvSpPr>
        <p:spPr>
          <a:xfrm>
            <a:off x="8005784" y="6364768"/>
            <a:ext cx="3923514" cy="307777"/>
          </a:xfrm>
          <a:prstGeom prst="rect">
            <a:avLst/>
          </a:prstGeom>
          <a:noFill/>
        </p:spPr>
        <p:txBody>
          <a:bodyPr wrap="square" lIns="0" tIns="0" rIns="0" bIns="0" rtlCol="0">
            <a:spAutoFit/>
          </a:bodyPr>
          <a:lstStyle/>
          <a:p>
            <a:pPr algn="r" defTabSz="914309" fontAlgn="base">
              <a:spcBef>
                <a:spcPct val="50000"/>
              </a:spcBef>
              <a:spcAft>
                <a:spcPct val="0"/>
              </a:spcAft>
              <a:buClr>
                <a:srgbClr val="F0AB00"/>
              </a:buClr>
              <a:buSzPct val="80000"/>
              <a:defRPr/>
            </a:pPr>
            <a:r>
              <a:rPr lang="sk-SK" sz="800">
                <a:solidFill>
                  <a:srgbClr val="606669"/>
                </a:solidFill>
              </a:rPr>
              <a:t>© 2017</a:t>
            </a:r>
            <a:r>
              <a:rPr sz="800">
                <a:solidFill>
                  <a:srgbClr val="606669"/>
                </a:solidFill>
              </a:rPr>
              <a:t> SAP SE or an SAP affiliate company. All </a:t>
            </a:r>
            <a:r>
              <a:rPr sz="800" err="1">
                <a:solidFill>
                  <a:srgbClr val="606669"/>
                </a:solidFill>
              </a:rPr>
              <a:t>rights</a:t>
            </a:r>
            <a:r>
              <a:rPr sz="800">
                <a:solidFill>
                  <a:srgbClr val="606669"/>
                </a:solidFill>
              </a:rPr>
              <a:t> </a:t>
            </a:r>
            <a:r>
              <a:rPr sz="800" err="1">
                <a:solidFill>
                  <a:srgbClr val="606669"/>
                </a:solidFill>
              </a:rPr>
              <a:t>reserved</a:t>
            </a:r>
            <a:r>
              <a:rPr sz="800">
                <a:solidFill>
                  <a:srgbClr val="606669"/>
                </a:solidFill>
              </a:rPr>
              <a:t>.</a:t>
            </a:r>
          </a:p>
          <a:p>
            <a:pPr algn="r" defTabSz="914309" fontAlgn="base">
              <a:spcBef>
                <a:spcPct val="50000"/>
              </a:spcBef>
              <a:spcAft>
                <a:spcPct val="0"/>
              </a:spcAft>
              <a:buClr>
                <a:srgbClr val="F0AB00"/>
              </a:buClr>
              <a:buSzPct val="80000"/>
            </a:pPr>
            <a:endParaRPr sz="800" kern="0">
              <a:solidFill>
                <a:srgbClr val="999999"/>
              </a:solidFill>
              <a:ea typeface="Arial Unicode MS" pitchFamily="34" charset="-128"/>
              <a:cs typeface="Arial Unicode MS" pitchFamily="34" charset="-128"/>
            </a:endParaRPr>
          </a:p>
        </p:txBody>
      </p:sp>
    </p:spTree>
    <p:extLst>
      <p:ext uri="{BB962C8B-B14F-4D97-AF65-F5344CB8AC3E}">
        <p14:creationId xmlns:p14="http://schemas.microsoft.com/office/powerpoint/2010/main" val="586423955"/>
      </p:ext>
    </p:extLst>
  </p:cSld>
  <p:clrMapOvr>
    <a:overrideClrMapping bg1="dk1" tx1="lt1" bg2="dk2" tx2="lt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pic>
        <p:nvPicPr>
          <p:cNvPr id="4" name="Bild 3" descr="hg-verlauf.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
        <p:nvSpPr>
          <p:cNvPr id="6" name="Title 1"/>
          <p:cNvSpPr>
            <a:spLocks noGrp="1"/>
          </p:cNvSpPr>
          <p:nvPr>
            <p:ph type="ctrTitle" hasCustomPrompt="1"/>
          </p:nvPr>
        </p:nvSpPr>
        <p:spPr bwMode="gray">
          <a:xfrm>
            <a:off x="360999" y="4293276"/>
            <a:ext cx="11502514" cy="1323143"/>
          </a:xfrm>
        </p:spPr>
        <p:txBody>
          <a:bodyPr anchor="t" anchorCtr="0">
            <a:noAutofit/>
          </a:bodyPr>
          <a:lstStyle>
            <a:lvl1pPr algn="ctr">
              <a:defRPr sz="5499">
                <a:solidFill>
                  <a:srgbClr val="FFFFFF"/>
                </a:solidFill>
                <a:latin typeface="+mj-lt"/>
              </a:defRPr>
            </a:lvl1pPr>
          </a:lstStyle>
          <a:p>
            <a:r>
              <a:rPr lang="en-US" dirty="0"/>
              <a:t>THANK YOU</a:t>
            </a:r>
          </a:p>
        </p:txBody>
      </p:sp>
      <p:pic>
        <p:nvPicPr>
          <p:cNvPr id="7" name="Bild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1239" y="1405994"/>
            <a:ext cx="2146362" cy="2374968"/>
          </a:xfrm>
          <a:prstGeom prst="rect">
            <a:avLst/>
          </a:prstGeom>
        </p:spPr>
      </p:pic>
      <p:cxnSp>
        <p:nvCxnSpPr>
          <p:cNvPr id="8" name="Straight Connector 7"/>
          <p:cNvCxnSpPr/>
          <p:nvPr userDrawn="1"/>
        </p:nvCxnSpPr>
        <p:spPr>
          <a:xfrm>
            <a:off x="9018792" y="6300176"/>
            <a:ext cx="29109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8005784" y="6364768"/>
            <a:ext cx="3923514" cy="307777"/>
          </a:xfrm>
          <a:prstGeom prst="rect">
            <a:avLst/>
          </a:prstGeom>
          <a:noFill/>
        </p:spPr>
        <p:txBody>
          <a:bodyPr wrap="square" lIns="0" tIns="0" rIns="0" bIns="0" rtlCol="0">
            <a:spAutoFit/>
          </a:bodyPr>
          <a:lstStyle/>
          <a:p>
            <a:pPr algn="r" defTabSz="914309" fontAlgn="base">
              <a:spcBef>
                <a:spcPct val="50000"/>
              </a:spcBef>
              <a:spcAft>
                <a:spcPct val="0"/>
              </a:spcAft>
              <a:buClr>
                <a:srgbClr val="F0AB00"/>
              </a:buClr>
              <a:buSzPct val="80000"/>
              <a:defRPr/>
            </a:pPr>
            <a:r>
              <a:rPr lang="sk-SK" sz="800">
                <a:solidFill>
                  <a:srgbClr val="606669"/>
                </a:solidFill>
              </a:rPr>
              <a:t>© 2017</a:t>
            </a:r>
            <a:r>
              <a:rPr sz="800">
                <a:solidFill>
                  <a:srgbClr val="606669"/>
                </a:solidFill>
              </a:rPr>
              <a:t> SAP SE or an SAP affiliate company. All </a:t>
            </a:r>
            <a:r>
              <a:rPr sz="800" err="1">
                <a:solidFill>
                  <a:srgbClr val="606669"/>
                </a:solidFill>
              </a:rPr>
              <a:t>rights</a:t>
            </a:r>
            <a:r>
              <a:rPr sz="800">
                <a:solidFill>
                  <a:srgbClr val="606669"/>
                </a:solidFill>
              </a:rPr>
              <a:t> </a:t>
            </a:r>
            <a:r>
              <a:rPr sz="800" err="1">
                <a:solidFill>
                  <a:srgbClr val="606669"/>
                </a:solidFill>
              </a:rPr>
              <a:t>reserved</a:t>
            </a:r>
            <a:r>
              <a:rPr sz="800">
                <a:solidFill>
                  <a:srgbClr val="606669"/>
                </a:solidFill>
              </a:rPr>
              <a:t>.</a:t>
            </a:r>
          </a:p>
          <a:p>
            <a:pPr algn="r" defTabSz="914309" fontAlgn="base">
              <a:spcBef>
                <a:spcPct val="50000"/>
              </a:spcBef>
              <a:spcAft>
                <a:spcPct val="0"/>
              </a:spcAft>
              <a:buClr>
                <a:srgbClr val="F0AB00"/>
              </a:buClr>
              <a:buSzPct val="80000"/>
            </a:pPr>
            <a:endParaRPr sz="800" kern="0">
              <a:solidFill>
                <a:srgbClr val="999999"/>
              </a:solidFill>
              <a:ea typeface="Arial Unicode MS" pitchFamily="34" charset="-128"/>
              <a:cs typeface="Arial Unicode MS" pitchFamily="34" charset="-128"/>
            </a:endParaRPr>
          </a:p>
        </p:txBody>
      </p:sp>
    </p:spTree>
    <p:extLst>
      <p:ext uri="{BB962C8B-B14F-4D97-AF65-F5344CB8AC3E}">
        <p14:creationId xmlns:p14="http://schemas.microsoft.com/office/powerpoint/2010/main" val="5061197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2" y="0"/>
            <a:ext cx="12192000"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sp>
        <p:nvSpPr>
          <p:cNvPr id="24" name="Classification"/>
          <p:cNvSpPr txBox="1"/>
          <p:nvPr userDrawn="1"/>
        </p:nvSpPr>
        <p:spPr>
          <a:xfrm>
            <a:off x="251936" y="5656842"/>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a:solidFill>
                  <a:srgbClr val="FFFFFF"/>
                </a:solidFill>
              </a:rPr>
              <a:t>INTERNAL</a:t>
            </a:r>
          </a:p>
        </p:txBody>
      </p:sp>
      <p:sp>
        <p:nvSpPr>
          <p:cNvPr id="11" name="Date"/>
          <p:cNvSpPr>
            <a:spLocks noGrp="1"/>
          </p:cNvSpPr>
          <p:nvPr>
            <p:ph type="body" sz="quarter" idx="13"/>
          </p:nvPr>
        </p:nvSpPr>
        <p:spPr>
          <a:xfrm>
            <a:off x="251935" y="5389102"/>
            <a:ext cx="10926804" cy="138467"/>
          </a:xfrm>
        </p:spPr>
        <p:txBody>
          <a:bodyPr/>
          <a:lstStyle>
            <a:lvl1pPr>
              <a:spcBef>
                <a:spcPts val="0"/>
              </a:spcBef>
              <a:defRPr sz="900"/>
            </a:lvl1pPr>
          </a:lstStyle>
          <a:p>
            <a:pPr lvl="0"/>
            <a:r>
              <a:rPr lang="en-US" sz="900"/>
              <a:t>Click to edit Master text styles</a:t>
            </a:r>
          </a:p>
        </p:txBody>
      </p:sp>
      <p:sp>
        <p:nvSpPr>
          <p:cNvPr id="6" name="Speaker"/>
          <p:cNvSpPr>
            <a:spLocks noGrp="1"/>
          </p:cNvSpPr>
          <p:nvPr userDrawn="1">
            <p:ph type="subTitle" idx="1" hasCustomPrompt="1"/>
          </p:nvPr>
        </p:nvSpPr>
        <p:spPr bwMode="gray">
          <a:xfrm>
            <a:off x="251935" y="5085707"/>
            <a:ext cx="10926804" cy="246221"/>
          </a:xfrm>
        </p:spPr>
        <p:txBody>
          <a:bodyPr wrap="square" anchor="t" anchorCtr="0">
            <a:sp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dirty="0"/>
              <a:t>Speaker’s Name, SAP </a:t>
            </a:r>
          </a:p>
        </p:txBody>
      </p:sp>
      <p:sp>
        <p:nvSpPr>
          <p:cNvPr id="2" name="Presentation Title"/>
          <p:cNvSpPr>
            <a:spLocks noGrp="1"/>
          </p:cNvSpPr>
          <p:nvPr>
            <p:ph type="title" hasCustomPrompt="1"/>
          </p:nvPr>
        </p:nvSpPr>
        <p:spPr>
          <a:xfrm>
            <a:off x="251935" y="4140002"/>
            <a:ext cx="10925129" cy="775417"/>
          </a:xfrm>
        </p:spPr>
        <p:txBody>
          <a:bodyPr wrap="square" anchor="t" anchorCtr="0">
            <a:noAutofit/>
          </a:bodyPr>
          <a:lstStyle>
            <a:lvl1pPr>
              <a:lnSpc>
                <a:spcPct val="90000"/>
              </a:lnSpc>
              <a:defRPr sz="2798">
                <a:solidFill>
                  <a:schemeClr val="tx1"/>
                </a:solidFill>
              </a:defRPr>
            </a:lvl1pPr>
          </a:lstStyle>
          <a:p>
            <a:r>
              <a:rPr lang="en-US" sz="2797" dirty="0"/>
              <a:t>Presentation Title</a:t>
            </a:r>
            <a:br>
              <a:rPr lang="en-US" sz="2797" dirty="0"/>
            </a:br>
            <a:r>
              <a:rPr lang="en-US" sz="2797" dirty="0">
                <a:solidFill>
                  <a:schemeClr val="accent1"/>
                </a:solidFill>
              </a:rPr>
              <a:t>Goes Here and Here.</a:t>
            </a:r>
          </a:p>
        </p:txBody>
      </p:sp>
      <p:pic>
        <p:nvPicPr>
          <p:cNvPr id="15" name="SAP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935" y="6241747"/>
            <a:ext cx="1578051" cy="360000"/>
          </a:xfrm>
          <a:prstGeom prst="rect">
            <a:avLst/>
          </a:prstGeom>
        </p:spPr>
      </p:pic>
      <p:pic>
        <p:nvPicPr>
          <p:cNvPr id="21" name="SAP Hybris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1936" y="3656832"/>
            <a:ext cx="1099819" cy="216000"/>
          </a:xfrm>
          <a:prstGeom prst="rect">
            <a:avLst/>
          </a:prstGeom>
        </p:spPr>
      </p:pic>
      <p:grpSp>
        <p:nvGrpSpPr>
          <p:cNvPr id="16" name="Hero Motion Band"/>
          <p:cNvGrpSpPr/>
          <p:nvPr userDrawn="1"/>
        </p:nvGrpSpPr>
        <p:grpSpPr>
          <a:xfrm>
            <a:off x="9168786" y="0"/>
            <a:ext cx="3023215" cy="3431012"/>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887502951"/>
      </p:ext>
    </p:extLst>
  </p:cSld>
  <p:clrMapOvr>
    <a:masterClrMapping/>
  </p:clrMapOvr>
  <p:extLst mod="1">
    <p:ext uri="{DCECCB84-F9BA-43D5-87BE-67443E8EF086}">
      <p15:sldGuideLst xmlns:p15="http://schemas.microsoft.com/office/powerpoint/2012/main" xmlns=""/>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3657481851"/>
      </p:ext>
    </p:extLst>
  </p:cSld>
  <p:clrMapOvr>
    <a:masterClrMapping/>
  </p:clrMapOvr>
  <p:extLst mod="1">
    <p:ext uri="{DCECCB84-F9BA-43D5-87BE-67443E8EF086}">
      <p15:sldGuideLst xmlns:p15="http://schemas.microsoft.com/office/powerpoint/2012/main" xmlns=""/>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Cover black">
    <p:spTree>
      <p:nvGrpSpPr>
        <p:cNvPr id="1" name=""/>
        <p:cNvGrpSpPr/>
        <p:nvPr/>
      </p:nvGrpSpPr>
      <p:grpSpPr>
        <a:xfrm>
          <a:off x="0" y="0"/>
          <a:ext cx="0" cy="0"/>
          <a:chOff x="0" y="0"/>
          <a:chExt cx="0" cy="0"/>
        </a:xfrm>
      </p:grpSpPr>
      <p:sp>
        <p:nvSpPr>
          <p:cNvPr id="24" name="Classification"/>
          <p:cNvSpPr txBox="1"/>
          <p:nvPr userDrawn="1"/>
        </p:nvSpPr>
        <p:spPr>
          <a:xfrm>
            <a:off x="251936" y="4475406"/>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a:solidFill>
                  <a:srgbClr val="FFFFFF"/>
                </a:solidFill>
              </a:rPr>
              <a:t>INTERNAL</a:t>
            </a:r>
          </a:p>
        </p:txBody>
      </p:sp>
      <p:sp>
        <p:nvSpPr>
          <p:cNvPr id="13" name="Date"/>
          <p:cNvSpPr>
            <a:spLocks noGrp="1"/>
          </p:cNvSpPr>
          <p:nvPr>
            <p:ph type="body" sz="quarter" idx="15" hasCustomPrompt="1"/>
          </p:nvPr>
        </p:nvSpPr>
        <p:spPr>
          <a:xfrm>
            <a:off x="251934" y="3868174"/>
            <a:ext cx="8391388" cy="184666"/>
          </a:xfrm>
        </p:spPr>
        <p:txBody>
          <a:bodyPr>
            <a:noAutofit/>
          </a:bodyPr>
          <a:lstStyle>
            <a:lvl1pPr>
              <a:spcBef>
                <a:spcPts val="0"/>
              </a:spcBef>
              <a:defRPr sz="1200"/>
            </a:lvl1pPr>
          </a:lstStyle>
          <a:p>
            <a:pPr lvl="0"/>
            <a:r>
              <a:rPr lang="en-US" dirty="0"/>
              <a:t>Month 00, 2017</a:t>
            </a:r>
          </a:p>
        </p:txBody>
      </p:sp>
      <p:sp>
        <p:nvSpPr>
          <p:cNvPr id="6" name="Speaker"/>
          <p:cNvSpPr>
            <a:spLocks noGrp="1"/>
          </p:cNvSpPr>
          <p:nvPr userDrawn="1">
            <p:ph type="subTitle" idx="1" hasCustomPrompt="1"/>
          </p:nvPr>
        </p:nvSpPr>
        <p:spPr bwMode="gray">
          <a:xfrm>
            <a:off x="251934" y="3559301"/>
            <a:ext cx="8391388" cy="276999"/>
          </a:xfrm>
        </p:spPr>
        <p:txBody>
          <a:bodyPr wrap="square" anchor="t" anchorCtr="0">
            <a:noAutofit/>
          </a:bodyPr>
          <a:lstStyle>
            <a:lvl1pPr marL="0" marR="0" indent="0" algn="l" defTabSz="1087905" rtl="0" eaLnBrk="1" fontAlgn="auto" latinLnBrk="0" hangingPunct="1">
              <a:lnSpc>
                <a:spcPct val="100000"/>
              </a:lnSpc>
              <a:spcBef>
                <a:spcPts val="0"/>
              </a:spcBef>
              <a:spcAft>
                <a:spcPts val="0"/>
              </a:spcAft>
              <a:buClr>
                <a:schemeClr val="accent1"/>
              </a:buClr>
              <a:buSzPct val="80000"/>
              <a:buFontTx/>
              <a:buNone/>
              <a:tabLst/>
              <a:defRPr sz="1798" b="0" baseline="0">
                <a:solidFill>
                  <a:schemeClr val="tx1"/>
                </a:solidFill>
              </a:defRPr>
            </a:lvl1pPr>
            <a:lvl2pPr marL="543953" indent="0" algn="ctr">
              <a:buNone/>
              <a:defRPr>
                <a:solidFill>
                  <a:schemeClr val="tx1">
                    <a:tint val="75000"/>
                  </a:schemeClr>
                </a:solidFill>
              </a:defRPr>
            </a:lvl2pPr>
            <a:lvl3pPr marL="1087905" indent="0" algn="ctr">
              <a:buNone/>
              <a:defRPr>
                <a:solidFill>
                  <a:schemeClr val="tx1">
                    <a:tint val="75000"/>
                  </a:schemeClr>
                </a:solidFill>
              </a:defRPr>
            </a:lvl3pPr>
            <a:lvl4pPr marL="1631857" indent="0" algn="ctr">
              <a:buNone/>
              <a:defRPr>
                <a:solidFill>
                  <a:schemeClr val="tx1">
                    <a:tint val="75000"/>
                  </a:schemeClr>
                </a:solidFill>
              </a:defRPr>
            </a:lvl4pPr>
            <a:lvl5pPr marL="2175810" indent="0" algn="ctr">
              <a:buNone/>
              <a:defRPr>
                <a:solidFill>
                  <a:schemeClr val="tx1">
                    <a:tint val="75000"/>
                  </a:schemeClr>
                </a:solidFill>
              </a:defRPr>
            </a:lvl5pPr>
            <a:lvl6pPr marL="2719764" indent="0" algn="ctr">
              <a:buNone/>
              <a:defRPr>
                <a:solidFill>
                  <a:schemeClr val="tx1">
                    <a:tint val="75000"/>
                  </a:schemeClr>
                </a:solidFill>
              </a:defRPr>
            </a:lvl6pPr>
            <a:lvl7pPr marL="3263716" indent="0" algn="ctr">
              <a:buNone/>
              <a:defRPr>
                <a:solidFill>
                  <a:schemeClr val="tx1">
                    <a:tint val="75000"/>
                  </a:schemeClr>
                </a:solidFill>
              </a:defRPr>
            </a:lvl7pPr>
            <a:lvl8pPr marL="3807668" indent="0" algn="ctr">
              <a:buNone/>
              <a:defRPr>
                <a:solidFill>
                  <a:schemeClr val="tx1">
                    <a:tint val="75000"/>
                  </a:schemeClr>
                </a:solidFill>
              </a:defRPr>
            </a:lvl8pPr>
            <a:lvl9pPr marL="4351621" indent="0" algn="ctr">
              <a:buNone/>
              <a:defRPr>
                <a:solidFill>
                  <a:schemeClr val="tx1">
                    <a:tint val="75000"/>
                  </a:schemeClr>
                </a:solidFill>
              </a:defRPr>
            </a:lvl9pPr>
          </a:lstStyle>
          <a:p>
            <a:r>
              <a:rPr lang="en-US" dirty="0"/>
              <a:t>Speaker’s Name, SAP </a:t>
            </a:r>
          </a:p>
        </p:txBody>
      </p:sp>
      <p:sp>
        <p:nvSpPr>
          <p:cNvPr id="10" name="Presentation Title"/>
          <p:cNvSpPr>
            <a:spLocks noGrp="1"/>
          </p:cNvSpPr>
          <p:nvPr>
            <p:ph type="body" sz="quarter" idx="14" hasCustomPrompt="1"/>
          </p:nvPr>
        </p:nvSpPr>
        <p:spPr>
          <a:xfrm>
            <a:off x="251934" y="2437079"/>
            <a:ext cx="8391388" cy="886397"/>
          </a:xfrm>
        </p:spPr>
        <p:txBody>
          <a:bodyPr wrap="square">
            <a:noAutofit/>
          </a:bodyPr>
          <a:lstStyle>
            <a:lvl1pPr>
              <a:lnSpc>
                <a:spcPct val="90000"/>
              </a:lnSpc>
              <a:spcBef>
                <a:spcPts val="0"/>
              </a:spcBef>
              <a:defRPr sz="3198" b="1" baseline="0"/>
            </a:lvl1pPr>
          </a:lstStyle>
          <a:p>
            <a:pPr lvl="0"/>
            <a:r>
              <a:rPr lang="en-US" dirty="0"/>
              <a:t>Presentation Title </a:t>
            </a:r>
            <a:br>
              <a:rPr lang="en-US" dirty="0"/>
            </a:br>
            <a:r>
              <a:rPr lang="en-US" dirty="0"/>
              <a:t>Goes Here and Here.</a:t>
            </a:r>
          </a:p>
        </p:txBody>
      </p:sp>
      <p:pic>
        <p:nvPicPr>
          <p:cNvPr id="12" name="SAP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935" y="6241747"/>
            <a:ext cx="1578051" cy="360000"/>
          </a:xfrm>
          <a:prstGeom prst="rect">
            <a:avLst/>
          </a:prstGeom>
        </p:spPr>
      </p:pic>
      <p:pic>
        <p:nvPicPr>
          <p:cNvPr id="21" name="SAP Hybris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1936" y="1880235"/>
            <a:ext cx="1099819" cy="216000"/>
          </a:xfrm>
          <a:prstGeom prst="rect">
            <a:avLst/>
          </a:prstGeom>
        </p:spPr>
      </p:pic>
      <p:grpSp>
        <p:nvGrpSpPr>
          <p:cNvPr id="16" name="Hero Motion Band"/>
          <p:cNvGrpSpPr/>
          <p:nvPr userDrawn="1"/>
        </p:nvGrpSpPr>
        <p:grpSpPr>
          <a:xfrm>
            <a:off x="9168786" y="0"/>
            <a:ext cx="3023215" cy="6858000"/>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2564437556"/>
      </p:ext>
    </p:extLst>
  </p:cSld>
  <p:clrMapOvr>
    <a:masterClrMapping/>
  </p:clrMapOvr>
  <p:extLst mod="1">
    <p:ext uri="{DCECCB84-F9BA-43D5-87BE-67443E8EF086}">
      <p15:sldGuideLst xmlns:p15="http://schemas.microsoft.com/office/powerpoint/2012/main" xmlns=""/>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7905" rtl="0" eaLnBrk="1" fontAlgn="auto" latinLnBrk="0" hangingPunct="1">
              <a:lnSpc>
                <a:spcPct val="100000"/>
              </a:lnSpc>
              <a:spcBef>
                <a:spcPts val="2998"/>
              </a:spcBef>
              <a:spcAft>
                <a:spcPts val="0"/>
              </a:spcAft>
              <a:buClr>
                <a:schemeClr val="accent1"/>
              </a:buClr>
              <a:buSzPct val="80000"/>
              <a:buFontTx/>
              <a:buNone/>
              <a:tabLst/>
              <a:defRPr sz="1998" b="0"/>
            </a:lvl1pPr>
            <a:lvl2pPr marL="179856" marR="0" indent="-179856" algn="l" defTabSz="1087905"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12" marR="0" indent="-179244" algn="l" defTabSz="1087905"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68" marR="0" indent="-179856" algn="l" defTabSz="1087905"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30427976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60000"/>
            <a:ext cx="11182288" cy="369246"/>
          </a:xfrm>
        </p:spPr>
        <p:txBody>
          <a:bodyPr anchor="ctr" anchorCtr="0">
            <a:noAutofit/>
          </a:bodyPr>
          <a:lstStyle>
            <a:lvl1pPr>
              <a:defRPr sz="2398">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72911286"/>
      </p:ext>
    </p:extLst>
  </p:cSld>
  <p:clrMapOvr>
    <a:masterClrMapping/>
  </p:clrMapOvr>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2" y="3427200"/>
            <a:ext cx="12192000" cy="3430800"/>
          </a:xfrm>
          <a:solidFill>
            <a:schemeClr val="tx2">
              <a:alpha val="70000"/>
            </a:schemeClr>
          </a:solidFill>
        </p:spPr>
        <p:txBody>
          <a:bodyPr tIns="324000"/>
          <a:lstStyle>
            <a:lvl1pPr marL="0" marR="0" indent="0" algn="ctr" defTabSz="1087905"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7905" rtl="0" eaLnBrk="1" fontAlgn="auto" latinLnBrk="0" hangingPunct="1">
              <a:lnSpc>
                <a:spcPct val="100000"/>
              </a:lnSpc>
              <a:spcBef>
                <a:spcPts val="1200"/>
              </a:spcBef>
              <a:spcAft>
                <a:spcPts val="0"/>
              </a:spcAft>
              <a:buClr>
                <a:schemeClr val="accent1"/>
              </a:buClr>
              <a:buSzPct val="80000"/>
              <a:buFontTx/>
              <a:buNone/>
              <a:tabLst/>
              <a:defRPr/>
            </a:pPr>
            <a:r>
              <a:rPr lang="en-US"/>
              <a:t>Placeholder for image and illustration scene art</a:t>
            </a:r>
          </a:p>
        </p:txBody>
      </p:sp>
      <p:sp>
        <p:nvSpPr>
          <p:cNvPr id="2" name="Divider text"/>
          <p:cNvSpPr>
            <a:spLocks noGrp="1"/>
          </p:cNvSpPr>
          <p:nvPr>
            <p:ph type="ctrTitle" hasCustomPrompt="1"/>
          </p:nvPr>
        </p:nvSpPr>
        <p:spPr bwMode="gray">
          <a:xfrm>
            <a:off x="503869" y="1440000"/>
            <a:ext cx="11182288" cy="369246"/>
          </a:xfrm>
        </p:spPr>
        <p:txBody>
          <a:bodyPr anchor="t" anchorCtr="0">
            <a:noAutofit/>
          </a:bodyPr>
          <a:lstStyle>
            <a:lvl1pPr>
              <a:defRPr sz="2398">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482154430"/>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770000"/>
            <a:ext cx="5326613" cy="1080000"/>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5326613" cy="2631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6360821" y="4770000"/>
            <a:ext cx="5326613" cy="1080000"/>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1" y="1620000"/>
            <a:ext cx="5326613" cy="2631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9688524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354923"/>
            <a:ext cx="3390317" cy="1495079"/>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3390317" cy="2232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8297117" y="4354923"/>
            <a:ext cx="3390317" cy="1495079"/>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7" y="1620000"/>
            <a:ext cx="3390317" cy="2232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9" name="Text placeholder - column 2"/>
          <p:cNvSpPr>
            <a:spLocks noGrp="1"/>
          </p:cNvSpPr>
          <p:nvPr>
            <p:ph type="body" sz="quarter" idx="15" hasCustomPrompt="1"/>
          </p:nvPr>
        </p:nvSpPr>
        <p:spPr>
          <a:xfrm>
            <a:off x="4400494" y="4354923"/>
            <a:ext cx="3390317" cy="1495079"/>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4" y="1620000"/>
            <a:ext cx="3390317" cy="2232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7183357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3878221"/>
            <a:ext cx="2414971" cy="1971780"/>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9272463" y="3878222"/>
            <a:ext cx="2414971" cy="1971780"/>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3" y="1620000"/>
            <a:ext cx="2414971" cy="1728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9" name="Text placeholder - column 2"/>
          <p:cNvSpPr>
            <a:spLocks noGrp="1"/>
          </p:cNvSpPr>
          <p:nvPr>
            <p:ph type="body" sz="quarter" idx="15" hasCustomPrompt="1"/>
          </p:nvPr>
        </p:nvSpPr>
        <p:spPr>
          <a:xfrm>
            <a:off x="3426734" y="3878222"/>
            <a:ext cx="2414971" cy="1971780"/>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3" name="Text placeholder - column 2"/>
          <p:cNvSpPr>
            <a:spLocks noGrp="1"/>
          </p:cNvSpPr>
          <p:nvPr>
            <p:ph type="body" sz="quarter" idx="17" hasCustomPrompt="1"/>
          </p:nvPr>
        </p:nvSpPr>
        <p:spPr>
          <a:xfrm>
            <a:off x="6349599" y="3878222"/>
            <a:ext cx="2414971" cy="1971780"/>
          </a:xfrm>
        </p:spPr>
        <p:txBody>
          <a:bodyPr/>
          <a:lstStyle>
            <a:lvl1pPr>
              <a:spcBef>
                <a:spcPts val="600"/>
              </a:spcBef>
              <a:defRPr sz="1798"/>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solidFill>
            <a:schemeClr val="tx2">
              <a:alpha val="70000"/>
            </a:schemeClr>
          </a:solidFill>
        </p:spPr>
        <p:txBody>
          <a:bodyPr vert="horz" lIns="0" tIns="180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2881939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1"/>
            <a:ext cx="11182288" cy="3285032"/>
          </a:xfrm>
        </p:spPr>
        <p:txBody>
          <a:bodyPr/>
          <a:lstStyle>
            <a:lvl1pPr marL="395683" indent="-395683">
              <a:lnSpc>
                <a:spcPct val="90000"/>
              </a:lnSpc>
              <a:spcBef>
                <a:spcPts val="600"/>
              </a:spcBef>
              <a:defRPr sz="5995" b="1"/>
            </a:lvl1pPr>
            <a:lvl2pPr marL="395683"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1506738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60" y="252000"/>
            <a:ext cx="4066941" cy="6606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850429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6"/>
          <p:cNvSpPr>
            <a:spLocks noGrp="1"/>
          </p:cNvSpPr>
          <p:nvPr>
            <p:ph type="body" sz="quarter" idx="11" hasCustomPrompt="1"/>
          </p:nvPr>
        </p:nvSpPr>
        <p:spPr bwMode="gray">
          <a:xfrm>
            <a:off x="503868"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1927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illustration scene art</a:t>
            </a:r>
          </a:p>
        </p:txBody>
      </p:sp>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19" name="Speaker"/>
          <p:cNvSpPr>
            <a:spLocks noGrp="1"/>
          </p:cNvSpPr>
          <p:nvPr userDrawn="1">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3"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2" name="SAP Hybris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3646672"/>
            <a:ext cx="1099819" cy="216000"/>
          </a:xfrm>
          <a:prstGeom prst="rect">
            <a:avLst/>
          </a:prstGeom>
        </p:spPr>
      </p:pic>
    </p:spTree>
    <p:custDataLst>
      <p:tags r:id="rId1"/>
    </p:custDataLst>
    <p:extLst>
      <p:ext uri="{BB962C8B-B14F-4D97-AF65-F5344CB8AC3E}">
        <p14:creationId xmlns:p14="http://schemas.microsoft.com/office/powerpoint/2010/main" val="393160139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1447243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2" y="252000"/>
            <a:ext cx="12192000" cy="6606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1779800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2" y="0"/>
            <a:ext cx="12192000" cy="6858000"/>
          </a:xfrm>
          <a:solidFill>
            <a:schemeClr val="tx2">
              <a:alpha val="70000"/>
            </a:schemeClr>
          </a:solidFill>
        </p:spPr>
        <p:txBody>
          <a:bodyPr vert="horz" lIns="0" tIns="2448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5303577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1" y="1601628"/>
            <a:ext cx="5326613" cy="4230000"/>
          </a:xfrm>
          <a:solidFill>
            <a:schemeClr val="tx2">
              <a:alpha val="70000"/>
            </a:schemeClr>
          </a:solidFill>
        </p:spPr>
        <p:txBody>
          <a:bodyPr vert="horz" lIns="0" tIns="1512000" rIns="0" bIns="0" rtlCol="0" anchor="t" anchorCtr="0">
            <a:noAutofit/>
          </a:bodyPr>
          <a:lstStyle>
            <a:lvl1pPr marL="0" indent="0" algn="ctr" defTabSz="1087905" rtl="0" eaLnBrk="1" latinLnBrk="0" hangingPunct="1">
              <a:spcBef>
                <a:spcPts val="1927"/>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3"/>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892866403"/>
      </p:ext>
    </p:extLst>
  </p:cSld>
  <p:clrMapOvr>
    <a:masterClrMapping/>
  </p:clrMapOvr>
  <p:extLst mod="1">
    <p:ext uri="{DCECCB84-F9BA-43D5-87BE-67443E8EF086}">
      <p15:sldGuideLst xmlns:p15="http://schemas.microsoft.com/office/powerpoint/2012/main" xmlns=""/>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defTabSz="1088449">
              <a:spcBef>
                <a:spcPts val="1200"/>
              </a:spcBef>
            </a:pPr>
            <a:r>
              <a:rPr lang="en-US" sz="110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449">
              <a:spcBef>
                <a:spcPts val="1200"/>
              </a:spcBef>
            </a:pPr>
            <a:r>
              <a:rPr lang="en-US" sz="110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of other software vendors. National product specifications may vary.</a:t>
            </a:r>
          </a:p>
          <a:p>
            <a:pPr defTabSz="1088449">
              <a:spcBef>
                <a:spcPts val="1200"/>
              </a:spcBef>
            </a:pPr>
            <a:r>
              <a:rPr lang="en-US" sz="110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set forth in the express warranty statements accompanying such products and services, if any. Nothing herein should be construed as constituting an additional warranty. </a:t>
            </a:r>
          </a:p>
          <a:p>
            <a:pPr defTabSz="1088449">
              <a:spcBef>
                <a:spcPts val="1200"/>
              </a:spcBef>
            </a:pPr>
            <a:r>
              <a:rPr lang="en-US" sz="110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risks and uncertainties that could cause actual results to differ materially from expectations. Readers are cautioned not to place undue reliance on these forward-looking statements, and they should not be relied upon in making purchasing decisions.</a:t>
            </a:r>
          </a:p>
          <a:p>
            <a:pPr defTabSz="1088449">
              <a:spcBef>
                <a:spcPts val="1200"/>
              </a:spcBef>
            </a:pPr>
            <a:r>
              <a:rPr lang="en-US" sz="110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in Germany and other countries. All other product and service names mentioned are the trademarks of their respective companies.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See </a:t>
            </a:r>
            <a:r>
              <a:rPr lang="en-US" sz="1100">
                <a:solidFill>
                  <a:srgbClr val="999999"/>
                </a:solidFill>
                <a:ea typeface="Arial Unicode MS" panose="020B0604020202020204" pitchFamily="34" charset="-128"/>
                <a:hlinkClick r:id="rId2"/>
              </a:rPr>
              <a:t>http://global.sap.com/corporate-en/legal/copyright/index.epx</a:t>
            </a:r>
            <a:r>
              <a:rPr lang="en-US" sz="1100">
                <a:solidFill>
                  <a:srgbClr val="999999"/>
                </a:solidFill>
                <a:ea typeface="Arial Unicode MS" panose="020B0604020202020204" pitchFamily="34" charset="-128"/>
              </a:rPr>
              <a:t> </a:t>
            </a:r>
            <a:r>
              <a:rPr lang="en-US" sz="1100">
                <a:solidFill>
                  <a:srgbClr val="FFFFFF"/>
                </a:solidFill>
                <a:ea typeface="Arial Unicode MS" panose="020B0604020202020204" pitchFamily="34" charset="-128"/>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defTabSz="1088449"/>
            <a:r>
              <a:rPr lang="en-US" sz="2398" b="0">
                <a:solidFill>
                  <a:srgbClr val="FFFFFF"/>
                </a:solidFill>
              </a:rPr>
              <a:t>© 2017 SAP SE or an SAP affiliate company. All rights reserved.</a:t>
            </a:r>
          </a:p>
        </p:txBody>
      </p:sp>
      <p:grpSp>
        <p:nvGrpSpPr>
          <p:cNvPr id="6" name="Secondary Motion Band"/>
          <p:cNvGrpSpPr/>
          <p:nvPr userDrawn="1"/>
        </p:nvGrpSpPr>
        <p:grpSpPr>
          <a:xfrm>
            <a:off x="10679346" y="0"/>
            <a:ext cx="1512654" cy="251942"/>
            <a:chOff x="10682127" y="0"/>
            <a:chExt cx="1513048" cy="252000"/>
          </a:xfrm>
        </p:grpSpPr>
        <p:sp>
          <p:nvSpPr>
            <p:cNvPr id="7" name="Rectangle 6"/>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sp>
          <p:nvSpPr>
            <p:cNvPr id="8" name="Rectangle 7"/>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sp>
          <p:nvSpPr>
            <p:cNvPr id="9" name="Rectangle 8"/>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669" fontAlgn="base">
                <a:spcBef>
                  <a:spcPct val="50000"/>
                </a:spcBef>
                <a:spcAft>
                  <a:spcPct val="0"/>
                </a:spcAft>
                <a:buClr>
                  <a:srgbClr val="F0AB00"/>
                </a:buClr>
                <a:buSzPct val="80000"/>
              </a:pPr>
              <a:endParaRPr lang="en-US" sz="1998"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17692177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03869" y="1620000"/>
            <a:ext cx="11182288" cy="4230000"/>
          </a:xfrm>
        </p:spPr>
        <p:txBody>
          <a:body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611871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6858000"/>
          </a:xfrm>
          <a:solidFill>
            <a:schemeClr val="tx2"/>
          </a:solidFill>
        </p:spPr>
        <p:txBody>
          <a:bodyPr tIns="504000"/>
          <a:lstStyle>
            <a:lvl1pPr algn="ctr">
              <a:defRPr sz="1200">
                <a:solidFill>
                  <a:sysClr val="windowText" lastClr="000000"/>
                </a:solidFill>
              </a:defRPr>
            </a:lvl1pPr>
          </a:lstStyle>
          <a:p>
            <a:r>
              <a:rPr lang="en-US"/>
              <a:t>Click to insert title image</a:t>
            </a:r>
          </a:p>
        </p:txBody>
      </p:sp>
      <p:grpSp>
        <p:nvGrpSpPr>
          <p:cNvPr id="10" name="Group 9"/>
          <p:cNvGrpSpPr/>
          <p:nvPr userDrawn="1"/>
        </p:nvGrpSpPr>
        <p:grpSpPr>
          <a:xfrm>
            <a:off x="0" y="1405013"/>
            <a:ext cx="10869169" cy="3527183"/>
            <a:chOff x="0" y="1405338"/>
            <a:chExt cx="10872000" cy="3528000"/>
          </a:xfrm>
        </p:grpSpPr>
        <p:sp>
          <p:nvSpPr>
            <p:cNvPr id="11" name="Rectangle 10"/>
            <p:cNvSpPr/>
            <p:nvPr userDrawn="1"/>
          </p:nvSpPr>
          <p:spPr bwMode="gray">
            <a:xfrm>
              <a:off x="936000" y="1405338"/>
              <a:ext cx="9936000" cy="3528000"/>
            </a:xfrm>
            <a:prstGeom prst="rect">
              <a:avLst/>
            </a:prstGeom>
            <a:solidFill>
              <a:schemeClr val="tx1">
                <a:alpha val="5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grpSp>
          <p:nvGrpSpPr>
            <p:cNvPr id="12" name="Group 11"/>
            <p:cNvGrpSpPr/>
            <p:nvPr userDrawn="1"/>
          </p:nvGrpSpPr>
          <p:grpSpPr>
            <a:xfrm>
              <a:off x="0" y="1405338"/>
              <a:ext cx="936000" cy="3528000"/>
              <a:chOff x="0" y="1368000"/>
              <a:chExt cx="936000" cy="3600000"/>
            </a:xfrm>
          </p:grpSpPr>
          <p:sp>
            <p:nvSpPr>
              <p:cNvPr id="13" name="Rectangle 12"/>
              <p:cNvSpPr/>
              <p:nvPr userDrawn="1"/>
            </p:nvSpPr>
            <p:spPr bwMode="gray">
              <a:xfrm>
                <a:off x="0" y="1368000"/>
                <a:ext cx="234000" cy="3600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6" name="Rectangle 15"/>
              <p:cNvSpPr/>
              <p:nvPr userDrawn="1"/>
            </p:nvSpPr>
            <p:spPr bwMode="gray">
              <a:xfrm>
                <a:off x="234000" y="1368000"/>
                <a:ext cx="234000" cy="3600000"/>
              </a:xfrm>
              <a:prstGeom prst="rect">
                <a:avLst/>
              </a:prstGeom>
              <a:solidFill>
                <a:schemeClr val="accent1">
                  <a:alpha val="6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7" name="Rectangle 16"/>
              <p:cNvSpPr/>
              <p:nvPr userDrawn="1"/>
            </p:nvSpPr>
            <p:spPr bwMode="gray">
              <a:xfrm>
                <a:off x="468000" y="1368000"/>
                <a:ext cx="234000" cy="3600000"/>
              </a:xfrm>
              <a:prstGeom prst="rect">
                <a:avLst/>
              </a:prstGeom>
              <a:solidFill>
                <a:schemeClr val="accent1">
                  <a:alpha val="8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8" name="Rectangle 17"/>
              <p:cNvSpPr/>
              <p:nvPr userDrawn="1"/>
            </p:nvSpPr>
            <p:spPr bwMode="gray">
              <a:xfrm>
                <a:off x="702000" y="1368000"/>
                <a:ext cx="234000" cy="3600000"/>
              </a:xfrm>
              <a:prstGeom prst="rect">
                <a:avLst/>
              </a:prstGeom>
              <a:solidFill>
                <a:schemeClr val="accent1"/>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grpSp>
      </p:grpSp>
      <p:sp>
        <p:nvSpPr>
          <p:cNvPr id="2" name="Title 1"/>
          <p:cNvSpPr>
            <a:spLocks noGrp="1"/>
          </p:cNvSpPr>
          <p:nvPr userDrawn="1">
            <p:ph type="title" hasCustomPrompt="1"/>
          </p:nvPr>
        </p:nvSpPr>
        <p:spPr>
          <a:xfrm>
            <a:off x="1169695" y="1552584"/>
            <a:ext cx="9465535" cy="1495448"/>
          </a:xfrm>
        </p:spPr>
        <p:txBody>
          <a:bodyPr anchor="t" anchorCtr="0">
            <a:noAutofit/>
          </a:bodyPr>
          <a:lstStyle>
            <a:lvl1pPr>
              <a:lnSpc>
                <a:spcPct val="90000"/>
              </a:lnSpc>
              <a:defRPr sz="5398">
                <a:solidFill>
                  <a:schemeClr val="bg1"/>
                </a:solidFill>
              </a:defRPr>
            </a:lvl1pPr>
          </a:lstStyle>
          <a:p>
            <a:r>
              <a:rPr lang="en-US" dirty="0"/>
              <a:t>Presentation Title</a:t>
            </a:r>
            <a:br>
              <a:rPr lang="en-US" dirty="0"/>
            </a:br>
            <a:r>
              <a:rPr lang="en-US" sz="5398" dirty="0"/>
              <a:t>Max. 5 words</a:t>
            </a:r>
            <a:endParaRPr lang="en-US" dirty="0"/>
          </a:p>
        </p:txBody>
      </p:sp>
      <p:sp>
        <p:nvSpPr>
          <p:cNvPr id="6" name="Speaker"/>
          <p:cNvSpPr>
            <a:spLocks noGrp="1"/>
          </p:cNvSpPr>
          <p:nvPr userDrawn="1">
            <p:ph type="subTitle" idx="1" hasCustomPrompt="1"/>
          </p:nvPr>
        </p:nvSpPr>
        <p:spPr bwMode="gray">
          <a:xfrm>
            <a:off x="1169695" y="3275241"/>
            <a:ext cx="9465535" cy="338476"/>
          </a:xfrm>
        </p:spPr>
        <p:txBody>
          <a:bodyPr wrap="square" anchor="t" anchorCtr="0">
            <a:sp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2199" b="0" baseline="0">
                <a:solidFill>
                  <a:schemeClr val="bg1"/>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dirty="0"/>
              <a:t>Speaker’s Name, SAP </a:t>
            </a:r>
          </a:p>
        </p:txBody>
      </p:sp>
      <p:sp>
        <p:nvSpPr>
          <p:cNvPr id="4" name="Date"/>
          <p:cNvSpPr>
            <a:spLocks noGrp="1"/>
          </p:cNvSpPr>
          <p:nvPr>
            <p:ph type="body" sz="quarter" idx="11" hasCustomPrompt="1"/>
          </p:nvPr>
        </p:nvSpPr>
        <p:spPr>
          <a:xfrm>
            <a:off x="1169695" y="3617012"/>
            <a:ext cx="9465535" cy="215394"/>
          </a:xfrm>
        </p:spPr>
        <p:txBody>
          <a:bodyPr>
            <a:spAutoFit/>
          </a:bodyPr>
          <a:lstStyle>
            <a:lvl1pPr>
              <a:spcBef>
                <a:spcPts val="0"/>
              </a:spcBef>
              <a:defRPr sz="1400">
                <a:solidFill>
                  <a:schemeClr val="bg1"/>
                </a:solidFill>
              </a:defRPr>
            </a:lvl1pPr>
          </a:lstStyle>
          <a:p>
            <a:pPr lvl="0"/>
            <a:r>
              <a:rPr lang="en-US" dirty="0"/>
              <a:t>Month 00, 2017</a:t>
            </a:r>
          </a:p>
        </p:txBody>
      </p:sp>
      <p:sp>
        <p:nvSpPr>
          <p:cNvPr id="3" name="Classification"/>
          <p:cNvSpPr txBox="1"/>
          <p:nvPr userDrawn="1"/>
        </p:nvSpPr>
        <p:spPr>
          <a:xfrm>
            <a:off x="1169696" y="4571663"/>
            <a:ext cx="4210903"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1000">
                <a:solidFill>
                  <a:srgbClr val="FFFFFF"/>
                </a:solidFill>
              </a:rPr>
              <a:t>Internal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9399" y="359916"/>
            <a:ext cx="1542798" cy="359917"/>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31668" y="4170794"/>
            <a:ext cx="2203562" cy="693581"/>
          </a:xfrm>
          <a:prstGeom prst="rect">
            <a:avLst/>
          </a:prstGeom>
        </p:spPr>
      </p:pic>
    </p:spTree>
    <p:extLst>
      <p:ext uri="{BB962C8B-B14F-4D97-AF65-F5344CB8AC3E}">
        <p14:creationId xmlns:p14="http://schemas.microsoft.com/office/powerpoint/2010/main" val="4453888"/>
      </p:ext>
    </p:extLst>
  </p:cSld>
  <p:clrMapOvr>
    <a:masterClrMapping/>
  </p:clrMapOvr>
  <p:extLst mod="1">
    <p:ext uri="{DCECCB84-F9BA-43D5-87BE-67443E8EF086}">
      <p15:sldGuideLst xmlns:p15="http://schemas.microsoft.com/office/powerpoint/2012/main" xmlns=""/>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black">
    <p:spTree>
      <p:nvGrpSpPr>
        <p:cNvPr id="1" name=""/>
        <p:cNvGrpSpPr/>
        <p:nvPr/>
      </p:nvGrpSpPr>
      <p:grpSpPr>
        <a:xfrm>
          <a:off x="0" y="0"/>
          <a:ext cx="0" cy="0"/>
          <a:chOff x="0" y="0"/>
          <a:chExt cx="0" cy="0"/>
        </a:xfrm>
      </p:grpSpPr>
      <p:grpSp>
        <p:nvGrpSpPr>
          <p:cNvPr id="3" name="Group 2"/>
          <p:cNvGrpSpPr/>
          <p:nvPr userDrawn="1"/>
        </p:nvGrpSpPr>
        <p:grpSpPr>
          <a:xfrm>
            <a:off x="0" y="1405013"/>
            <a:ext cx="10869169" cy="3527183"/>
            <a:chOff x="0" y="1405338"/>
            <a:chExt cx="10872000" cy="3528000"/>
          </a:xfrm>
        </p:grpSpPr>
        <p:sp>
          <p:nvSpPr>
            <p:cNvPr id="9" name="Rectangle 8"/>
            <p:cNvSpPr/>
            <p:nvPr userDrawn="1"/>
          </p:nvSpPr>
          <p:spPr bwMode="gray">
            <a:xfrm>
              <a:off x="936000" y="1405338"/>
              <a:ext cx="9936000" cy="3528000"/>
            </a:xfrm>
            <a:prstGeom prst="rect">
              <a:avLst/>
            </a:prstGeom>
            <a:solidFill>
              <a:schemeClr val="tx1">
                <a:alpha val="5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grpSp>
          <p:nvGrpSpPr>
            <p:cNvPr id="10" name="Group 9"/>
            <p:cNvGrpSpPr/>
            <p:nvPr userDrawn="1"/>
          </p:nvGrpSpPr>
          <p:grpSpPr>
            <a:xfrm>
              <a:off x="0" y="1405338"/>
              <a:ext cx="936000" cy="3528000"/>
              <a:chOff x="0" y="1368000"/>
              <a:chExt cx="936000" cy="3600000"/>
            </a:xfrm>
          </p:grpSpPr>
          <p:sp>
            <p:nvSpPr>
              <p:cNvPr id="11" name="Rectangle 10"/>
              <p:cNvSpPr/>
              <p:nvPr userDrawn="1"/>
            </p:nvSpPr>
            <p:spPr bwMode="gray">
              <a:xfrm>
                <a:off x="0" y="1368000"/>
                <a:ext cx="234000" cy="3600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2" name="Rectangle 11"/>
              <p:cNvSpPr/>
              <p:nvPr userDrawn="1"/>
            </p:nvSpPr>
            <p:spPr bwMode="gray">
              <a:xfrm>
                <a:off x="234000" y="1368000"/>
                <a:ext cx="234000" cy="3600000"/>
              </a:xfrm>
              <a:prstGeom prst="rect">
                <a:avLst/>
              </a:prstGeom>
              <a:solidFill>
                <a:schemeClr val="accent1">
                  <a:alpha val="6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3" name="Rectangle 12"/>
              <p:cNvSpPr/>
              <p:nvPr userDrawn="1"/>
            </p:nvSpPr>
            <p:spPr bwMode="gray">
              <a:xfrm>
                <a:off x="468000" y="1368000"/>
                <a:ext cx="234000" cy="3600000"/>
              </a:xfrm>
              <a:prstGeom prst="rect">
                <a:avLst/>
              </a:prstGeom>
              <a:solidFill>
                <a:schemeClr val="accent1">
                  <a:alpha val="8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6" name="Rectangle 15"/>
              <p:cNvSpPr/>
              <p:nvPr userDrawn="1"/>
            </p:nvSpPr>
            <p:spPr bwMode="gray">
              <a:xfrm>
                <a:off x="702000" y="1368000"/>
                <a:ext cx="234000" cy="3600000"/>
              </a:xfrm>
              <a:prstGeom prst="rect">
                <a:avLst/>
              </a:prstGeom>
              <a:solidFill>
                <a:schemeClr val="accent1"/>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grpSp>
      </p:grpSp>
      <p:sp>
        <p:nvSpPr>
          <p:cNvPr id="2" name="Title 1"/>
          <p:cNvSpPr>
            <a:spLocks noGrp="1"/>
          </p:cNvSpPr>
          <p:nvPr userDrawn="1">
            <p:ph type="title" hasCustomPrompt="1"/>
          </p:nvPr>
        </p:nvSpPr>
        <p:spPr>
          <a:xfrm>
            <a:off x="1169695" y="1552584"/>
            <a:ext cx="9465535" cy="1495448"/>
          </a:xfrm>
        </p:spPr>
        <p:txBody>
          <a:bodyPr anchor="t" anchorCtr="0">
            <a:noAutofit/>
          </a:bodyPr>
          <a:lstStyle>
            <a:lvl1pPr>
              <a:lnSpc>
                <a:spcPct val="90000"/>
              </a:lnSpc>
              <a:defRPr sz="5398">
                <a:solidFill>
                  <a:schemeClr val="bg1"/>
                </a:solidFill>
              </a:defRPr>
            </a:lvl1pPr>
          </a:lstStyle>
          <a:p>
            <a:r>
              <a:rPr lang="en-US" dirty="0"/>
              <a:t>Presentation Title</a:t>
            </a:r>
            <a:br>
              <a:rPr lang="en-US" dirty="0"/>
            </a:br>
            <a:r>
              <a:rPr lang="en-US" sz="5398" dirty="0"/>
              <a:t>Max. 5 words</a:t>
            </a:r>
            <a:endParaRPr lang="en-US" dirty="0"/>
          </a:p>
        </p:txBody>
      </p:sp>
      <p:sp>
        <p:nvSpPr>
          <p:cNvPr id="6" name="Subtitle 2"/>
          <p:cNvSpPr>
            <a:spLocks noGrp="1"/>
          </p:cNvSpPr>
          <p:nvPr userDrawn="1">
            <p:ph type="subTitle" idx="1" hasCustomPrompt="1"/>
          </p:nvPr>
        </p:nvSpPr>
        <p:spPr bwMode="gray">
          <a:xfrm>
            <a:off x="1169695" y="3275241"/>
            <a:ext cx="9465535" cy="338476"/>
          </a:xfrm>
        </p:spPr>
        <p:txBody>
          <a:bodyPr wrap="square" anchor="t" anchorCtr="0">
            <a:sp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2199" b="0" baseline="0">
                <a:solidFill>
                  <a:schemeClr val="bg1"/>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dirty="0"/>
              <a:t>Speaker’s Name, SAP </a:t>
            </a:r>
          </a:p>
        </p:txBody>
      </p:sp>
      <p:sp>
        <p:nvSpPr>
          <p:cNvPr id="4" name="Text Placeholder 3"/>
          <p:cNvSpPr>
            <a:spLocks noGrp="1"/>
          </p:cNvSpPr>
          <p:nvPr>
            <p:ph type="body" sz="quarter" idx="11" hasCustomPrompt="1"/>
          </p:nvPr>
        </p:nvSpPr>
        <p:spPr>
          <a:xfrm>
            <a:off x="1169695" y="3617012"/>
            <a:ext cx="9465535" cy="215394"/>
          </a:xfrm>
        </p:spPr>
        <p:txBody>
          <a:bodyPr>
            <a:spAutoFit/>
          </a:bodyPr>
          <a:lstStyle>
            <a:lvl1pPr>
              <a:spcBef>
                <a:spcPts val="0"/>
              </a:spcBef>
              <a:defRPr sz="1400">
                <a:solidFill>
                  <a:schemeClr val="bg1"/>
                </a:solidFill>
              </a:defRPr>
            </a:lvl1pPr>
          </a:lstStyle>
          <a:p>
            <a:pPr lvl="0"/>
            <a:r>
              <a:rPr lang="en-US" dirty="0"/>
              <a:t>Month 00, 2017</a:t>
            </a:r>
          </a:p>
        </p:txBody>
      </p:sp>
      <p:sp>
        <p:nvSpPr>
          <p:cNvPr id="18" name="Classification"/>
          <p:cNvSpPr txBox="1"/>
          <p:nvPr userDrawn="1"/>
        </p:nvSpPr>
        <p:spPr>
          <a:xfrm>
            <a:off x="1169696" y="4571663"/>
            <a:ext cx="4210903"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1000">
                <a:solidFill>
                  <a:srgbClr val="FFFFFF"/>
                </a:solidFill>
              </a:rPr>
              <a:t>Internal</a:t>
            </a:r>
          </a:p>
        </p:txBody>
      </p: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9399" y="359916"/>
            <a:ext cx="1542798" cy="359917"/>
          </a:xfrm>
          <a:prstGeom prst="rect">
            <a:avLst/>
          </a:prstGeom>
        </p:spPr>
      </p:pic>
    </p:spTree>
    <p:extLst>
      <p:ext uri="{BB962C8B-B14F-4D97-AF65-F5344CB8AC3E}">
        <p14:creationId xmlns:p14="http://schemas.microsoft.com/office/powerpoint/2010/main" val="340374996"/>
      </p:ext>
    </p:extLst>
  </p:cSld>
  <p:clrMapOvr>
    <a:masterClrMapping/>
  </p:clrMapOvr>
  <p:extLst mod="1">
    <p:ext uri="{DCECCB84-F9BA-43D5-87BE-67443E8EF086}">
      <p15:sldGuideLst xmlns:p15="http://schemas.microsoft.com/office/powerpoint/2012/main" xmlns=""/>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1169695" y="3915174"/>
            <a:ext cx="10653466" cy="369246"/>
          </a:xfrm>
        </p:spPr>
        <p:txBody>
          <a:bodyPr anchor="t" anchorCtr="0">
            <a:noAutofit/>
          </a:bodyPr>
          <a:lstStyle>
            <a:lvl1pPr>
              <a:defRPr sz="2399">
                <a:solidFill>
                  <a:schemeClr val="tx1"/>
                </a:solidFill>
                <a:latin typeface="+mj-lt"/>
              </a:defRPr>
            </a:lvl1pPr>
          </a:lstStyle>
          <a:p>
            <a:r>
              <a:rPr lang="en-US" dirty="0"/>
              <a:t>Divider page</a:t>
            </a:r>
            <a:endParaRPr lang="de-DE" dirty="0"/>
          </a:p>
        </p:txBody>
      </p:sp>
      <p:sp>
        <p:nvSpPr>
          <p:cNvPr id="5" name="Picture Placeholder 4"/>
          <p:cNvSpPr>
            <a:spLocks noGrp="1"/>
          </p:cNvSpPr>
          <p:nvPr>
            <p:ph type="pic" sz="quarter" idx="10"/>
          </p:nvPr>
        </p:nvSpPr>
        <p:spPr>
          <a:xfrm>
            <a:off x="0" y="0"/>
            <a:ext cx="12193625" cy="3419208"/>
          </a:xfrm>
          <a:solidFill>
            <a:schemeClr val="tx2"/>
          </a:solidFill>
        </p:spPr>
        <p:txBody>
          <a:bodyPr vert="horz" lIns="0" tIns="432000" rIns="0" bIns="0" rtlCol="0" anchor="t" anchorCtr="0">
            <a:noAutofit/>
          </a:bodyPr>
          <a:lstStyle>
            <a:lvl1pPr>
              <a:defRPr lang="en-US" sz="2099"/>
            </a:lvl1pPr>
          </a:lstStyle>
          <a:p>
            <a:pPr lvl="0" algn="ctr">
              <a:spcBef>
                <a:spcPts val="1928"/>
              </a:spcBef>
            </a:pPr>
            <a:endParaRPr lang="en-US"/>
          </a:p>
        </p:txBody>
      </p:sp>
      <p:grpSp>
        <p:nvGrpSpPr>
          <p:cNvPr id="4" name="Group 3"/>
          <p:cNvGrpSpPr/>
          <p:nvPr userDrawn="1"/>
        </p:nvGrpSpPr>
        <p:grpSpPr>
          <a:xfrm>
            <a:off x="0" y="3983618"/>
            <a:ext cx="935756" cy="232357"/>
            <a:chOff x="0" y="1368000"/>
            <a:chExt cx="936000" cy="3600000"/>
          </a:xfrm>
        </p:grpSpPr>
        <p:sp>
          <p:nvSpPr>
            <p:cNvPr id="6" name="Rectangle 5"/>
            <p:cNvSpPr/>
            <p:nvPr userDrawn="1"/>
          </p:nvSpPr>
          <p:spPr bwMode="gray">
            <a:xfrm>
              <a:off x="0" y="1368000"/>
              <a:ext cx="234000" cy="3600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7" name="Rectangle 6"/>
            <p:cNvSpPr/>
            <p:nvPr userDrawn="1"/>
          </p:nvSpPr>
          <p:spPr bwMode="gray">
            <a:xfrm>
              <a:off x="234000" y="1368000"/>
              <a:ext cx="234000" cy="3600000"/>
            </a:xfrm>
            <a:prstGeom prst="rect">
              <a:avLst/>
            </a:prstGeom>
            <a:solidFill>
              <a:schemeClr val="accent1">
                <a:alpha val="6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8" name="Rectangle 7"/>
            <p:cNvSpPr/>
            <p:nvPr userDrawn="1"/>
          </p:nvSpPr>
          <p:spPr bwMode="gray">
            <a:xfrm>
              <a:off x="468000" y="1368000"/>
              <a:ext cx="234000" cy="3600000"/>
            </a:xfrm>
            <a:prstGeom prst="rect">
              <a:avLst/>
            </a:prstGeom>
            <a:solidFill>
              <a:schemeClr val="accent1">
                <a:alpha val="8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9" name="Rectangle 8"/>
            <p:cNvSpPr/>
            <p:nvPr userDrawn="1"/>
          </p:nvSpPr>
          <p:spPr bwMode="gray">
            <a:xfrm>
              <a:off x="702000" y="1368000"/>
              <a:ext cx="234000" cy="3600000"/>
            </a:xfrm>
            <a:prstGeom prst="rect">
              <a:avLst/>
            </a:prstGeom>
            <a:solidFill>
              <a:schemeClr val="accent1"/>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2070554321"/>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9693" y="368821"/>
            <a:ext cx="10653226" cy="369246"/>
          </a:xfrm>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1169696" y="1601629"/>
            <a:ext cx="3239156" cy="435499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2" hasCustomPrompt="1"/>
          </p:nvPr>
        </p:nvSpPr>
        <p:spPr>
          <a:xfrm>
            <a:off x="4876729" y="1601629"/>
            <a:ext cx="3239156" cy="435499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quarter" idx="13" hasCustomPrompt="1"/>
          </p:nvPr>
        </p:nvSpPr>
        <p:spPr>
          <a:xfrm>
            <a:off x="8583763" y="1601629"/>
            <a:ext cx="3239156" cy="435499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49008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169693" y="368821"/>
            <a:ext cx="10653226" cy="369246"/>
          </a:xfrm>
        </p:spPr>
        <p:txBody>
          <a:bodyPr>
            <a:noAutofit/>
          </a:bodyPr>
          <a:lstStyle/>
          <a:p>
            <a:r>
              <a:rPr lang="en-US" noProof="0" dirty="0"/>
              <a:t>Insert page title (max. 6 words)</a:t>
            </a:r>
            <a:endParaRPr lang="en-US" dirty="0"/>
          </a:p>
        </p:txBody>
      </p:sp>
      <p:sp>
        <p:nvSpPr>
          <p:cNvPr id="5" name="Text Placeholder 4"/>
          <p:cNvSpPr>
            <a:spLocks noGrp="1"/>
          </p:cNvSpPr>
          <p:nvPr>
            <p:ph type="body" sz="quarter" idx="10" hasCustomPrompt="1"/>
          </p:nvPr>
        </p:nvSpPr>
        <p:spPr>
          <a:xfrm>
            <a:off x="1169695" y="1786483"/>
            <a:ext cx="10653226" cy="3285032"/>
          </a:xfrm>
        </p:spPr>
        <p:txBody>
          <a:bodyPr/>
          <a:lstStyle>
            <a:lvl1pPr marL="395881" indent="-395881">
              <a:lnSpc>
                <a:spcPct val="90000"/>
              </a:lnSpc>
              <a:spcBef>
                <a:spcPts val="600"/>
              </a:spcBef>
              <a:defRPr sz="5998" b="1"/>
            </a:lvl1pPr>
            <a:lvl2pPr marL="39588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242027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36"/>
            <a:ext cx="11792689" cy="220929"/>
          </a:xfrm>
          <a:prstGeom prst="rect">
            <a:avLst/>
          </a:prstGeom>
          <a:solidFill>
            <a:schemeClr val="bg1"/>
          </a:solidFill>
          <a:ln w="6350" algn="ctr">
            <a:noFill/>
            <a:miter lim="800000"/>
            <a:headEnd/>
            <a:tailEnd/>
          </a:ln>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Tree>
    <p:custDataLst>
      <p:tags r:id="rId1"/>
    </p:custDataLst>
    <p:extLst>
      <p:ext uri="{BB962C8B-B14F-4D97-AF65-F5344CB8AC3E}">
        <p14:creationId xmlns:p14="http://schemas.microsoft.com/office/powerpoint/2010/main" val="2283123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gray">
          <a:xfrm>
            <a:off x="0" y="0"/>
            <a:ext cx="12192000" cy="6858000"/>
          </a:xfrm>
          <a:solidFill>
            <a:schemeClr val="tx2"/>
          </a:solidFill>
        </p:spPr>
        <p:txBody>
          <a:bodyPr vert="horz" lIns="0" tIns="2448000" rIns="0" bIns="0" rtlCol="0" anchor="t" anchorCtr="0">
            <a:noAutofit/>
          </a:bodyPr>
          <a:lstStyle>
            <a:lvl1pPr marL="0" indent="0" algn="ctr" defTabSz="1088449" rtl="0" eaLnBrk="1" latinLnBrk="0" hangingPunct="1">
              <a:spcBef>
                <a:spcPts val="1928"/>
              </a:spcBef>
              <a:buClr>
                <a:schemeClr val="accent1"/>
              </a:buClr>
              <a:buSzPct val="80000"/>
              <a:buFontTx/>
              <a:buNone/>
              <a:defRPr lang="de-DE" sz="2099" b="0" kern="1200" dirty="0">
                <a:solidFill>
                  <a:schemeClr val="tx1"/>
                </a:solidFill>
                <a:latin typeface="+mn-lt"/>
                <a:ea typeface="+mn-ea"/>
                <a:cs typeface="+mn-cs"/>
              </a:defRPr>
            </a:lvl1pPr>
          </a:lstStyle>
          <a:p>
            <a:r>
              <a:rPr lang="en-US"/>
              <a:t>Click icon to add picture</a:t>
            </a:r>
            <a:endParaRPr lang="de-DE"/>
          </a:p>
        </p:txBody>
      </p:sp>
      <p:sp>
        <p:nvSpPr>
          <p:cNvPr id="2" name="Title 1"/>
          <p:cNvSpPr>
            <a:spLocks noGrp="1"/>
          </p:cNvSpPr>
          <p:nvPr>
            <p:ph type="title" hasCustomPrompt="1"/>
          </p:nvPr>
        </p:nvSpPr>
        <p:spPr bwMode="gray">
          <a:xfrm>
            <a:off x="1169692" y="368821"/>
            <a:ext cx="10653226" cy="369246"/>
          </a:xfrm>
        </p:spPr>
        <p:txBody>
          <a:bodyPr/>
          <a:lstStyle>
            <a:lvl1pPr>
              <a:defRPr/>
            </a:lvl1pPr>
          </a:lstStyle>
          <a:p>
            <a:r>
              <a:rPr lang="en-US" noProof="0" dirty="0"/>
              <a:t>Insert page title</a:t>
            </a:r>
            <a:endParaRPr lang="de-DE" dirty="0"/>
          </a:p>
        </p:txBody>
      </p:sp>
      <p:grpSp>
        <p:nvGrpSpPr>
          <p:cNvPr id="6" name="Group 5"/>
          <p:cNvGrpSpPr/>
          <p:nvPr userDrawn="1"/>
        </p:nvGrpSpPr>
        <p:grpSpPr>
          <a:xfrm>
            <a:off x="0" y="436471"/>
            <a:ext cx="935756" cy="233946"/>
            <a:chOff x="0" y="1368000"/>
            <a:chExt cx="936000" cy="3600000"/>
          </a:xfrm>
        </p:grpSpPr>
        <p:sp>
          <p:nvSpPr>
            <p:cNvPr id="8" name="Rectangle 7"/>
            <p:cNvSpPr/>
            <p:nvPr userDrawn="1"/>
          </p:nvSpPr>
          <p:spPr bwMode="gray">
            <a:xfrm>
              <a:off x="0" y="1368000"/>
              <a:ext cx="234000" cy="3600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9" name="Rectangle 8"/>
            <p:cNvSpPr/>
            <p:nvPr userDrawn="1"/>
          </p:nvSpPr>
          <p:spPr bwMode="gray">
            <a:xfrm>
              <a:off x="234000" y="1368000"/>
              <a:ext cx="234000" cy="3600000"/>
            </a:xfrm>
            <a:prstGeom prst="rect">
              <a:avLst/>
            </a:prstGeom>
            <a:solidFill>
              <a:schemeClr val="accent1">
                <a:alpha val="6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0" name="Rectangle 9"/>
            <p:cNvSpPr/>
            <p:nvPr userDrawn="1"/>
          </p:nvSpPr>
          <p:spPr bwMode="gray">
            <a:xfrm>
              <a:off x="468000" y="1368000"/>
              <a:ext cx="234000" cy="3600000"/>
            </a:xfrm>
            <a:prstGeom prst="rect">
              <a:avLst/>
            </a:prstGeom>
            <a:solidFill>
              <a:schemeClr val="accent1">
                <a:alpha val="8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sp>
          <p:nvSpPr>
            <p:cNvPr id="11" name="Rectangle 10"/>
            <p:cNvSpPr/>
            <p:nvPr userDrawn="1"/>
          </p:nvSpPr>
          <p:spPr bwMode="gray">
            <a:xfrm>
              <a:off x="702000" y="1368000"/>
              <a:ext cx="234000" cy="3600000"/>
            </a:xfrm>
            <a:prstGeom prst="rect">
              <a:avLst/>
            </a:prstGeom>
            <a:solidFill>
              <a:schemeClr val="accent1"/>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a:solidFill>
                  <a:srgbClr val="000000"/>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20230050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568287" y="1601628"/>
            <a:ext cx="5254632" cy="4354992"/>
          </a:xfrm>
          <a:solidFill>
            <a:schemeClr val="tx2"/>
          </a:solidFill>
        </p:spPr>
        <p:txBody>
          <a:bodyPr vert="horz" lIns="0" tIns="2448000" rIns="0" bIns="0" rtlCol="0" anchor="t" anchorCtr="0">
            <a:noAutofit/>
          </a:bodyPr>
          <a:lstStyle>
            <a:lvl1pPr marL="0" indent="0" algn="ctr" defTabSz="1088449" rtl="0" eaLnBrk="1" latinLnBrk="0" hangingPunct="1">
              <a:spcBef>
                <a:spcPts val="1928"/>
              </a:spcBef>
              <a:buClr>
                <a:schemeClr val="accent1"/>
              </a:buClr>
              <a:buSzPct val="80000"/>
              <a:buFontTx/>
              <a:buNone/>
              <a:defRPr lang="de-DE" sz="2099" b="0" kern="1200" dirty="0">
                <a:solidFill>
                  <a:schemeClr val="tx1"/>
                </a:solidFill>
                <a:latin typeface="+mn-lt"/>
                <a:ea typeface="+mn-ea"/>
                <a:cs typeface="+mn-cs"/>
              </a:defRPr>
            </a:lvl1pPr>
          </a:lstStyle>
          <a:p>
            <a:r>
              <a:rPr lang="en-US"/>
              <a:t>Click icon to add screenshot</a:t>
            </a:r>
            <a:endParaRPr lang="de-DE"/>
          </a:p>
        </p:txBody>
      </p:sp>
      <p:sp>
        <p:nvSpPr>
          <p:cNvPr id="2" name="Title 1"/>
          <p:cNvSpPr>
            <a:spLocks noGrp="1"/>
          </p:cNvSpPr>
          <p:nvPr>
            <p:ph type="title" hasCustomPrompt="1"/>
          </p:nvPr>
        </p:nvSpPr>
        <p:spPr>
          <a:xfrm>
            <a:off x="1169693" y="368821"/>
            <a:ext cx="10653226" cy="369246"/>
          </a:xfrm>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1169695" y="1601629"/>
            <a:ext cx="4926305" cy="435499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729908"/>
      </p:ext>
    </p:extLst>
  </p:cSld>
  <p:clrMapOvr>
    <a:masterClrMapping/>
  </p:clrMapOvr>
  <p:extLst mod="1">
    <p:ext uri="{DCECCB84-F9BA-43D5-87BE-67443E8EF086}">
      <p15:sldGuideLst xmlns:p15="http://schemas.microsoft.com/office/powerpoint/2012/main" xmlns=""/>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pyright">
    <p:spTree>
      <p:nvGrpSpPr>
        <p:cNvPr id="1" name=""/>
        <p:cNvGrpSpPr/>
        <p:nvPr/>
      </p:nvGrpSpPr>
      <p:grpSpPr>
        <a:xfrm>
          <a:off x="0" y="0"/>
          <a:ext cx="0" cy="0"/>
          <a:chOff x="0" y="0"/>
          <a:chExt cx="0" cy="0"/>
        </a:xfrm>
      </p:grpSpPr>
      <p:sp>
        <p:nvSpPr>
          <p:cNvPr id="4" name="TextBox 3"/>
          <p:cNvSpPr txBox="1"/>
          <p:nvPr/>
        </p:nvSpPr>
        <p:spPr bwMode="gray">
          <a:xfrm>
            <a:off x="1169695" y="1601630"/>
            <a:ext cx="10325891" cy="3323217"/>
          </a:xfrm>
          <a:prstGeom prst="rect">
            <a:avLst/>
          </a:prstGeom>
          <a:noFill/>
        </p:spPr>
        <p:txBody>
          <a:bodyPr wrap="square" lIns="0" tIns="0" rIns="0" bIns="0" rtlCol="0">
            <a:spAutoFit/>
          </a:bodyPr>
          <a:lstStyle/>
          <a:p>
            <a:pPr defTabSz="1088449">
              <a:spcBef>
                <a:spcPts val="1200"/>
              </a:spcBef>
            </a:pPr>
            <a:r>
              <a:rPr lang="en-US" sz="1100">
                <a:solidFill>
                  <a:srgbClr val="000000"/>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449">
              <a:spcBef>
                <a:spcPts val="1200"/>
              </a:spcBef>
            </a:pPr>
            <a:r>
              <a:rPr lang="en-US" sz="1100">
                <a:solidFill>
                  <a:srgbClr val="000000"/>
                </a:solidFill>
                <a:ea typeface="Arial Unicode MS" panose="020B0604020202020204" pitchFamily="34" charset="-128"/>
              </a:rPr>
              <a:t>The information contained herein may be changed without prior notice. Some software products marketed by SAP SE and its distributors contain proprietary software components of other software vendors. National product specifications may vary.</a:t>
            </a:r>
          </a:p>
          <a:p>
            <a:pPr defTabSz="1088449">
              <a:spcBef>
                <a:spcPts val="1200"/>
              </a:spcBef>
            </a:pPr>
            <a:r>
              <a:rPr lang="en-US" sz="1100">
                <a:solidFill>
                  <a:srgbClr val="000000"/>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defTabSz="1088449">
              <a:spcBef>
                <a:spcPts val="1200"/>
              </a:spcBef>
            </a:pPr>
            <a:r>
              <a:rPr lang="en-US" sz="1100">
                <a:solidFill>
                  <a:srgbClr val="000000"/>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defTabSz="1088449">
              <a:spcBef>
                <a:spcPts val="1200"/>
              </a:spcBef>
            </a:pPr>
            <a:r>
              <a:rPr lang="en-US" sz="1100">
                <a:solidFill>
                  <a:srgbClr val="000000"/>
                </a:solidFill>
                <a:ea typeface="Arial Unicode MS" panose="020B0604020202020204" pitchFamily="34" charset="-128"/>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br>
              <a:rPr lang="en-US" sz="1100">
                <a:solidFill>
                  <a:srgbClr val="000000"/>
                </a:solidFill>
                <a:ea typeface="Arial Unicode MS" panose="020B0604020202020204" pitchFamily="34" charset="-128"/>
              </a:rPr>
            </a:br>
            <a:r>
              <a:rPr lang="en-US" sz="1100">
                <a:solidFill>
                  <a:srgbClr val="000000"/>
                </a:solidFill>
                <a:ea typeface="Arial Unicode MS" panose="020B0604020202020204" pitchFamily="34" charset="-128"/>
              </a:rPr>
              <a:t>See </a:t>
            </a:r>
            <a:r>
              <a:rPr lang="en-US" sz="1100">
                <a:solidFill>
                  <a:srgbClr val="000000"/>
                </a:solidFill>
                <a:ea typeface="Arial Unicode MS" panose="020B0604020202020204" pitchFamily="34" charset="-128"/>
                <a:hlinkClick r:id="rId2"/>
              </a:rPr>
              <a:t>http://global.sap.com/corporate-en/legal/copyright/index.epx</a:t>
            </a:r>
            <a:r>
              <a:rPr lang="en-US" sz="1100">
                <a:solidFill>
                  <a:srgbClr val="000000"/>
                </a:solidFill>
                <a:ea typeface="Arial Unicode MS" panose="020B0604020202020204" pitchFamily="34" charset="-128"/>
              </a:rPr>
              <a:t> for additional trademark information and notices.</a:t>
            </a:r>
          </a:p>
        </p:txBody>
      </p:sp>
      <p:sp>
        <p:nvSpPr>
          <p:cNvPr id="5" name="TextBox 4"/>
          <p:cNvSpPr txBox="1"/>
          <p:nvPr userDrawn="1"/>
        </p:nvSpPr>
        <p:spPr bwMode="gray">
          <a:xfrm>
            <a:off x="1169693" y="368821"/>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defTabSz="1088449"/>
            <a:r>
              <a:rPr lang="en-US" sz="2399" b="0">
                <a:solidFill>
                  <a:srgbClr val="000000"/>
                </a:solidFill>
              </a:rPr>
              <a:t>© 2017 SAP SE or an SAP affiliate company. All rights reserved.</a:t>
            </a:r>
          </a:p>
        </p:txBody>
      </p:sp>
    </p:spTree>
    <p:extLst>
      <p:ext uri="{BB962C8B-B14F-4D97-AF65-F5344CB8AC3E}">
        <p14:creationId xmlns:p14="http://schemas.microsoft.com/office/powerpoint/2010/main" val="40223385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_Standard">
    <p:spTree>
      <p:nvGrpSpPr>
        <p:cNvPr id="1" name=""/>
        <p:cNvGrpSpPr/>
        <p:nvPr/>
      </p:nvGrpSpPr>
      <p:grpSpPr>
        <a:xfrm>
          <a:off x="0" y="0"/>
          <a:ext cx="0" cy="0"/>
          <a:chOff x="0" y="0"/>
          <a:chExt cx="0" cy="0"/>
        </a:xfrm>
      </p:grpSpPr>
      <p:sp>
        <p:nvSpPr>
          <p:cNvPr id="5" name="Titel 4"/>
          <p:cNvSpPr>
            <a:spLocks noGrp="1"/>
          </p:cNvSpPr>
          <p:nvPr>
            <p:ph type="title"/>
          </p:nvPr>
        </p:nvSpPr>
        <p:spPr>
          <a:xfrm>
            <a:off x="259094" y="274639"/>
            <a:ext cx="10972800" cy="369246"/>
          </a:xfrm>
        </p:spPr>
        <p:txBody>
          <a:bodyPr/>
          <a:lstStyle/>
          <a:p>
            <a:r>
              <a:rPr lang="de-DE" dirty="0"/>
              <a:t>Mastertitelformat bearbeiten</a:t>
            </a:r>
          </a:p>
        </p:txBody>
      </p:sp>
    </p:spTree>
    <p:extLst>
      <p:ext uri="{BB962C8B-B14F-4D97-AF65-F5344CB8AC3E}">
        <p14:creationId xmlns:p14="http://schemas.microsoft.com/office/powerpoint/2010/main" val="22479484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2_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2" y="0"/>
            <a:ext cx="12192000" cy="3430006"/>
          </a:xfrm>
          <a:solidFill>
            <a:schemeClr val="tx2">
              <a:alpha val="70000"/>
            </a:schemeClr>
          </a:solidFill>
        </p:spPr>
        <p:txBody>
          <a:bodyPr tIns="504000"/>
          <a:lstStyle>
            <a:lvl1pPr algn="ctr">
              <a:defRPr sz="1600">
                <a:solidFill>
                  <a:schemeClr val="tx1"/>
                </a:solidFill>
              </a:defRPr>
            </a:lvl1pPr>
          </a:lstStyle>
          <a:p>
            <a:r>
              <a:rPr lang="en-US"/>
              <a:t>Click to insert title image</a:t>
            </a:r>
          </a:p>
        </p:txBody>
      </p:sp>
      <p:sp>
        <p:nvSpPr>
          <p:cNvPr id="24" name="Classification"/>
          <p:cNvSpPr txBox="1"/>
          <p:nvPr userDrawn="1"/>
        </p:nvSpPr>
        <p:spPr>
          <a:xfrm>
            <a:off x="251936" y="5656842"/>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a:solidFill>
                  <a:srgbClr val="FFFFFF"/>
                </a:solidFill>
              </a:rPr>
              <a:t>INTERNAL</a:t>
            </a:r>
          </a:p>
        </p:txBody>
      </p:sp>
      <p:sp>
        <p:nvSpPr>
          <p:cNvPr id="11" name="Date"/>
          <p:cNvSpPr>
            <a:spLocks noGrp="1"/>
          </p:cNvSpPr>
          <p:nvPr>
            <p:ph type="body" sz="quarter" idx="13"/>
          </p:nvPr>
        </p:nvSpPr>
        <p:spPr>
          <a:xfrm>
            <a:off x="251935" y="5389101"/>
            <a:ext cx="10926804" cy="138467"/>
          </a:xfrm>
        </p:spPr>
        <p:txBody>
          <a:bodyPr/>
          <a:lstStyle>
            <a:lvl1pPr>
              <a:spcBef>
                <a:spcPts val="0"/>
              </a:spcBef>
              <a:defRPr sz="900"/>
            </a:lvl1pPr>
          </a:lstStyle>
          <a:p>
            <a:pPr lvl="0"/>
            <a:r>
              <a:rPr lang="en-US" sz="900"/>
              <a:t>Click to edit Master text styles</a:t>
            </a:r>
          </a:p>
        </p:txBody>
      </p:sp>
      <p:sp>
        <p:nvSpPr>
          <p:cNvPr id="6" name="Speaker"/>
          <p:cNvSpPr>
            <a:spLocks noGrp="1"/>
          </p:cNvSpPr>
          <p:nvPr userDrawn="1">
            <p:ph type="subTitle" idx="1" hasCustomPrompt="1"/>
          </p:nvPr>
        </p:nvSpPr>
        <p:spPr bwMode="gray">
          <a:xfrm>
            <a:off x="251935" y="5085706"/>
            <a:ext cx="10926804" cy="246221"/>
          </a:xfrm>
        </p:spPr>
        <p:txBody>
          <a:bodyPr wrap="square" anchor="t" anchorCtr="0">
            <a:sp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 </a:t>
            </a:r>
          </a:p>
        </p:txBody>
      </p:sp>
      <p:sp>
        <p:nvSpPr>
          <p:cNvPr id="2" name="Presentation Title"/>
          <p:cNvSpPr>
            <a:spLocks noGrp="1"/>
          </p:cNvSpPr>
          <p:nvPr>
            <p:ph type="title" hasCustomPrompt="1"/>
          </p:nvPr>
        </p:nvSpPr>
        <p:spPr>
          <a:xfrm>
            <a:off x="251934" y="4140001"/>
            <a:ext cx="10925129" cy="775417"/>
          </a:xfrm>
        </p:spPr>
        <p:txBody>
          <a:bodyPr wrap="square" anchor="t" anchorCtr="0">
            <a:noAutofit/>
          </a:bodyPr>
          <a:lstStyle>
            <a:lvl1pPr>
              <a:lnSpc>
                <a:spcPct val="90000"/>
              </a:lnSpc>
              <a:defRPr sz="2799">
                <a:solidFill>
                  <a:schemeClr val="tx1"/>
                </a:solidFill>
              </a:defRPr>
            </a:lvl1pPr>
          </a:lstStyle>
          <a:p>
            <a:r>
              <a:rPr lang="en-US" sz="2798"/>
              <a:t>Presentation Title</a:t>
            </a:r>
            <a:br>
              <a:rPr lang="en-US" sz="2798"/>
            </a:br>
            <a:r>
              <a:rPr lang="en-US" sz="2798">
                <a:solidFill>
                  <a:schemeClr val="accent1"/>
                </a:solidFill>
              </a:rPr>
              <a:t>Goes Here and Here.</a:t>
            </a:r>
          </a:p>
        </p:txBody>
      </p:sp>
      <p:pic>
        <p:nvPicPr>
          <p:cNvPr id="15"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pic>
        <p:nvPicPr>
          <p:cNvPr id="21" name="SAP Hybri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936" y="3656832"/>
            <a:ext cx="1099819" cy="216000"/>
          </a:xfrm>
          <a:prstGeom prst="rect">
            <a:avLst/>
          </a:prstGeom>
        </p:spPr>
      </p:pic>
      <p:grpSp>
        <p:nvGrpSpPr>
          <p:cNvPr id="16" name="Hero Motion Band"/>
          <p:cNvGrpSpPr/>
          <p:nvPr userDrawn="1"/>
        </p:nvGrpSpPr>
        <p:grpSpPr>
          <a:xfrm>
            <a:off x="9168785" y="0"/>
            <a:ext cx="3023215" cy="3431012"/>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1247649452"/>
      </p:ext>
    </p:extLst>
  </p:cSld>
  <p:clrMapOvr>
    <a:masterClrMapping/>
  </p:clrMapOvr>
  <p:extLst mod="1">
    <p:ext uri="{DCECCB84-F9BA-43D5-87BE-67443E8EF086}">
      <p15:sldGuideLst xmlns:p15="http://schemas.microsoft.com/office/powerpoint/2012/main" xmlns=""/>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2_Cover black">
    <p:spTree>
      <p:nvGrpSpPr>
        <p:cNvPr id="1" name=""/>
        <p:cNvGrpSpPr/>
        <p:nvPr/>
      </p:nvGrpSpPr>
      <p:grpSpPr>
        <a:xfrm>
          <a:off x="0" y="0"/>
          <a:ext cx="0" cy="0"/>
          <a:chOff x="0" y="0"/>
          <a:chExt cx="0" cy="0"/>
        </a:xfrm>
      </p:grpSpPr>
      <p:sp>
        <p:nvSpPr>
          <p:cNvPr id="24" name="Classification"/>
          <p:cNvSpPr txBox="1"/>
          <p:nvPr userDrawn="1"/>
        </p:nvSpPr>
        <p:spPr>
          <a:xfrm>
            <a:off x="251936" y="4475406"/>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a:solidFill>
                  <a:srgbClr val="FFFFFF"/>
                </a:solidFill>
              </a:rPr>
              <a:t>INTERNAL</a:t>
            </a:r>
          </a:p>
        </p:txBody>
      </p:sp>
      <p:sp>
        <p:nvSpPr>
          <p:cNvPr id="13" name="Date"/>
          <p:cNvSpPr>
            <a:spLocks noGrp="1"/>
          </p:cNvSpPr>
          <p:nvPr>
            <p:ph type="body" sz="quarter" idx="15" hasCustomPrompt="1"/>
          </p:nvPr>
        </p:nvSpPr>
        <p:spPr>
          <a:xfrm>
            <a:off x="251935" y="3868174"/>
            <a:ext cx="8391388" cy="184666"/>
          </a:xfrm>
        </p:spPr>
        <p:txBody>
          <a:bodyPr>
            <a:noAutofit/>
          </a:bodyPr>
          <a:lstStyle>
            <a:lvl1pPr>
              <a:spcBef>
                <a:spcPts val="0"/>
              </a:spcBef>
              <a:defRPr sz="1200"/>
            </a:lvl1pPr>
          </a:lstStyle>
          <a:p>
            <a:pPr lvl="0"/>
            <a:r>
              <a:rPr lang="en-US"/>
              <a:t>Month 00, 2017</a:t>
            </a:r>
          </a:p>
        </p:txBody>
      </p:sp>
      <p:sp>
        <p:nvSpPr>
          <p:cNvPr id="6" name="Speaker"/>
          <p:cNvSpPr>
            <a:spLocks noGrp="1"/>
          </p:cNvSpPr>
          <p:nvPr userDrawn="1">
            <p:ph type="subTitle" idx="1" hasCustomPrompt="1"/>
          </p:nvPr>
        </p:nvSpPr>
        <p:spPr bwMode="gray">
          <a:xfrm>
            <a:off x="251935" y="3559300"/>
            <a:ext cx="8391388" cy="276999"/>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799"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a:t>Speaker’s Name, SAP </a:t>
            </a:r>
          </a:p>
        </p:txBody>
      </p:sp>
      <p:sp>
        <p:nvSpPr>
          <p:cNvPr id="10" name="Presentation Title"/>
          <p:cNvSpPr>
            <a:spLocks noGrp="1"/>
          </p:cNvSpPr>
          <p:nvPr>
            <p:ph type="body" sz="quarter" idx="14" hasCustomPrompt="1"/>
          </p:nvPr>
        </p:nvSpPr>
        <p:spPr>
          <a:xfrm>
            <a:off x="251935" y="2437078"/>
            <a:ext cx="8391388" cy="886397"/>
          </a:xfrm>
        </p:spPr>
        <p:txBody>
          <a:bodyPr wrap="square">
            <a:noAutofit/>
          </a:bodyPr>
          <a:lstStyle>
            <a:lvl1pPr>
              <a:lnSpc>
                <a:spcPct val="90000"/>
              </a:lnSpc>
              <a:spcBef>
                <a:spcPts val="0"/>
              </a:spcBef>
              <a:defRPr sz="3199" b="1" baseline="0"/>
            </a:lvl1pPr>
          </a:lstStyle>
          <a:p>
            <a:pPr lvl="0"/>
            <a:r>
              <a:rPr lang="en-US"/>
              <a:t>Presentation Title </a:t>
            </a:r>
            <a:br>
              <a:rPr lang="en-US"/>
            </a:br>
            <a:r>
              <a:rPr lang="en-US"/>
              <a:t>Goes Here and Here.</a:t>
            </a:r>
          </a:p>
        </p:txBody>
      </p:sp>
      <p:pic>
        <p:nvPicPr>
          <p:cNvPr id="12" name="SA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pic>
        <p:nvPicPr>
          <p:cNvPr id="21" name="SAP Hybri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936" y="1880235"/>
            <a:ext cx="1099819" cy="216000"/>
          </a:xfrm>
          <a:prstGeom prst="rect">
            <a:avLst/>
          </a:prstGeom>
        </p:spPr>
      </p:pic>
      <p:grpSp>
        <p:nvGrpSpPr>
          <p:cNvPr id="16" name="Hero Motion Band"/>
          <p:cNvGrpSpPr/>
          <p:nvPr userDrawn="1"/>
        </p:nvGrpSpPr>
        <p:grpSpPr>
          <a:xfrm>
            <a:off x="9168785" y="0"/>
            <a:ext cx="3023215" cy="6858000"/>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877283847"/>
      </p:ext>
    </p:extLst>
  </p:cSld>
  <p:clrMapOvr>
    <a:masterClrMapping/>
  </p:clrMapOvr>
  <p:extLst mod="1">
    <p:ext uri="{DCECCB84-F9BA-43D5-87BE-67443E8EF086}">
      <p15:sldGuideLst xmlns:p15="http://schemas.microsoft.com/office/powerpoint/2012/main" xmlns=""/>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3_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defTabSz="1088449">
              <a:spcBef>
                <a:spcPts val="1200"/>
              </a:spcBef>
            </a:pPr>
            <a:r>
              <a:rPr lang="en-US" sz="110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449">
              <a:spcBef>
                <a:spcPts val="1200"/>
              </a:spcBef>
            </a:pPr>
            <a:r>
              <a:rPr lang="en-US" sz="110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of other software vendors. National product specifications may vary.</a:t>
            </a:r>
          </a:p>
          <a:p>
            <a:pPr defTabSz="1088449">
              <a:spcBef>
                <a:spcPts val="1200"/>
              </a:spcBef>
            </a:pPr>
            <a:r>
              <a:rPr lang="en-US" sz="110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set forth in the express warranty statements accompanying such products and services, if any. Nothing herein should be construed as constituting an additional warranty. </a:t>
            </a:r>
          </a:p>
          <a:p>
            <a:pPr defTabSz="1088449">
              <a:spcBef>
                <a:spcPts val="1200"/>
              </a:spcBef>
            </a:pPr>
            <a:r>
              <a:rPr lang="en-US" sz="110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risks and uncertainties that could cause actual results to differ materially from expectations. Readers are cautioned not to place undue reliance on these forward-looking statements, and they should not be relied upon in making purchasing decisions.</a:t>
            </a:r>
          </a:p>
          <a:p>
            <a:pPr defTabSz="1088449">
              <a:spcBef>
                <a:spcPts val="1200"/>
              </a:spcBef>
            </a:pPr>
            <a:r>
              <a:rPr lang="en-US" sz="110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in Germany and other countries. All other product and service names mentioned are the trademarks of their respective companies. </a:t>
            </a:r>
            <a:br>
              <a:rPr lang="en-US" sz="1100">
                <a:solidFill>
                  <a:srgbClr val="FFFFFF"/>
                </a:solidFill>
                <a:ea typeface="Arial Unicode MS" panose="020B0604020202020204" pitchFamily="34" charset="-128"/>
              </a:rPr>
            </a:br>
            <a:r>
              <a:rPr lang="en-US" sz="1100">
                <a:solidFill>
                  <a:srgbClr val="FFFFFF"/>
                </a:solidFill>
                <a:ea typeface="Arial Unicode MS" panose="020B0604020202020204" pitchFamily="34" charset="-128"/>
              </a:rPr>
              <a:t>See </a:t>
            </a:r>
            <a:r>
              <a:rPr lang="en-US" sz="1100">
                <a:solidFill>
                  <a:srgbClr val="999999"/>
                </a:solidFill>
                <a:ea typeface="Arial Unicode MS" panose="020B0604020202020204" pitchFamily="34" charset="-128"/>
                <a:hlinkClick r:id="rId2"/>
              </a:rPr>
              <a:t>http://global.sap.com/corporate-en/legal/copyright/index.epx</a:t>
            </a:r>
            <a:r>
              <a:rPr lang="en-US" sz="1100">
                <a:solidFill>
                  <a:srgbClr val="999999"/>
                </a:solidFill>
                <a:ea typeface="Arial Unicode MS" panose="020B0604020202020204" pitchFamily="34" charset="-128"/>
              </a:rPr>
              <a:t> </a:t>
            </a:r>
            <a:r>
              <a:rPr lang="en-US" sz="1100">
                <a:solidFill>
                  <a:srgbClr val="FFFFFF"/>
                </a:solidFill>
                <a:ea typeface="Arial Unicode MS" panose="020B0604020202020204" pitchFamily="34" charset="-128"/>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defTabSz="1088449"/>
            <a:r>
              <a:rPr lang="en-US" sz="2399" b="0">
                <a:solidFill>
                  <a:srgbClr val="FFFFFF"/>
                </a:solidFill>
              </a:rPr>
              <a:t>© 2017 SAP SE or an SAP affiliate company. All rights reserved.</a:t>
            </a:r>
          </a:p>
        </p:txBody>
      </p:sp>
      <p:grpSp>
        <p:nvGrpSpPr>
          <p:cNvPr id="6" name="Secondary Motion Band"/>
          <p:cNvGrpSpPr/>
          <p:nvPr userDrawn="1"/>
        </p:nvGrpSpPr>
        <p:grpSpPr>
          <a:xfrm>
            <a:off x="10679346" y="0"/>
            <a:ext cx="1512654" cy="251942"/>
            <a:chOff x="10682127" y="0"/>
            <a:chExt cx="1513048" cy="252000"/>
          </a:xfrm>
        </p:grpSpPr>
        <p:sp>
          <p:nvSpPr>
            <p:cNvPr id="7" name="Rectangle 6"/>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sp>
          <p:nvSpPr>
            <p:cNvPr id="8" name="Rectangle 7"/>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sp>
          <p:nvSpPr>
            <p:cNvPr id="9" name="Rectangle 8"/>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9934730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6" name="Inhaltsplatzhalter 5"/>
          <p:cNvSpPr>
            <a:spLocks noGrp="1"/>
          </p:cNvSpPr>
          <p:nvPr>
            <p:ph sz="quarter" idx="10"/>
          </p:nvPr>
        </p:nvSpPr>
        <p:spPr>
          <a:xfrm>
            <a:off x="419461" y="1200041"/>
            <a:ext cx="11348711" cy="48467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7033025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12453" t="-19685" r="52595" b="-15781"/>
          <a:stretch/>
        </p:blipFill>
        <p:spPr>
          <a:xfrm>
            <a:off x="91413" y="6146800"/>
            <a:ext cx="944585" cy="487680"/>
          </a:xfrm>
          <a:prstGeom prst="parallelogram">
            <a:avLst/>
          </a:prstGeom>
        </p:spPr>
      </p:pic>
      <p:sp>
        <p:nvSpPr>
          <p:cNvPr id="19" name="Speaker"/>
          <p:cNvSpPr>
            <a:spLocks noGrp="1"/>
          </p:cNvSpPr>
          <p:nvPr userDrawn="1">
            <p:ph type="subTitle" idx="1" hasCustomPrompt="1"/>
          </p:nvPr>
        </p:nvSpPr>
        <p:spPr bwMode="gray">
          <a:xfrm>
            <a:off x="287925" y="5681819"/>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 </a:t>
            </a:r>
            <a:br>
              <a:rPr lang="en-US" dirty="0"/>
            </a:br>
            <a:r>
              <a:rPr lang="en-US" dirty="0"/>
              <a:t>Month 00, 2018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6" y="3646672"/>
            <a:ext cx="1099563" cy="216000"/>
          </a:xfrm>
          <a:prstGeom prst="rect">
            <a:avLst/>
          </a:prstGeom>
        </p:spPr>
      </p:pic>
      <p:sp>
        <p:nvSpPr>
          <p:cNvPr id="13" name="Divider image placeholder"/>
          <p:cNvSpPr>
            <a:spLocks noGrp="1"/>
          </p:cNvSpPr>
          <p:nvPr>
            <p:ph type="pic" sz="quarter" idx="12" hasCustomPrompt="1"/>
          </p:nvPr>
        </p:nvSpPr>
        <p:spPr>
          <a:xfrm>
            <a:off x="10" y="0"/>
            <a:ext cx="11239490" cy="3430800"/>
          </a:xfrm>
          <a:solidFill>
            <a:schemeClr val="tx2">
              <a:alpha val="70000"/>
            </a:schemeClr>
          </a:solid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grpSp>
        <p:nvGrpSpPr>
          <p:cNvPr id="14" name="Hero Motion Band"/>
          <p:cNvGrpSpPr/>
          <p:nvPr userDrawn="1"/>
        </p:nvGrpSpPr>
        <p:grpSpPr>
          <a:xfrm>
            <a:off x="9168785" y="0"/>
            <a:ext cx="3023215" cy="3431012"/>
            <a:chOff x="9232373" y="-1006"/>
            <a:chExt cx="3024002" cy="3431806"/>
          </a:xfrm>
        </p:grpSpPr>
        <p:sp>
          <p:nvSpPr>
            <p:cNvPr id="15"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dirty="0" err="1">
                <a:solidFill>
                  <a:srgbClr val="FFFFFF"/>
                </a:solidFill>
                <a:ea typeface="Arial Unicode MS" pitchFamily="34" charset="-128"/>
                <a:cs typeface="Arial Unicode MS" pitchFamily="34" charset="-128"/>
              </a:endParaRPr>
            </a:p>
          </p:txBody>
        </p:sp>
        <p:sp>
          <p:nvSpPr>
            <p:cNvPr id="16"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dirty="0" err="1">
                <a:solidFill>
                  <a:srgbClr val="FFFFFF"/>
                </a:solidFill>
                <a:ea typeface="Arial Unicode MS" pitchFamily="34" charset="-128"/>
                <a:cs typeface="Arial Unicode MS" pitchFamily="34" charset="-128"/>
              </a:endParaRPr>
            </a:p>
          </p:txBody>
        </p:sp>
        <p:sp>
          <p:nvSpPr>
            <p:cNvPr id="23"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dirty="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725368772"/>
      </p:ext>
    </p:extLst>
  </p:cSld>
  <p:clrMapOvr>
    <a:masterClrMapping/>
  </p:clrMapOvr>
  <p:extLst mod="1">
    <p:ext uri="{DCECCB84-F9BA-43D5-87BE-67443E8EF086}">
      <p15:sldGuideLst xmlns:p15="http://schemas.microsoft.com/office/powerpoint/2012/main" xmlns=""/>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a:t>Click to insert illustration scene art</a:t>
            </a:r>
          </a:p>
        </p:txBody>
      </p:sp>
      <p:sp>
        <p:nvSpPr>
          <p:cNvPr id="13" name="Classification"/>
          <p:cNvSpPr txBox="1"/>
          <p:nvPr userDrawn="1"/>
        </p:nvSpPr>
        <p:spPr>
          <a:xfrm>
            <a:off x="287927" y="5769669"/>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p>
        </p:txBody>
      </p:sp>
      <p:sp>
        <p:nvSpPr>
          <p:cNvPr id="19" name="Speaker"/>
          <p:cNvSpPr>
            <a:spLocks noGrp="1"/>
          </p:cNvSpPr>
          <p:nvPr userDrawn="1">
            <p:ph type="subTitle" idx="1" hasCustomPrompt="1"/>
          </p:nvPr>
        </p:nvSpPr>
        <p:spPr bwMode="gray">
          <a:xfrm>
            <a:off x="287925" y="5130492"/>
            <a:ext cx="10897962"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 </a:t>
            </a:r>
            <a:br>
              <a:rPr lang="en-US"/>
            </a:br>
            <a:r>
              <a:rPr lang="en-US"/>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600" b="1" baseline="0"/>
            </a:lvl1pPr>
          </a:lstStyle>
          <a:p>
            <a:pPr lvl="0"/>
            <a:r>
              <a:rPr lang="en-US"/>
              <a:t>Presentation Title </a:t>
            </a:r>
            <a:br>
              <a:rPr lang="en-US"/>
            </a:br>
            <a:r>
              <a:rPr lang="en-US"/>
              <a:t>Goes Here and Here.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6" y="3646672"/>
            <a:ext cx="1099563" cy="216000"/>
          </a:xfrm>
          <a:prstGeom prst="rect">
            <a:avLst/>
          </a:prstGeom>
        </p:spPr>
      </p:pic>
      <p:pic>
        <p:nvPicPr>
          <p:cNvPr id="8"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2453" t="-19685" r="52595" b="-15781"/>
          <a:stretch/>
        </p:blipFill>
        <p:spPr>
          <a:xfrm>
            <a:off x="91413" y="6146800"/>
            <a:ext cx="944585" cy="487680"/>
          </a:xfrm>
          <a:prstGeom prst="parallelogram">
            <a:avLst/>
          </a:prstGeom>
        </p:spPr>
      </p:pic>
    </p:spTree>
    <p:extLst>
      <p:ext uri="{BB962C8B-B14F-4D97-AF65-F5344CB8AC3E}">
        <p14:creationId xmlns:p14="http://schemas.microsoft.com/office/powerpoint/2010/main" val="172596270"/>
      </p:ext>
    </p:extLst>
  </p:cSld>
  <p:clrMapOvr>
    <a:masterClrMapping/>
  </p:clrMapOvr>
  <p:extLst mod="1">
    <p:ext uri="{DCECCB84-F9BA-43D5-87BE-67443E8EF086}">
      <p15:sldGuideLst xmlns:p15="http://schemas.microsoft.com/office/powerpoint/2012/main" xmlns=""/>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69" y="2905487"/>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69" y="1467009"/>
            <a:ext cx="5326613"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11"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869" y="5994000"/>
            <a:ext cx="1578051" cy="360000"/>
          </a:xfrm>
          <a:prstGeom prst="rect">
            <a:avLst/>
          </a:prstGeom>
        </p:spPr>
      </p:pic>
      <p:pic>
        <p:nvPicPr>
          <p:cNvPr id="6" name="SAP Hybris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3869" y="504000"/>
            <a:ext cx="1099819" cy="216000"/>
          </a:xfrm>
          <a:prstGeom prst="rect">
            <a:avLst/>
          </a:prstGeom>
        </p:spPr>
      </p:pic>
    </p:spTree>
    <p:custDataLst>
      <p:tags r:id="rId1"/>
    </p:custDataLst>
    <p:extLst>
      <p:ext uri="{BB962C8B-B14F-4D97-AF65-F5344CB8AC3E}">
        <p14:creationId xmlns:p14="http://schemas.microsoft.com/office/powerpoint/2010/main" val="151325095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sp>
        <p:nvSpPr>
          <p:cNvPr id="24" name="Classification"/>
          <p:cNvSpPr txBox="1"/>
          <p:nvPr userDrawn="1"/>
        </p:nvSpPr>
        <p:spPr>
          <a:xfrm>
            <a:off x="287927"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p>
        </p:txBody>
      </p:sp>
      <p:sp>
        <p:nvSpPr>
          <p:cNvPr id="6" name="Speaker"/>
          <p:cNvSpPr>
            <a:spLocks noGrp="1"/>
          </p:cNvSpPr>
          <p:nvPr userDrawn="1">
            <p:ph type="subTitle" idx="1" hasCustomPrompt="1"/>
          </p:nvPr>
        </p:nvSpPr>
        <p:spPr bwMode="gray">
          <a:xfrm>
            <a:off x="287927" y="4268506"/>
            <a:ext cx="8592933"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2017 </a:t>
            </a:r>
          </a:p>
        </p:txBody>
      </p:sp>
      <p:sp>
        <p:nvSpPr>
          <p:cNvPr id="10" name="Presentation Title"/>
          <p:cNvSpPr>
            <a:spLocks noGrp="1"/>
          </p:cNvSpPr>
          <p:nvPr>
            <p:ph type="body" sz="quarter" idx="14" hasCustomPrompt="1"/>
          </p:nvPr>
        </p:nvSpPr>
        <p:spPr>
          <a:xfrm>
            <a:off x="287927" y="2706317"/>
            <a:ext cx="8592933" cy="997196"/>
          </a:xfrm>
        </p:spPr>
        <p:txBody>
          <a:bodyPr wrap="square">
            <a:noAutofit/>
          </a:bodyPr>
          <a:lstStyle>
            <a:lvl1pPr>
              <a:lnSpc>
                <a:spcPct val="90000"/>
              </a:lnSpc>
              <a:spcBef>
                <a:spcPts val="0"/>
              </a:spcBef>
              <a:defRPr sz="3600" b="1" baseline="0"/>
            </a:lvl1pPr>
          </a:lstStyle>
          <a:p>
            <a:pPr lvl="0"/>
            <a:r>
              <a:rPr lang="en-US"/>
              <a:t>Title Goes Here </a:t>
            </a:r>
            <a:br>
              <a:rPr lang="en-US"/>
            </a:br>
            <a:r>
              <a:rPr lang="en-US"/>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6" y="1880235"/>
            <a:ext cx="1099563" cy="216000"/>
          </a:xfrm>
          <a:prstGeom prst="rect">
            <a:avLst/>
          </a:prstGeom>
        </p:spPr>
      </p:pic>
      <p:pic>
        <p:nvPicPr>
          <p:cNvPr id="13"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2453" t="-19685" r="52595" b="-15781"/>
          <a:stretch/>
        </p:blipFill>
        <p:spPr>
          <a:xfrm>
            <a:off x="91413" y="6146800"/>
            <a:ext cx="944585" cy="487680"/>
          </a:xfrm>
          <a:prstGeom prst="parallelogram">
            <a:avLst/>
          </a:prstGeom>
        </p:spPr>
      </p:pic>
    </p:spTree>
    <p:extLst>
      <p:ext uri="{BB962C8B-B14F-4D97-AF65-F5344CB8AC3E}">
        <p14:creationId xmlns:p14="http://schemas.microsoft.com/office/powerpoint/2010/main" val="35368313"/>
      </p:ext>
    </p:extLst>
  </p:cSld>
  <p:clrMapOvr>
    <a:masterClrMapping/>
  </p:clrMapOvr>
  <p:extLst mod="1">
    <p:ext uri="{DCECCB84-F9BA-43D5-87BE-67443E8EF086}">
      <p15:sldGuideLst xmlns:p15="http://schemas.microsoft.com/office/powerpoint/2012/main" xmlns=""/>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6" name="Speaker"/>
          <p:cNvSpPr>
            <a:spLocks noGrp="1"/>
          </p:cNvSpPr>
          <p:nvPr userDrawn="1">
            <p:ph type="subTitle" idx="1" hasCustomPrompt="1"/>
          </p:nvPr>
        </p:nvSpPr>
        <p:spPr bwMode="gray">
          <a:xfrm>
            <a:off x="287927" y="4268506"/>
            <a:ext cx="63717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 </a:t>
            </a:r>
            <a:br>
              <a:rPr lang="en-US" dirty="0"/>
            </a:br>
            <a:r>
              <a:rPr lang="en-US" dirty="0"/>
              <a:t>Month 00, 2018</a:t>
            </a:r>
          </a:p>
        </p:txBody>
      </p:sp>
      <p:sp>
        <p:nvSpPr>
          <p:cNvPr id="10" name="Presentation Title"/>
          <p:cNvSpPr>
            <a:spLocks noGrp="1"/>
          </p:cNvSpPr>
          <p:nvPr>
            <p:ph type="body" sz="quarter" idx="14" hasCustomPrompt="1"/>
          </p:nvPr>
        </p:nvSpPr>
        <p:spPr>
          <a:xfrm>
            <a:off x="287927" y="2706317"/>
            <a:ext cx="6371771" cy="997196"/>
          </a:xfrm>
        </p:spPr>
        <p:txBody>
          <a:bodyPr wrap="square">
            <a:noAutofit/>
          </a:bodyPr>
          <a:lstStyle>
            <a:lvl1pPr>
              <a:lnSpc>
                <a:spcPct val="90000"/>
              </a:lnSpc>
              <a:spcBef>
                <a:spcPts val="0"/>
              </a:spcBef>
              <a:defRPr sz="3600" b="1" baseline="0"/>
            </a:lvl1pPr>
          </a:lstStyle>
          <a:p>
            <a:pPr lvl="0"/>
            <a:r>
              <a:rPr lang="en-US"/>
              <a:t>Title Goes Here </a:t>
            </a:r>
            <a:br>
              <a:rPr lang="en-US"/>
            </a:br>
            <a:r>
              <a:rPr lang="en-US"/>
              <a:t>and Here and Here.</a:t>
            </a:r>
          </a:p>
        </p:txBody>
      </p:sp>
      <p:sp>
        <p:nvSpPr>
          <p:cNvPr id="7" name="Picture Placeholder 6"/>
          <p:cNvSpPr>
            <a:spLocks noGrp="1"/>
          </p:cNvSpPr>
          <p:nvPr>
            <p:ph type="pic" sz="quarter" idx="16"/>
          </p:nvPr>
        </p:nvSpPr>
        <p:spPr>
          <a:xfrm>
            <a:off x="6953044" y="963000"/>
            <a:ext cx="4930716" cy="4932000"/>
          </a:xfrm>
        </p:spPr>
        <p:txBody>
          <a:bodyPr/>
          <a:lstStyle/>
          <a:p>
            <a:r>
              <a:rPr lang="en-US"/>
              <a:t>Click icon to add picture</a:t>
            </a:r>
            <a:endParaRPr lang="de-DE"/>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6" y="1880235"/>
            <a:ext cx="1099563" cy="216000"/>
          </a:xfrm>
          <a:prstGeom prst="rect">
            <a:avLst/>
          </a:prstGeom>
        </p:spPr>
      </p:pic>
      <p:pic>
        <p:nvPicPr>
          <p:cNvPr id="1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2453" t="-19685" r="52595" b="-15781"/>
          <a:stretch/>
        </p:blipFill>
        <p:spPr>
          <a:xfrm>
            <a:off x="91413" y="6146800"/>
            <a:ext cx="944585" cy="487680"/>
          </a:xfrm>
          <a:prstGeom prst="parallelogram">
            <a:avLst/>
          </a:prstGeom>
        </p:spPr>
      </p:pic>
    </p:spTree>
    <p:extLst>
      <p:ext uri="{BB962C8B-B14F-4D97-AF65-F5344CB8AC3E}">
        <p14:creationId xmlns:p14="http://schemas.microsoft.com/office/powerpoint/2010/main" val="40843854"/>
      </p:ext>
    </p:extLst>
  </p:cSld>
  <p:clrMapOvr>
    <a:masterClrMapping/>
  </p:clrMapOvr>
  <p:extLst mod="1">
    <p:ext uri="{DCECCB84-F9BA-43D5-87BE-67443E8EF086}">
      <p15:sldGuideLst xmlns:p15="http://schemas.microsoft.com/office/powerpoint/2012/main" xmlns=""/>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5376896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431047825"/>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r>
              <a:rPr lang="en-US"/>
              <a:t>Click to insert image or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642303661"/>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3445052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9" y="1620000"/>
            <a:ext cx="11183565"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0633253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70" y="1620000"/>
            <a:ext cx="5326613"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8127450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8401105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3" name="Text placeholder - column 2"/>
          <p:cNvSpPr>
            <a:spLocks noGrp="1"/>
          </p:cNvSpPr>
          <p:nvPr>
            <p:ph type="body" sz="quarter" idx="10" hasCustomPrompt="1"/>
          </p:nvPr>
        </p:nvSpPr>
        <p:spPr>
          <a:xfrm>
            <a:off x="503870" y="4770000"/>
            <a:ext cx="5326613" cy="1080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5326613" cy="2631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023570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b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of other software vendors. National product specifications may vary.</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b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b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b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in Germany and other countries. All other product and service names mentioned are the trademarks of their respective companies. </a:t>
            </a:r>
            <a:b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b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See </a:t>
            </a:r>
            <a:r>
              <a:rPr kumimoji="0" lang="en-US" sz="1100" b="0" i="0" u="none" strike="noStrike" kern="1200" cap="none" spc="0" normalizeH="0" baseline="0" noProof="0" dirty="0">
                <a:ln>
                  <a:noFill/>
                </a:ln>
                <a:solidFill>
                  <a:srgbClr val="CCCCCC"/>
                </a:solidFill>
                <a:effectLst/>
                <a:uLnTx/>
                <a:uFillTx/>
                <a:latin typeface="Arial"/>
                <a:ea typeface="Arial Unicode MS" panose="020B0604020202020204" pitchFamily="34" charset="-128"/>
                <a:cs typeface="+mn-cs"/>
                <a:hlinkClick r:id="rId3"/>
              </a:rPr>
              <a:t>http://global.sap.com/corporate-en/legal/copyright/index.epx</a:t>
            </a:r>
            <a:r>
              <a:rPr kumimoji="0" lang="en-US" sz="1100" b="0" i="0" u="none" strike="noStrike" kern="1200" cap="none" spc="0" normalizeH="0" baseline="0" noProof="0" dirty="0">
                <a:ln>
                  <a:noFill/>
                </a:ln>
                <a:solidFill>
                  <a:srgbClr val="CCCCCC"/>
                </a:solidFill>
                <a:effectLst/>
                <a:uLnTx/>
                <a:uFillTx/>
                <a:latin typeface="Arial"/>
                <a:ea typeface="Arial Unicode MS" panose="020B0604020202020204" pitchFamily="34" charset="-128"/>
                <a:cs typeface="+mn-cs"/>
              </a:rPr>
              <a:t> </a:t>
            </a:r>
            <a:r>
              <a:rPr kumimoji="0" lang="en-US" sz="1100"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marL="0" marR="0" lvl="0" indent="0" algn="l" defTabSz="1088449"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Arial"/>
                <a:ea typeface="+mj-ea"/>
                <a:cs typeface="+mj-cs"/>
              </a:rPr>
              <a:t>© 2017 SAP SE or an SAP affiliate company. All rights reserved.</a:t>
            </a:r>
          </a:p>
        </p:txBody>
      </p:sp>
      <p:grpSp>
        <p:nvGrpSpPr>
          <p:cNvPr id="16" name="Group 15"/>
          <p:cNvGrpSpPr/>
          <p:nvPr userDrawn="1"/>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grpSp>
    </p:spTree>
    <p:custDataLst>
      <p:tags r:id="rId1"/>
    </p:custDataLst>
    <p:extLst>
      <p:ext uri="{BB962C8B-B14F-4D97-AF65-F5344CB8AC3E}">
        <p14:creationId xmlns:p14="http://schemas.microsoft.com/office/powerpoint/2010/main" val="32123885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3" name="Text placeholder - column 2"/>
          <p:cNvSpPr>
            <a:spLocks noGrp="1"/>
          </p:cNvSpPr>
          <p:nvPr>
            <p:ph type="body" sz="quarter" idx="10" hasCustomPrompt="1"/>
          </p:nvPr>
        </p:nvSpPr>
        <p:spPr>
          <a:xfrm>
            <a:off x="503870" y="4354924"/>
            <a:ext cx="3390317" cy="1495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3390317"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8297116" y="4354924"/>
            <a:ext cx="3390317" cy="1495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9" name="Text placeholder - column 2"/>
          <p:cNvSpPr>
            <a:spLocks noGrp="1"/>
          </p:cNvSpPr>
          <p:nvPr>
            <p:ph type="body" sz="quarter" idx="15" hasCustomPrompt="1"/>
          </p:nvPr>
        </p:nvSpPr>
        <p:spPr>
          <a:xfrm>
            <a:off x="4400493" y="4354924"/>
            <a:ext cx="3390317" cy="1495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4253964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
        <p:nvSpPr>
          <p:cNvPr id="3" name="Text placeholder - column 2"/>
          <p:cNvSpPr>
            <a:spLocks noGrp="1"/>
          </p:cNvSpPr>
          <p:nvPr>
            <p:ph type="body" sz="quarter" idx="10" hasCustomPrompt="1"/>
          </p:nvPr>
        </p:nvSpPr>
        <p:spPr>
          <a:xfrm>
            <a:off x="503870" y="3878220"/>
            <a:ext cx="2414971" cy="1971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3870" y="1620000"/>
            <a:ext cx="2414971"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9" name="Text placeholder - column 2"/>
          <p:cNvSpPr>
            <a:spLocks noGrp="1"/>
          </p:cNvSpPr>
          <p:nvPr>
            <p:ph type="body" sz="quarter" idx="15" hasCustomPrompt="1"/>
          </p:nvPr>
        </p:nvSpPr>
        <p:spPr>
          <a:xfrm>
            <a:off x="3426735" y="3878221"/>
            <a:ext cx="2414971" cy="1971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6735" y="1620000"/>
            <a:ext cx="2414971"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13" name="Text placeholder - column 2"/>
          <p:cNvSpPr>
            <a:spLocks noGrp="1"/>
          </p:cNvSpPr>
          <p:nvPr>
            <p:ph type="body" sz="quarter" idx="17" hasCustomPrompt="1"/>
          </p:nvPr>
        </p:nvSpPr>
        <p:spPr>
          <a:xfrm>
            <a:off x="6349600" y="3878221"/>
            <a:ext cx="2414971" cy="1971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49600" y="1620000"/>
            <a:ext cx="2414971" cy="1728000"/>
          </a:xfrm>
          <a:solidFill>
            <a:schemeClr val="tx2">
              <a:alpha val="70000"/>
            </a:schemeClr>
          </a:solid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3828514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921" indent="-395921">
              <a:lnSpc>
                <a:spcPct val="90000"/>
              </a:lnSpc>
              <a:spcBef>
                <a:spcPts val="600"/>
              </a:spcBef>
              <a:defRPr sz="5999" b="1">
                <a:solidFill>
                  <a:schemeClr val="tx1"/>
                </a:solidFill>
              </a:defRPr>
            </a:lvl1pPr>
            <a:lvl2pPr marL="395921" indent="0">
              <a:buNone/>
              <a:defRPr sz="1200">
                <a:solidFill>
                  <a:schemeClr val="tx1"/>
                </a:solidFill>
              </a:defRPr>
            </a:lvl2pPr>
          </a:lstStyle>
          <a:p>
            <a:pPr lvl="0"/>
            <a:r>
              <a:rPr lang="en-US" noProof="0"/>
              <a:t>“Quote goes here </a:t>
            </a:r>
            <a:br>
              <a:rPr lang="en-US" noProof="0"/>
            </a:br>
            <a:r>
              <a:rPr lang="en-US" noProof="0"/>
              <a:t>and here.”</a:t>
            </a:r>
          </a:p>
          <a:p>
            <a:pPr lvl="1"/>
            <a:r>
              <a:rPr lang="en-US" noProof="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a:t>Insert page title (sentence case)</a:t>
            </a:r>
            <a:endParaRPr lang="en-US"/>
          </a:p>
        </p:txBody>
      </p:sp>
    </p:spTree>
    <p:extLst>
      <p:ext uri="{BB962C8B-B14F-4D97-AF65-F5344CB8AC3E}">
        <p14:creationId xmlns:p14="http://schemas.microsoft.com/office/powerpoint/2010/main" val="33760465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2"/>
          <p:cNvSpPr>
            <a:spLocks noGrp="1"/>
          </p:cNvSpPr>
          <p:nvPr>
            <p:ph type="title" hasCustomPrompt="1"/>
          </p:nvPr>
        </p:nvSpPr>
        <p:spPr>
          <a:xfrm>
            <a:off x="503870" y="504000"/>
            <a:ext cx="709015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459279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
        <p:nvSpPr>
          <p:cNvPr id="7" name="Text Placeholder 6"/>
          <p:cNvSpPr>
            <a:spLocks noGrp="1"/>
          </p:cNvSpPr>
          <p:nvPr>
            <p:ph type="body" sz="quarter" idx="11" hasCustomPrompt="1"/>
          </p:nvPr>
        </p:nvSpPr>
        <p:spPr bwMode="gray">
          <a:xfrm>
            <a:off x="503869" y="1620000"/>
            <a:ext cx="5110669"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1"/>
          <p:cNvSpPr>
            <a:spLocks noGrp="1"/>
          </p:cNvSpPr>
          <p:nvPr>
            <p:ph type="title" hasCustomPrompt="1"/>
          </p:nvPr>
        </p:nvSpPr>
        <p:spPr>
          <a:xfrm>
            <a:off x="503871" y="504000"/>
            <a:ext cx="5110669"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4988087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solidFill>
            <a:schemeClr val="tx2">
              <a:alpha val="70000"/>
            </a:schemeClr>
          </a:solid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3869" y="1440000"/>
            <a:ext cx="11182288" cy="369246"/>
          </a:xfrm>
        </p:spPr>
        <p:txBody>
          <a:bodyPr anchor="t" anchorCtr="0">
            <a:noAutofit/>
          </a:bodyPr>
          <a:lstStyle>
            <a:lvl1pPr>
              <a:defRPr sz="2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3649999534"/>
      </p:ext>
    </p:extLst>
  </p:cSld>
  <p:clrMapOvr>
    <a:masterClrMapping/>
  </p:clrMapOvr>
  <p:hf sldNum="0"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2499633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image</a:t>
            </a:r>
            <a:endParaRPr lang="de-DE"/>
          </a:p>
        </p:txBody>
      </p:sp>
    </p:spTree>
    <p:extLst>
      <p:ext uri="{BB962C8B-B14F-4D97-AF65-F5344CB8AC3E}">
        <p14:creationId xmlns:p14="http://schemas.microsoft.com/office/powerpoint/2010/main" val="13351077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a:t>Click icon to add screenshot</a:t>
            </a:r>
            <a:endParaRPr lang="de-DE"/>
          </a:p>
        </p:txBody>
      </p:sp>
      <p:sp>
        <p:nvSpPr>
          <p:cNvPr id="4" name="Text Placeholder 3"/>
          <p:cNvSpPr>
            <a:spLocks noGrp="1"/>
          </p:cNvSpPr>
          <p:nvPr>
            <p:ph type="body" sz="quarter" idx="10" hasCustomPrompt="1"/>
          </p:nvPr>
        </p:nvSpPr>
        <p:spPr>
          <a:xfrm>
            <a:off x="503870" y="1620000"/>
            <a:ext cx="5326613"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163650868"/>
      </p:ext>
    </p:extLst>
  </p:cSld>
  <p:clrMapOvr>
    <a:masterClrMapping/>
  </p:clrMapOvr>
  <p:extLst mod="1">
    <p:ext uri="{DCECCB84-F9BA-43D5-87BE-67443E8EF086}">
      <p15:sldGuideLst xmlns:p15="http://schemas.microsoft.com/office/powerpoint/2012/main" xmlns=""/>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a:t>Click to add content</a:t>
            </a:r>
          </a:p>
        </p:txBody>
      </p:sp>
      <p:sp>
        <p:nvSpPr>
          <p:cNvPr id="2" name="Title 1"/>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07066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0"/>
            <a:ext cx="11182288" cy="3830931"/>
          </a:xfrm>
          <a:prstGeom prst="rect">
            <a:avLst/>
          </a:prstGeom>
          <a:noFill/>
        </p:spPr>
        <p:txBody>
          <a:bodyPr wrap="square" lIns="0" tIns="0" rIns="0" bIns="0" rtlCol="0">
            <a:sp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Die vorliegenden Unterlagen werden von der SAP SE oder einem SAP-Konzernunternehmen bereitgestellt und dienen ausschließlich zu Informationszwecken.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Die SAP SE oder ihre Konzernunternehmen übernehmen keinerlei Haftung oder Gewährleistung für Fehler oder Unvollständigkeiten in dieser Publikation.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marL="0" marR="0" lvl="0" indent="0" algn="l" defTabSz="1088449" rtl="0" eaLnBrk="1" fontAlgn="auto" latinLnBrk="0" hangingPunct="1">
              <a:lnSpc>
                <a:spcPct val="100000"/>
              </a:lnSpc>
              <a:spcBef>
                <a:spcPts val="1200"/>
              </a:spcBef>
              <a:spcAft>
                <a:spcPts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SAP und andere in diesem Dokument erwähnte Produkte und Dienstleistungen von SAP sowie die dazugehörigen Logos sind Marken oder eingetragene Marken der SAP SE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(oder von einem SAP-Konzernunternehmen) in Deutschland und verschiedenen anderen Ländern weltweit. Alle anderen Namen von Produkten und Dienstleistungen sind Marken der jeweiligen Firmen. </a:t>
            </a:r>
            <a:br>
              <a:rPr kumimoji="0" lang="de-DE" sz="1100" b="0" i="0" u="none" strike="noStrike" kern="1200" cap="none" spc="0" normalizeH="0" baseline="0" noProof="0" dirty="0">
                <a:ln>
                  <a:noFill/>
                </a:ln>
                <a:solidFill>
                  <a:srgbClr val="000000"/>
                </a:solidFill>
                <a:effectLst/>
                <a:uLnTx/>
                <a:uFillTx/>
                <a:latin typeface="Arial"/>
                <a:ea typeface="+mn-ea"/>
                <a:cs typeface="+mn-cs"/>
              </a:rPr>
            </a:br>
            <a:r>
              <a:rPr kumimoji="0" lang="de-DE" sz="1100" b="0" i="0" u="none" strike="noStrike" kern="1200" cap="none" spc="0" normalizeH="0" baseline="0" noProof="0" dirty="0">
                <a:ln>
                  <a:noFill/>
                </a:ln>
                <a:solidFill>
                  <a:srgbClr val="000000"/>
                </a:solidFill>
                <a:effectLst/>
                <a:uLnTx/>
                <a:uFillTx/>
                <a:latin typeface="Arial"/>
                <a:ea typeface="+mn-ea"/>
                <a:cs typeface="+mn-cs"/>
              </a:rPr>
              <a:t>Zusätzliche Informationen zur Marke und Vermerke finden Sie auf der Seite </a:t>
            </a:r>
            <a:r>
              <a:rPr kumimoji="0" lang="de-DE" sz="1100" b="0" i="0" u="none" strike="noStrike" kern="1200" cap="none" spc="0" normalizeH="0" baseline="0" noProof="0" dirty="0">
                <a:ln>
                  <a:noFill/>
                </a:ln>
                <a:solidFill>
                  <a:srgbClr val="000000"/>
                </a:solidFill>
                <a:effectLst/>
                <a:uLnTx/>
                <a:uFillTx/>
                <a:latin typeface="Arial"/>
                <a:ea typeface="+mn-ea"/>
                <a:cs typeface="+mn-cs"/>
                <a:hlinkClick r:id="rId3"/>
              </a:rPr>
              <a:t>http://www.sap.com/corporate-de/legal/copyright/index.epx</a:t>
            </a: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marL="0" marR="0" lvl="0" indent="0" algn="l" defTabSz="1088449" rtl="0" eaLnBrk="1" fontAlgn="auto" latinLnBrk="0" hangingPunct="1">
              <a:lnSpc>
                <a:spcPct val="100000"/>
              </a:lnSpc>
              <a:spcBef>
                <a:spcPct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Arial"/>
                <a:ea typeface="+mj-ea"/>
                <a:cs typeface="+mj-cs"/>
              </a:rPr>
              <a:t>© </a:t>
            </a:r>
            <a:r>
              <a:rPr kumimoji="0" lang="de-DE" sz="2399" b="0" i="0" u="none" strike="noStrike" kern="1200" cap="none" spc="0" normalizeH="0" baseline="0" noProof="0" dirty="0">
                <a:ln>
                  <a:noFill/>
                </a:ln>
                <a:solidFill>
                  <a:srgbClr val="000000"/>
                </a:solidFill>
                <a:effectLst/>
                <a:uLnTx/>
                <a:uFillTx/>
                <a:latin typeface="Arial"/>
                <a:ea typeface="+mj-ea"/>
                <a:cs typeface="+mj-cs"/>
              </a:rPr>
              <a:t>2017 SAP SE oder ein SAP-Konzernunternehmen. Alle Rechte vorbehalten.</a:t>
            </a:r>
          </a:p>
        </p:txBody>
      </p:sp>
      <p:grpSp>
        <p:nvGrpSpPr>
          <p:cNvPr id="16" name="Group 15"/>
          <p:cNvGrpSpPr/>
          <p:nvPr userDrawn="1"/>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grpSp>
    </p:spTree>
    <p:custDataLst>
      <p:tags r:id="rId1"/>
    </p:custDataLst>
    <p:extLst>
      <p:ext uri="{BB962C8B-B14F-4D97-AF65-F5344CB8AC3E}">
        <p14:creationId xmlns:p14="http://schemas.microsoft.com/office/powerpoint/2010/main" val="20424429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236158" y="1142738"/>
            <a:ext cx="11792689" cy="220929"/>
          </a:xfrm>
          <a:prstGeom prst="rect">
            <a:avLst/>
          </a:prstGeom>
          <a:solidFill>
            <a:schemeClr val="bg1"/>
          </a:solidFill>
          <a:ln w="6350" algn="ctr">
            <a:noFill/>
            <a:miter lim="800000"/>
            <a:headEnd/>
            <a:tailEnd/>
          </a:ln>
        </p:spPr>
        <p:txBody>
          <a:bodyPr lIns="89979" tIns="71983" rIns="89979" bIns="71983"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885640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3983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70" y="2905487"/>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3870" y="1467009"/>
            <a:ext cx="5326613" cy="923116"/>
          </a:xfrm>
        </p:spPr>
        <p:txBody>
          <a:bodyPr anchor="t" anchorCtr="0">
            <a:noAutofit/>
          </a:bodyPr>
          <a:lstStyle>
            <a:lvl1pPr>
              <a:defRPr sz="5500">
                <a:solidFill>
                  <a:schemeClr val="accent1"/>
                </a:solidFill>
                <a:latin typeface="+mj-lt"/>
              </a:defRPr>
            </a:lvl1pPr>
          </a:lstStyle>
          <a:p>
            <a:r>
              <a:rPr lang="en-US"/>
              <a:t>Thank you.</a:t>
            </a:r>
            <a:endParaRPr lang="de-DE"/>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870" y="504000"/>
            <a:ext cx="1099563" cy="216000"/>
          </a:xfrm>
          <a:prstGeom prst="rect">
            <a:avLst/>
          </a:prstGeom>
        </p:spPr>
      </p:pic>
      <p:pic>
        <p:nvPicPr>
          <p:cNvPr id="8"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12453" t="-19685" r="52595" b="-15781"/>
          <a:stretch/>
        </p:blipFill>
        <p:spPr>
          <a:xfrm>
            <a:off x="304696" y="5923280"/>
            <a:ext cx="944585" cy="487680"/>
          </a:xfrm>
          <a:prstGeom prst="parallelogram">
            <a:avLst/>
          </a:prstGeom>
        </p:spPr>
      </p:pic>
    </p:spTree>
    <p:extLst>
      <p:ext uri="{BB962C8B-B14F-4D97-AF65-F5344CB8AC3E}">
        <p14:creationId xmlns:p14="http://schemas.microsoft.com/office/powerpoint/2010/main" val="1987529118"/>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a:solidFill>
                  <a:schemeClr val="tx1"/>
                </a:solidFill>
                <a:latin typeface="Arial"/>
                <a:ea typeface="Arial Unicode MS" panose="020B0604020202020204" pitchFamily="34" charset="-128"/>
                <a:cs typeface="+mn-cs"/>
              </a:rPr>
            </a:br>
            <a:r>
              <a:rPr lang="en-US" sz="1100" kern="1200">
                <a:solidFill>
                  <a:schemeClr val="tx1"/>
                </a:solidFill>
                <a:latin typeface="Arial"/>
                <a:ea typeface="Arial Unicode MS" panose="020B0604020202020204" pitchFamily="34" charset="-128"/>
                <a:cs typeface="+mn-cs"/>
              </a:rPr>
              <a:t>See </a:t>
            </a:r>
            <a:r>
              <a:rPr lang="en-US" sz="1100" kern="1200">
                <a:solidFill>
                  <a:schemeClr val="tx2"/>
                </a:solidFill>
                <a:latin typeface="Arial"/>
                <a:ea typeface="Arial Unicode MS" panose="020B0604020202020204" pitchFamily="34" charset="-128"/>
                <a:cs typeface="+mn-cs"/>
                <a:hlinkClick r:id="rId2"/>
              </a:rPr>
              <a:t>http://global.sap.com/corporate-en/legal/copyright/index.epx</a:t>
            </a:r>
            <a:r>
              <a:rPr lang="en-US" sz="1100" kern="1200">
                <a:solidFill>
                  <a:schemeClr val="tx2"/>
                </a:solidFill>
                <a:latin typeface="Arial"/>
                <a:ea typeface="Arial Unicode MS" panose="020B0604020202020204" pitchFamily="34" charset="-128"/>
                <a:cs typeface="+mn-cs"/>
              </a:rPr>
              <a:t> </a:t>
            </a:r>
            <a:r>
              <a:rPr lang="en-US" sz="1100" kern="120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400" b="0" noProof="0" dirty="0"/>
              <a:t>© 2018 SAP SE or an SAP affiliate company. All rights reserved.</a:t>
            </a:r>
          </a:p>
        </p:txBody>
      </p:sp>
      <p:grpSp>
        <p:nvGrpSpPr>
          <p:cNvPr id="16" name="Group 15"/>
          <p:cNvGrpSpPr/>
          <p:nvPr userDrawn="1"/>
        </p:nvGrpSpPr>
        <p:grpSpPr>
          <a:xfrm>
            <a:off x="1"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5508834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503869" y="1620000"/>
            <a:ext cx="11182288" cy="3830931"/>
          </a:xfrm>
          <a:prstGeom prst="rect">
            <a:avLst/>
          </a:prstGeom>
          <a:noFill/>
        </p:spPr>
        <p:txBody>
          <a:bodyPr wrap="square" lIns="0" tIns="0" rIns="0" bIns="0" rtlCol="0">
            <a:spAutoFit/>
          </a:bodyPr>
          <a:lstStyle/>
          <a:p>
            <a:pPr>
              <a:spcBef>
                <a:spcPts val="1200"/>
              </a:spcBef>
            </a:pPr>
            <a:r>
              <a:rPr lang="de-DE" sz="1100" kern="1200" noProof="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a:solidFill>
                  <a:schemeClr val="tx1"/>
                </a:solidFill>
                <a:effectLst/>
                <a:latin typeface="Arial"/>
                <a:ea typeface="+mn-ea"/>
                <a:cs typeface="+mn-cs"/>
              </a:rPr>
            </a:br>
            <a:r>
              <a:rPr lang="de-DE" sz="1100" kern="1200" noProof="0">
                <a:solidFill>
                  <a:schemeClr val="tx1"/>
                </a:solidFill>
                <a:effectLst/>
                <a:latin typeface="Arial"/>
                <a:ea typeface="+mn-ea"/>
                <a:cs typeface="+mn-cs"/>
              </a:rPr>
              <a:t>Zusätzliche Informationen zur Marke und Vermerke finden Sie auf der Seite </a:t>
            </a:r>
            <a:r>
              <a:rPr lang="de-DE" sz="1100" kern="1200" noProof="0">
                <a:solidFill>
                  <a:schemeClr val="tx1"/>
                </a:solidFill>
                <a:effectLst/>
                <a:latin typeface="Arial"/>
                <a:ea typeface="+mn-ea"/>
                <a:cs typeface="+mn-cs"/>
                <a:hlinkClick r:id="rId2"/>
              </a:rPr>
              <a:t>http://www.sap.com/corporate-de/legal/copyright/index.epx</a:t>
            </a:r>
            <a:endParaRPr lang="de-DE" sz="1100" kern="1200" noProof="0">
              <a:solidFill>
                <a:schemeClr val="tx1"/>
              </a:solidFill>
              <a:effectLst/>
              <a:latin typeface="Arial"/>
              <a:ea typeface="+mn-ea"/>
              <a:cs typeface="+mn-cs"/>
            </a:endParaRPr>
          </a:p>
        </p:txBody>
      </p:sp>
      <p:sp>
        <p:nvSpPr>
          <p:cNvPr id="5" name="TextBox 4"/>
          <p:cNvSpPr txBox="1"/>
          <p:nvPr userDrawn="1"/>
        </p:nvSpPr>
        <p:spPr bwMode="gray">
          <a:xfrm>
            <a:off x="503869" y="719834"/>
            <a:ext cx="11182288"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400" b="0" noProof="0" dirty="0"/>
              <a:t>© </a:t>
            </a:r>
            <a:r>
              <a:rPr lang="de-DE" sz="2400" b="0" noProof="0" dirty="0"/>
              <a:t>2018 SAP SE oder ein SAP-Konzernunternehmen. Alle Rechte vorbehalten.</a:t>
            </a:r>
          </a:p>
        </p:txBody>
      </p:sp>
      <p:grpSp>
        <p:nvGrpSpPr>
          <p:cNvPr id="16" name="Group 15"/>
          <p:cNvGrpSpPr/>
          <p:nvPr userDrawn="1"/>
        </p:nvGrpSpPr>
        <p:grpSpPr>
          <a:xfrm>
            <a:off x="1"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5538465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0462919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6" name="Inhaltsplatzhalter 5"/>
          <p:cNvSpPr>
            <a:spLocks noGrp="1"/>
          </p:cNvSpPr>
          <p:nvPr>
            <p:ph sz="quarter" idx="10"/>
          </p:nvPr>
        </p:nvSpPr>
        <p:spPr>
          <a:xfrm>
            <a:off x="419462" y="1200041"/>
            <a:ext cx="11348711" cy="48467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77748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639147"/>
            <a:ext cx="10515600" cy="92333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01664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_Standar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32000" y="421107"/>
            <a:ext cx="11328000" cy="369332"/>
          </a:xfrm>
        </p:spPr>
        <p:txBody>
          <a:bodyPr/>
          <a:lstStyle/>
          <a:p>
            <a:r>
              <a:rPr lang="en-US" noProof="0" dirty="0"/>
              <a:t>Insert page title</a:t>
            </a:r>
            <a:endParaRPr lang="en-US" dirty="0"/>
          </a:p>
        </p:txBody>
      </p:sp>
      <p:sp>
        <p:nvSpPr>
          <p:cNvPr id="5" name="Text Placeholder 3"/>
          <p:cNvSpPr>
            <a:spLocks noGrp="1"/>
          </p:cNvSpPr>
          <p:nvPr>
            <p:ph type="body" sz="quarter" idx="10" hasCustomPrompt="1"/>
          </p:nvPr>
        </p:nvSpPr>
        <p:spPr>
          <a:xfrm>
            <a:off x="432002" y="1107942"/>
            <a:ext cx="11326284" cy="497377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5624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tandard_no_Foo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Click to edit Master title style</a:t>
            </a:r>
          </a:p>
        </p:txBody>
      </p:sp>
      <p:sp>
        <p:nvSpPr>
          <p:cNvPr id="3" name="Rechteck 2"/>
          <p:cNvSpPr/>
          <p:nvPr/>
        </p:nvSpPr>
        <p:spPr bwMode="gray">
          <a:xfrm>
            <a:off x="0" y="6239005"/>
            <a:ext cx="12192000" cy="618999"/>
          </a:xfrm>
          <a:prstGeom prst="rect">
            <a:avLst/>
          </a:prstGeom>
          <a:solidFill>
            <a:schemeClr val="bg1"/>
          </a:solidFill>
          <a:ln w="6350" algn="ctr">
            <a:noFill/>
            <a:miter lim="800000"/>
            <a:headEnd/>
            <a:tailEnd/>
          </a:ln>
          <a:effectLst/>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2100" b="0" i="0" u="none" strike="noStrike" kern="0" cap="none" spc="0" normalizeH="0" baseline="0" noProof="0">
              <a:ln>
                <a:noFill/>
              </a:ln>
              <a:effectLst/>
              <a:uLnTx/>
              <a:uFillTx/>
              <a:ea typeface="Arial Unicode MS" pitchFamily="34" charset="-128"/>
              <a:cs typeface="Arial Unicode MS" pitchFamily="34" charset="-128"/>
            </a:endParaRPr>
          </a:p>
        </p:txBody>
      </p:sp>
      <p:sp>
        <p:nvSpPr>
          <p:cNvPr id="5" name="Inhaltsplatzhalter 5"/>
          <p:cNvSpPr>
            <a:spLocks noGrp="1"/>
          </p:cNvSpPr>
          <p:nvPr>
            <p:ph sz="quarter" idx="10"/>
          </p:nvPr>
        </p:nvSpPr>
        <p:spPr>
          <a:xfrm>
            <a:off x="419462" y="1200041"/>
            <a:ext cx="11348711" cy="4846766"/>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Tree>
    <p:extLst>
      <p:ext uri="{BB962C8B-B14F-4D97-AF65-F5344CB8AC3E}">
        <p14:creationId xmlns:p14="http://schemas.microsoft.com/office/powerpoint/2010/main" val="1067713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6" name="Inhaltsplatzhalter 5"/>
          <p:cNvSpPr>
            <a:spLocks noGrp="1"/>
          </p:cNvSpPr>
          <p:nvPr>
            <p:ph sz="quarter" idx="10"/>
          </p:nvPr>
        </p:nvSpPr>
        <p:spPr>
          <a:xfrm>
            <a:off x="419461" y="1200041"/>
            <a:ext cx="11348711" cy="48467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ustDataLst>
      <p:tags r:id="rId1"/>
    </p:custDataLst>
    <p:extLst>
      <p:ext uri="{BB962C8B-B14F-4D97-AF65-F5344CB8AC3E}">
        <p14:creationId xmlns:p14="http://schemas.microsoft.com/office/powerpoint/2010/main" val="27214306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1_Cover with image">
    <p:spTree>
      <p:nvGrpSpPr>
        <p:cNvPr id="1" name=""/>
        <p:cNvGrpSpPr/>
        <p:nvPr/>
      </p:nvGrpSpPr>
      <p:grpSpPr>
        <a:xfrm>
          <a:off x="0" y="0"/>
          <a:ext cx="0" cy="0"/>
          <a:chOff x="0" y="0"/>
          <a:chExt cx="0" cy="0"/>
        </a:xfrm>
      </p:grpSpPr>
      <p:sp>
        <p:nvSpPr>
          <p:cNvPr id="13" name="Divider image placeholder"/>
          <p:cNvSpPr>
            <a:spLocks noGrp="1"/>
          </p:cNvSpPr>
          <p:nvPr>
            <p:ph type="pic" sz="quarter" idx="12" hasCustomPrompt="1"/>
          </p:nvPr>
        </p:nvSpPr>
        <p:spPr>
          <a:xfrm>
            <a:off x="10" y="0"/>
            <a:ext cx="11239490" cy="3430800"/>
          </a:xfrm>
          <a:solidFill>
            <a:schemeClr val="tx2">
              <a:alpha val="70000"/>
            </a:schemeClr>
          </a:solid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11" name="Date"/>
          <p:cNvSpPr>
            <a:spLocks noGrp="1"/>
          </p:cNvSpPr>
          <p:nvPr>
            <p:ph type="body" sz="quarter" idx="13"/>
          </p:nvPr>
        </p:nvSpPr>
        <p:spPr>
          <a:xfrm>
            <a:off x="251935" y="5389122"/>
            <a:ext cx="10926804" cy="138467"/>
          </a:xfrm>
        </p:spPr>
        <p:txBody>
          <a:bodyPr/>
          <a:lstStyle>
            <a:lvl1pPr>
              <a:spcBef>
                <a:spcPts val="0"/>
              </a:spcBef>
              <a:defRPr sz="900"/>
            </a:lvl1pPr>
          </a:lstStyle>
          <a:p>
            <a:pPr lvl="0"/>
            <a:r>
              <a:rPr lang="en-US" sz="900"/>
              <a:t>Click to edit Master text styles</a:t>
            </a:r>
          </a:p>
        </p:txBody>
      </p:sp>
      <p:sp>
        <p:nvSpPr>
          <p:cNvPr id="6" name="Speaker"/>
          <p:cNvSpPr>
            <a:spLocks noGrp="1"/>
          </p:cNvSpPr>
          <p:nvPr userDrawn="1">
            <p:ph type="subTitle" idx="1" hasCustomPrompt="1"/>
          </p:nvPr>
        </p:nvSpPr>
        <p:spPr bwMode="gray">
          <a:xfrm>
            <a:off x="251935" y="5085719"/>
            <a:ext cx="10926804" cy="246221"/>
          </a:xfrm>
        </p:spPr>
        <p:txBody>
          <a:bodyPr wrap="square" anchor="t" anchorCtr="0">
            <a:sp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 </a:t>
            </a:r>
          </a:p>
        </p:txBody>
      </p:sp>
      <p:sp>
        <p:nvSpPr>
          <p:cNvPr id="2" name="Presentation Title"/>
          <p:cNvSpPr>
            <a:spLocks noGrp="1"/>
          </p:cNvSpPr>
          <p:nvPr>
            <p:ph type="title" hasCustomPrompt="1"/>
          </p:nvPr>
        </p:nvSpPr>
        <p:spPr>
          <a:xfrm>
            <a:off x="251934" y="4140022"/>
            <a:ext cx="10925129" cy="775417"/>
          </a:xfrm>
        </p:spPr>
        <p:txBody>
          <a:bodyPr wrap="square" anchor="t" anchorCtr="0">
            <a:noAutofit/>
          </a:bodyPr>
          <a:lstStyle>
            <a:lvl1pPr>
              <a:lnSpc>
                <a:spcPct val="90000"/>
              </a:lnSpc>
              <a:defRPr sz="2800">
                <a:solidFill>
                  <a:schemeClr val="tx1"/>
                </a:solidFill>
              </a:defRPr>
            </a:lvl1pPr>
          </a:lstStyle>
          <a:p>
            <a:r>
              <a:rPr lang="en-US" sz="2799" dirty="0"/>
              <a:t>Presentation Title</a:t>
            </a:r>
            <a:br>
              <a:rPr lang="en-US" sz="2799" dirty="0"/>
            </a:br>
            <a:r>
              <a:rPr lang="en-US" sz="2799" dirty="0">
                <a:solidFill>
                  <a:schemeClr val="accent1"/>
                </a:solidFill>
              </a:rPr>
              <a:t>Goes Here and Here.</a:t>
            </a:r>
          </a:p>
        </p:txBody>
      </p:sp>
      <p:pic>
        <p:nvPicPr>
          <p:cNvPr id="21" name="SAP Hybri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42" y="3656832"/>
            <a:ext cx="1099819" cy="216000"/>
          </a:xfrm>
          <a:prstGeom prst="rect">
            <a:avLst/>
          </a:prstGeom>
        </p:spPr>
      </p:pic>
      <p:pic>
        <p:nvPicPr>
          <p:cNvPr id="14" name="Bild 13" descr="1200px-SAP_2011_logo.sv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799" y="6227418"/>
            <a:ext cx="768577" cy="392076"/>
          </a:xfrm>
          <a:prstGeom prst="rect">
            <a:avLst/>
          </a:prstGeom>
        </p:spPr>
      </p:pic>
      <p:grpSp>
        <p:nvGrpSpPr>
          <p:cNvPr id="15" name="Hero Motion Band"/>
          <p:cNvGrpSpPr/>
          <p:nvPr userDrawn="1"/>
        </p:nvGrpSpPr>
        <p:grpSpPr>
          <a:xfrm>
            <a:off x="9168785" y="0"/>
            <a:ext cx="3023215" cy="3431012"/>
            <a:chOff x="9232373" y="-1006"/>
            <a:chExt cx="3024002" cy="3431806"/>
          </a:xfrm>
        </p:grpSpPr>
        <p:sp>
          <p:nvSpPr>
            <p:cNvPr id="19"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dirty="0" err="1">
                <a:solidFill>
                  <a:srgbClr val="FFFFFF"/>
                </a:solidFill>
                <a:ea typeface="Arial Unicode MS" pitchFamily="34" charset="-128"/>
                <a:cs typeface="Arial Unicode MS" pitchFamily="34" charset="-128"/>
              </a:endParaRPr>
            </a:p>
          </p:txBody>
        </p:sp>
        <p:sp>
          <p:nvSpPr>
            <p:cNvPr id="20"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dirty="0" err="1">
                <a:solidFill>
                  <a:srgbClr val="FFFFFF"/>
                </a:solidFill>
                <a:ea typeface="Arial Unicode MS" pitchFamily="34" charset="-128"/>
                <a:cs typeface="Arial Unicode MS" pitchFamily="34" charset="-128"/>
              </a:endParaRPr>
            </a:p>
          </p:txBody>
        </p:sp>
        <p:sp>
          <p:nvSpPr>
            <p:cNvPr id="23"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217" fontAlgn="base">
                <a:spcBef>
                  <a:spcPct val="50000"/>
                </a:spcBef>
                <a:spcAft>
                  <a:spcPct val="0"/>
                </a:spcAft>
                <a:buClr>
                  <a:srgbClr val="F0AB00"/>
                </a:buClr>
                <a:buSzPct val="80000"/>
              </a:pPr>
              <a:endParaRPr lang="en-US" sz="2000" kern="0" dirty="0" err="1">
                <a:solidFill>
                  <a:srgbClr val="FFFFFF"/>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98636419"/>
      </p:ext>
    </p:extLst>
  </p:cSld>
  <p:clrMapOvr>
    <a:masterClrMapping/>
  </p:clrMapOvr>
  <p:extLst mod="1">
    <p:ext uri="{DCECCB84-F9BA-43D5-87BE-67443E8EF086}">
      <p15:sldGuideLst xmlns:p15="http://schemas.microsoft.com/office/powerpoint/2012/main" xmlns=""/>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Standard - no content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27098866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pic>
        <p:nvPicPr>
          <p:cNvPr id="12" name="SAP Logo" descr="SAP Logo" title="SAP Logo"/>
          <p:cNvPicPr>
            <a:picLocks noChangeAspect="1"/>
          </p:cNvPicPr>
          <p:nvPr userDrawn="1"/>
        </p:nvPicPr>
        <p:blipFill>
          <a:blip r:embed="rId2"/>
          <a:stretch>
            <a:fillRect/>
          </a:stretch>
        </p:blipFill>
        <p:spPr>
          <a:xfrm>
            <a:off x="9947961" y="6217668"/>
            <a:ext cx="1963125" cy="360000"/>
          </a:xfrm>
          <a:prstGeom prst="rect">
            <a:avLst/>
          </a:prstGeom>
        </p:spPr>
      </p:pic>
      <p:sp>
        <p:nvSpPr>
          <p:cNvPr id="13" name="Classification"/>
          <p:cNvSpPr txBox="1"/>
          <p:nvPr userDrawn="1"/>
        </p:nvSpPr>
        <p:spPr>
          <a:xfrm>
            <a:off x="287925"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PUBLIC</a:t>
            </a:r>
          </a:p>
        </p:txBody>
      </p:sp>
      <p:sp>
        <p:nvSpPr>
          <p:cNvPr id="19" name="Speaker"/>
          <p:cNvSpPr>
            <a:spLocks noGrp="1"/>
          </p:cNvSpPr>
          <p:nvPr userDrawn="1">
            <p:ph type="subTitle" idx="1" hasCustomPrompt="1"/>
          </p:nvPr>
        </p:nvSpPr>
        <p:spPr bwMode="black">
          <a:xfrm>
            <a:off x="287925" y="5130490"/>
            <a:ext cx="10896336"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287925" y="4024430"/>
            <a:ext cx="10896336"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5887"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68785" y="0"/>
            <a:ext cx="3023215"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3492386645"/>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81">
          <p15:clr>
            <a:srgbClr val="FBAE40"/>
          </p15:clr>
        </p15:guide>
        <p15:guide id="7" orient="horz" pos="3232">
          <p15:clr>
            <a:srgbClr val="FBAE40"/>
          </p15:clr>
        </p15:guide>
        <p15:guide id="8" orient="horz" pos="3504">
          <p15:clr>
            <a:srgbClr val="FBAE40"/>
          </p15:clr>
        </p15:guide>
        <p15:guide id="9" pos="7049">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
    <p:bg>
      <p:bgRef idx="1001">
        <a:schemeClr val="bg1"/>
      </p:bgRef>
    </p:bg>
    <p:spTree>
      <p:nvGrpSpPr>
        <p:cNvPr id="1" name=""/>
        <p:cNvGrpSpPr/>
        <p:nvPr/>
      </p:nvGrpSpPr>
      <p:grpSpPr>
        <a:xfrm>
          <a:off x="0" y="0"/>
          <a:ext cx="0" cy="0"/>
          <a:chOff x="0" y="0"/>
          <a:chExt cx="0" cy="0"/>
        </a:xfrm>
      </p:grpSpPr>
      <p:pic>
        <p:nvPicPr>
          <p:cNvPr id="9" name="SAP Logo" descr="SAP Logo" title="SAP Logo"/>
          <p:cNvPicPr>
            <a:picLocks noChangeAspect="1"/>
          </p:cNvPicPr>
          <p:nvPr userDrawn="1"/>
        </p:nvPicPr>
        <p:blipFill>
          <a:blip r:embed="rId2"/>
          <a:stretch>
            <a:fillRect/>
          </a:stretch>
        </p:blipFill>
        <p:spPr>
          <a:xfrm>
            <a:off x="9947961" y="6217668"/>
            <a:ext cx="1963125"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CUSTOMER</a:t>
            </a:r>
          </a:p>
        </p:txBody>
      </p:sp>
      <p:sp>
        <p:nvSpPr>
          <p:cNvPr id="19" name="Speaker"/>
          <p:cNvSpPr>
            <a:spLocks noGrp="1"/>
          </p:cNvSpPr>
          <p:nvPr userDrawn="1">
            <p:ph type="subTitle" idx="1" hasCustomPrompt="1"/>
          </p:nvPr>
        </p:nvSpPr>
        <p:spPr bwMode="black">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illustration</a:t>
            </a:r>
          </a:p>
        </p:txBody>
      </p:sp>
    </p:spTree>
    <p:extLst>
      <p:ext uri="{BB962C8B-B14F-4D97-AF65-F5344CB8AC3E}">
        <p14:creationId xmlns:p14="http://schemas.microsoft.com/office/powerpoint/2010/main" val="3863111969"/>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guide id="8" pos="7049">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bg>
      <p:bgRef idx="1001">
        <a:schemeClr val="bg1"/>
      </p:bgRef>
    </p:bg>
    <p:spTree>
      <p:nvGrpSpPr>
        <p:cNvPr id="1" name=""/>
        <p:cNvGrpSpPr/>
        <p:nvPr/>
      </p:nvGrpSpPr>
      <p:grpSpPr>
        <a:xfrm>
          <a:off x="0" y="0"/>
          <a:ext cx="0" cy="0"/>
          <a:chOff x="0" y="0"/>
          <a:chExt cx="0" cy="0"/>
        </a:xfrm>
      </p:grpSpPr>
      <p:pic>
        <p:nvPicPr>
          <p:cNvPr id="8" name="SAP Logo" descr="SAP Logo" title="SAP Logo"/>
          <p:cNvPicPr>
            <a:picLocks noChangeAspect="1"/>
          </p:cNvPicPr>
          <p:nvPr userDrawn="1"/>
        </p:nvPicPr>
        <p:blipFill>
          <a:blip r:embed="rId2"/>
          <a:stretch>
            <a:fillRect/>
          </a:stretch>
        </p:blipFill>
        <p:spPr>
          <a:xfrm>
            <a:off x="9946665" y="6217668"/>
            <a:ext cx="1963124" cy="360000"/>
          </a:xfrm>
          <a:prstGeom prst="rect">
            <a:avLst/>
          </a:prstGeom>
        </p:spPr>
      </p:pic>
      <p:sp>
        <p:nvSpPr>
          <p:cNvPr id="19" name="Speaker"/>
          <p:cNvSpPr>
            <a:spLocks noGrp="1"/>
          </p:cNvSpPr>
          <p:nvPr userDrawn="1">
            <p:ph type="subTitle" idx="1" hasCustomPrompt="1"/>
          </p:nvPr>
        </p:nvSpPr>
        <p:spPr bwMode="black">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2"/>
          <p:cNvSpPr>
            <a:spLocks noGrp="1"/>
          </p:cNvSpPr>
          <p:nvPr>
            <p:ph type="title" hasCustomPrompt="1"/>
          </p:nvPr>
        </p:nvSpPr>
        <p:spPr>
          <a:xfrm>
            <a:off x="287925" y="4024430"/>
            <a:ext cx="108979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a:t>
            </a:r>
            <a:r>
              <a:rPr lang="en-US" sz="3599"/>
              <a:t>Here.</a:t>
            </a:r>
            <a:endParaRPr lang="en-US" sz="3599" kern="0" dirty="0">
              <a:ea typeface="Arial Unicode MS" pitchFamily="34" charset="-128"/>
              <a:cs typeface="Arial Unicode MS" pitchFamily="34" charset="-128"/>
            </a:endParaRPr>
          </a:p>
        </p:txBody>
      </p:sp>
      <p:pic>
        <p:nvPicPr>
          <p:cNvPr id="6" name="Picture Placeholder 7">
            <a:extLst>
              <a:ext uri="{FF2B5EF4-FFF2-40B4-BE49-F238E27FC236}">
                <a16:creationId xmlns:a16="http://schemas.microsoft.com/office/drawing/2014/main" xmlns="" id="{D219A99D-BBC7-466C-9CE4-BE8401C940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10379" y="541577"/>
            <a:ext cx="12202379" cy="2738652"/>
          </a:xfrm>
          <a:prstGeom prst="rect">
            <a:avLst/>
          </a:prstGeom>
        </p:spPr>
      </p:pic>
    </p:spTree>
    <p:extLst>
      <p:ext uri="{BB962C8B-B14F-4D97-AF65-F5344CB8AC3E}">
        <p14:creationId xmlns:p14="http://schemas.microsoft.com/office/powerpoint/2010/main" val="334239987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2160">
          <p15:clr>
            <a:srgbClr val="FBAE40"/>
          </p15:clr>
        </p15:guide>
        <p15:guide id="2" pos="181">
          <p15:clr>
            <a:srgbClr val="FBAE40"/>
          </p15:clr>
        </p15:guide>
        <p15:guide id="3" orient="horz" pos="4145">
          <p15:clr>
            <a:srgbClr val="FBAE40"/>
          </p15:clr>
        </p15:guide>
        <p15:guide id="4" orient="horz" pos="2534">
          <p15:clr>
            <a:srgbClr val="FBAE40"/>
          </p15:clr>
        </p15:guide>
        <p15:guide id="5" orient="horz" pos="3164">
          <p15:clr>
            <a:srgbClr val="FBAE40"/>
          </p15:clr>
        </p15:guide>
        <p15:guide id="6" orient="horz" pos="3233">
          <p15:clr>
            <a:srgbClr val="FBAE40"/>
          </p15:clr>
        </p15:guide>
        <p15:guide id="7" orient="horz" pos="3505">
          <p15:clr>
            <a:srgbClr val="FBAE40"/>
          </p15:clr>
        </p15:guide>
        <p15:guide id="8" pos="7049">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Cover Black">
    <p:bg>
      <p:bgRef idx="1001">
        <a:schemeClr val="bg1"/>
      </p:bgRef>
    </p:bg>
    <p:spTree>
      <p:nvGrpSpPr>
        <p:cNvPr id="1" name=""/>
        <p:cNvGrpSpPr/>
        <p:nvPr/>
      </p:nvGrpSpPr>
      <p:grpSpPr>
        <a:xfrm>
          <a:off x="0" y="0"/>
          <a:ext cx="0" cy="0"/>
          <a:chOff x="0" y="0"/>
          <a:chExt cx="0" cy="0"/>
        </a:xfrm>
      </p:grpSpPr>
      <p:pic>
        <p:nvPicPr>
          <p:cNvPr id="12" name="SAP Logo" descr="SAP Logo" title="SAP Logo"/>
          <p:cNvPicPr>
            <a:picLocks noChangeAspect="1"/>
          </p:cNvPicPr>
          <p:nvPr userDrawn="1"/>
        </p:nvPicPr>
        <p:blipFill>
          <a:blip r:embed="rId2"/>
          <a:stretch>
            <a:fillRect/>
          </a:stretch>
        </p:blipFill>
        <p:spPr>
          <a:xfrm>
            <a:off x="6917733" y="6217668"/>
            <a:ext cx="1963125" cy="360000"/>
          </a:xfrm>
          <a:prstGeom prst="rect">
            <a:avLst/>
          </a:prstGeom>
        </p:spPr>
      </p:pic>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CUSTOMER</a:t>
            </a:r>
          </a:p>
        </p:txBody>
      </p:sp>
      <p:sp>
        <p:nvSpPr>
          <p:cNvPr id="6" name="Speaker"/>
          <p:cNvSpPr>
            <a:spLocks noGrp="1"/>
          </p:cNvSpPr>
          <p:nvPr userDrawn="1">
            <p:ph type="subTitle" idx="1" hasCustomPrompt="1"/>
          </p:nvPr>
        </p:nvSpPr>
        <p:spPr bwMode="black">
          <a:xfrm>
            <a:off x="287926" y="4268504"/>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287925" y="2706317"/>
            <a:ext cx="8594562"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grpSp>
        <p:nvGrpSpPr>
          <p:cNvPr id="2" name="Hero Motion Band"/>
          <p:cNvGrpSpPr/>
          <p:nvPr userDrawn="1"/>
        </p:nvGrpSpPr>
        <p:grpSpPr>
          <a:xfrm>
            <a:off x="9168785" y="0"/>
            <a:ext cx="3023215"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387010250"/>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5597">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a:stretch>
            <a:fillRect/>
          </a:stretch>
        </p:blipFill>
        <p:spPr>
          <a:xfrm>
            <a:off x="9947961" y="6217668"/>
            <a:ext cx="1963125" cy="360000"/>
          </a:xfrm>
          <a:prstGeom prst="rect">
            <a:avLst/>
          </a:prstGeom>
        </p:spPr>
      </p:pic>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CUSTOMER</a:t>
            </a:r>
          </a:p>
        </p:txBody>
      </p:sp>
      <p:sp>
        <p:nvSpPr>
          <p:cNvPr id="6" name="Speaker"/>
          <p:cNvSpPr>
            <a:spLocks noGrp="1"/>
          </p:cNvSpPr>
          <p:nvPr userDrawn="1">
            <p:ph type="subTitle" idx="1" hasCustomPrompt="1"/>
          </p:nvPr>
        </p:nvSpPr>
        <p:spPr bwMode="black">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4"/>
          <p:cNvSpPr>
            <a:spLocks noGrp="1"/>
          </p:cNvSpPr>
          <p:nvPr>
            <p:ph type="title" hasCustomPrompt="1"/>
          </p:nvPr>
        </p:nvSpPr>
        <p:spPr>
          <a:xfrm>
            <a:off x="287926" y="2706317"/>
            <a:ext cx="6370341"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sp>
        <p:nvSpPr>
          <p:cNvPr id="7" name="Pictogram Placeholder"/>
          <p:cNvSpPr>
            <a:spLocks noGrp="1"/>
          </p:cNvSpPr>
          <p:nvPr>
            <p:ph type="pic" sz="quarter" idx="16"/>
          </p:nvPr>
        </p:nvSpPr>
        <p:spPr>
          <a:xfrm>
            <a:off x="6953044" y="963000"/>
            <a:ext cx="4930716" cy="4932000"/>
          </a:xfrm>
        </p:spPr>
        <p:txBody>
          <a:bodyPr/>
          <a:lstStyle/>
          <a:p>
            <a:r>
              <a:rPr lang="en-US"/>
              <a:t>Click icon to add picture</a:t>
            </a:r>
            <a:endParaRPr lang="de-DE" dirty="0"/>
          </a:p>
        </p:txBody>
      </p:sp>
    </p:spTree>
    <p:extLst>
      <p:ext uri="{BB962C8B-B14F-4D97-AF65-F5344CB8AC3E}">
        <p14:creationId xmlns:p14="http://schemas.microsoft.com/office/powerpoint/2010/main" val="1341689215"/>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716000"/>
          </a:xfrm>
        </p:spPr>
        <p:txBody>
          <a:bodyPr>
            <a:norm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3277575504"/>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836860387"/>
      </p:ext>
    </p:extLst>
  </p:cSld>
  <p:clrMapOvr>
    <a:overrideClrMapping bg1="dk1" tx1="lt1" bg2="dk2" tx2="lt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xmlns="">
        <p15:guide id="1" pos="317">
          <p15:clr>
            <a:srgbClr val="FBAE40"/>
          </p15:clr>
        </p15:guide>
        <p15:guide id="2" orient="horz" pos="2160">
          <p15:clr>
            <a:srgbClr val="FBAE40"/>
          </p15:clr>
        </p15:guide>
        <p15:guide id="3" pos="7364">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2438049389"/>
      </p:ext>
    </p:extLst>
  </p:cSld>
  <p:clrMapOvr>
    <a:overrideClrMapping bg1="dk1" tx1="lt1" bg2="dk2" tx2="lt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xmlns="">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Tree>
    <p:custDataLst>
      <p:tags r:id="rId1"/>
    </p:custDataLst>
    <p:extLst>
      <p:ext uri="{BB962C8B-B14F-4D97-AF65-F5344CB8AC3E}">
        <p14:creationId xmlns:p14="http://schemas.microsoft.com/office/powerpoint/2010/main" val="199299519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79746608"/>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868" y="1620000"/>
            <a:ext cx="11183565"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1737152"/>
      </p:ext>
    </p:extLst>
  </p:cSld>
  <p:clrMapOvr>
    <a:masterClrMapping/>
  </p:clrMapOvr>
  <p:extLst mod="1">
    <p:ext uri="{DCECCB84-F9BA-43D5-87BE-67443E8EF086}">
      <p15:sldGuideLst xmlns:p15="http://schemas.microsoft.com/office/powerpoint/2012/main" xmlns="">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0820" y="1620000"/>
            <a:ext cx="5326613"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5326613"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21041442"/>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1349284"/>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0820" y="4770000"/>
            <a:ext cx="5326613" cy="1566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0820"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3869" y="4770000"/>
            <a:ext cx="5326613" cy="1566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3869" y="1620000"/>
            <a:ext cx="5326613" cy="2631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44133808"/>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7116" y="4354922"/>
            <a:ext cx="3390317"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7116"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0493" y="4354922"/>
            <a:ext cx="3390317"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0493"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3869" y="4354922"/>
            <a:ext cx="3390317" cy="1981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3869" y="1620000"/>
            <a:ext cx="3390317" cy="2232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769819578"/>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3869" y="3878220"/>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2462" y="3878221"/>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6734" y="3878221"/>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49599" y="3878221"/>
            <a:ext cx="2414971" cy="2457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no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503364926"/>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2626935349"/>
      </p:ext>
    </p:extLst>
  </p:cSld>
  <p:clrMapOvr>
    <a:masterClrMapping/>
  </p:clrMapOvr>
  <p:extLst mod="1">
    <p:ext uri="{DCECCB84-F9BA-43D5-87BE-67443E8EF086}">
      <p15:sldGuideLst xmlns:p15="http://schemas.microsoft.com/office/powerpoint/2012/main" xmlns="">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el and 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055718343"/>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133">
          <p15:clr>
            <a:srgbClr val="FBAE40"/>
          </p15:clr>
        </p15:guide>
        <p15:guide id="5" orient="horz" pos="3204">
          <p15:clr>
            <a:srgbClr val="FBAE40"/>
          </p15:clr>
        </p15:guide>
        <p15:guide id="6" pos="736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868" y="1620000"/>
            <a:ext cx="7090154"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25684191"/>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 line">
    <p:spTree>
      <p:nvGrpSpPr>
        <p:cNvPr id="1" name=""/>
        <p:cNvGrpSpPr/>
        <p:nvPr/>
      </p:nvGrpSpPr>
      <p:grpSpPr>
        <a:xfrm>
          <a:off x="0" y="0"/>
          <a:ext cx="0" cy="0"/>
          <a:chOff x="0" y="0"/>
          <a:chExt cx="0" cy="0"/>
        </a:xfrm>
      </p:grpSpPr>
      <p:sp>
        <p:nvSpPr>
          <p:cNvPr id="4" name="Rechteck 3"/>
          <p:cNvSpPr/>
          <p:nvPr userDrawn="1"/>
        </p:nvSpPr>
        <p:spPr bwMode="gray">
          <a:xfrm>
            <a:off x="0" y="729364"/>
            <a:ext cx="12192000" cy="364671"/>
          </a:xfrm>
          <a:prstGeom prst="rect">
            <a:avLst/>
          </a:prstGeom>
          <a:solidFill>
            <a:schemeClr val="bg1"/>
          </a:solidFill>
          <a:ln w="6350" algn="ctr">
            <a:noFill/>
            <a:miter lim="800000"/>
            <a:headEnd/>
            <a:tailEnd/>
          </a:ln>
        </p:spPr>
        <p:txBody>
          <a:bodyPr lIns="89681" tIns="71783" rIns="89681" bIns="71783" rtlCol="0" anchor="ctr"/>
          <a:lstStyle/>
          <a:p>
            <a:pPr marL="0" marR="0" lvl="0" indent="0" algn="ctr" defTabSz="910772" rtl="0" eaLnBrk="1" fontAlgn="base" latinLnBrk="0" hangingPunct="1">
              <a:lnSpc>
                <a:spcPct val="100000"/>
              </a:lnSpc>
              <a:spcBef>
                <a:spcPct val="50000"/>
              </a:spcBef>
              <a:spcAft>
                <a:spcPct val="0"/>
              </a:spcAft>
              <a:buClr>
                <a:srgbClr val="F0AB00"/>
              </a:buClr>
              <a:buSzPct val="80000"/>
              <a:buFontTx/>
              <a:buNone/>
              <a:tabLst/>
              <a:defRPr/>
            </a:pPr>
            <a:endParaRPr kumimoji="0" lang="de-DE" sz="1899"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Tree>
    <p:custDataLst>
      <p:tags r:id="rId1"/>
    </p:custDataLst>
    <p:extLst>
      <p:ext uri="{BB962C8B-B14F-4D97-AF65-F5344CB8AC3E}">
        <p14:creationId xmlns:p14="http://schemas.microsoft.com/office/powerpoint/2010/main" val="291936311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6001" y="252000"/>
            <a:ext cx="6096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868" y="1620000"/>
            <a:ext cx="5110669"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56073987"/>
      </p:ext>
    </p:extLst>
  </p:cSld>
  <p:clrMapOvr>
    <a:masterClrMapping/>
  </p:clrMapOvr>
  <p:extLst mod="1">
    <p:ext uri="{DCECCB84-F9BA-43D5-87BE-67443E8EF086}">
      <p15:sldGuideLst xmlns:p15="http://schemas.microsoft.com/office/powerpoint/2012/main" xmlns="">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3"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3922" y="6559835"/>
            <a:ext cx="440711"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CUSTOMER</a:t>
            </a:r>
          </a:p>
        </p:txBody>
      </p:sp>
      <p:sp>
        <p:nvSpPr>
          <p:cNvPr id="6"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36659449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3"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3922" y="6559835"/>
            <a:ext cx="440711"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CUSTOMER</a:t>
            </a:r>
          </a:p>
        </p:txBody>
      </p:sp>
      <p:sp>
        <p:nvSpPr>
          <p:cNvPr id="6"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22653056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0820" y="1620000"/>
            <a:ext cx="5326613" cy="4716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3869" y="1620000"/>
            <a:ext cx="5326613"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904599731"/>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869" y="1620000"/>
            <a:ext cx="11182288" cy="4716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02405245"/>
      </p:ext>
    </p:extLst>
  </p:cSld>
  <p:clrMapOvr>
    <a:masterClrMapping/>
  </p:clrMapOvr>
  <p:extLst mod="1">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90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8770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a:stretch>
            <a:fillRect/>
          </a:stretch>
        </p:blipFill>
        <p:spPr>
          <a:xfrm>
            <a:off x="9724182" y="5994000"/>
            <a:ext cx="1963125" cy="360000"/>
          </a:xfrm>
          <a:prstGeom prst="rect">
            <a:avLst/>
          </a:prstGeom>
        </p:spPr>
      </p:pic>
      <p:sp>
        <p:nvSpPr>
          <p:cNvPr id="93" name="Contact information"/>
          <p:cNvSpPr>
            <a:spLocks noGrp="1"/>
          </p:cNvSpPr>
          <p:nvPr>
            <p:ph type="body" sz="quarter" idx="10" hasCustomPrompt="1"/>
          </p:nvPr>
        </p:nvSpPr>
        <p:spPr>
          <a:xfrm>
            <a:off x="503869" y="2905487"/>
            <a:ext cx="5592132"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69" y="1467009"/>
            <a:ext cx="5592132"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val="2496234912"/>
      </p:ext>
    </p:extLst>
  </p:cSld>
  <p:clrMapOvr>
    <a:overrideClrMapping bg1="dk1" tx1="lt1" bg2="dk2" tx2="lt2" accent1="accent1" accent2="accent2" accent3="accent3" accent4="accent4" accent5="accent5" accent6="accent6" hlink="hlink" folHlink="folHlink"/>
  </p:clrMapOvr>
  <p:hf sldNum="0" hdr="0" ftr="0" dt="0"/>
  <p:extLst mod="1">
    <p:ext uri="{DCECCB84-F9BA-43D5-87BE-67443E8EF086}">
      <p15:sldGuideLst xmlns:p15="http://schemas.microsoft.com/office/powerpoint/2012/main" xmlns="">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a:stretch>
            <a:fillRect/>
          </a:stretch>
        </p:blipFill>
        <p:spPr>
          <a:xfrm>
            <a:off x="9723033" y="5994000"/>
            <a:ext cx="1963124" cy="360000"/>
          </a:xfrm>
          <a:prstGeom prst="rect">
            <a:avLst/>
          </a:prstGeom>
        </p:spPr>
      </p:pic>
      <p:sp>
        <p:nvSpPr>
          <p:cNvPr id="17" name="Copyright information English"/>
          <p:cNvSpPr txBox="1"/>
          <p:nvPr userDrawn="1"/>
        </p:nvSpPr>
        <p:spPr bwMode="black">
          <a:xfrm>
            <a:off x="503107" y="2645292"/>
            <a:ext cx="5870781"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dirty="0"/>
              <a:t>© 2018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2"/>
                </a:solidFill>
                <a:latin typeface="Arial"/>
                <a:ea typeface="Arial Unicode MS" panose="020B0604020202020204" pitchFamily="34" charset="-128"/>
                <a:cs typeface="+mn-cs"/>
                <a:hlinkClick r:id="rId3"/>
              </a:rPr>
              <a:t>www.sap.com/corporate-en/legal/copyright/index.epx</a:t>
            </a:r>
            <a:r>
              <a:rPr lang="en-US" sz="800" kern="1200" dirty="0">
                <a:solidFill>
                  <a:schemeClr val="tx2"/>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for additional trademark information and notices.</a:t>
            </a:r>
          </a:p>
        </p:txBody>
      </p:sp>
      <p:sp>
        <p:nvSpPr>
          <p:cNvPr id="18" name="www.sap.com - contact SAP link">
            <a:hlinkClick r:id="rId4"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pic>
        <p:nvPicPr>
          <p:cNvPr id="19" name="Plus Google com icon with link">
            <a:hlinkClick r:id="rId5"/>
          </p:cNvPr>
          <p:cNvPicPr>
            <a:picLocks noChangeAspect="1"/>
          </p:cNvPicPr>
          <p:nvPr userDrawn="1"/>
        </p:nvPicPr>
        <p:blipFill>
          <a:blip r:embed="rId6"/>
          <a:stretch>
            <a:fillRect/>
          </a:stretch>
        </p:blipFill>
        <p:spPr>
          <a:xfrm>
            <a:off x="2861812" y="1749063"/>
            <a:ext cx="363505" cy="363600"/>
          </a:xfrm>
          <a:prstGeom prst="rect">
            <a:avLst/>
          </a:prstGeom>
        </p:spPr>
      </p:pic>
      <p:pic>
        <p:nvPicPr>
          <p:cNvPr id="20" name="Linkedin icon with link">
            <a:hlinkClick r:id="rId7"/>
          </p:cNvPr>
          <p:cNvPicPr>
            <a:picLocks noChangeAspect="1"/>
          </p:cNvPicPr>
          <p:nvPr userDrawn="1"/>
        </p:nvPicPr>
        <p:blipFill>
          <a:blip r:embed="rId8"/>
          <a:stretch>
            <a:fillRect/>
          </a:stretch>
        </p:blipFill>
        <p:spPr>
          <a:xfrm>
            <a:off x="2273222" y="1749960"/>
            <a:ext cx="361715" cy="361809"/>
          </a:xfrm>
          <a:prstGeom prst="rect">
            <a:avLst/>
          </a:prstGeom>
        </p:spPr>
      </p:pic>
      <p:pic>
        <p:nvPicPr>
          <p:cNvPr id="21" name="YouTube icon with link">
            <a:hlinkClick r:id="rId9"/>
          </p:cNvPr>
          <p:cNvPicPr>
            <a:picLocks noChangeAspect="1"/>
          </p:cNvPicPr>
          <p:nvPr userDrawn="1"/>
        </p:nvPicPr>
        <p:blipFill>
          <a:blip r:embed="rId10"/>
          <a:stretch>
            <a:fillRect/>
          </a:stretch>
        </p:blipFill>
        <p:spPr>
          <a:xfrm>
            <a:off x="1682840" y="1749063"/>
            <a:ext cx="363505" cy="363600"/>
          </a:xfrm>
          <a:prstGeom prst="rect">
            <a:avLst/>
          </a:prstGeom>
        </p:spPr>
      </p:pic>
      <p:pic>
        <p:nvPicPr>
          <p:cNvPr id="22" name="Twitter icon with link">
            <a:hlinkClick r:id="rId11" tooltip="https://twitter.com/sap"/>
          </p:cNvPr>
          <p:cNvPicPr>
            <a:picLocks noChangeAspect="1"/>
          </p:cNvPicPr>
          <p:nvPr userDrawn="1"/>
        </p:nvPicPr>
        <p:blipFill>
          <a:blip r:embed="rId12"/>
          <a:stretch>
            <a:fillRect/>
          </a:stretch>
        </p:blipFill>
        <p:spPr>
          <a:xfrm>
            <a:off x="1094248" y="1749960"/>
            <a:ext cx="361715" cy="361809"/>
          </a:xfrm>
          <a:prstGeom prst="rect">
            <a:avLst/>
          </a:prstGeom>
        </p:spPr>
      </p:pic>
      <p:pic>
        <p:nvPicPr>
          <p:cNvPr id="23" name="Facebook icon with link">
            <a:hlinkClick r:id="rId13"/>
          </p:cNvPr>
          <p:cNvPicPr>
            <a:picLocks noChangeAspect="1"/>
          </p:cNvPicPr>
          <p:nvPr userDrawn="1"/>
        </p:nvPicPr>
        <p:blipFill>
          <a:blip r:embed="rId14"/>
          <a:stretch>
            <a:fillRect/>
          </a:stretch>
        </p:blipFill>
        <p:spPr>
          <a:xfrm>
            <a:off x="503866" y="1749063"/>
            <a:ext cx="363505" cy="363600"/>
          </a:xfrm>
          <a:prstGeom prst="rect">
            <a:avLst/>
          </a:prstGeom>
        </p:spPr>
      </p:pic>
      <p:sp>
        <p:nvSpPr>
          <p:cNvPr id="24" name="Follow all of SAP"/>
          <p:cNvSpPr txBox="1"/>
          <p:nvPr userDrawn="1"/>
        </p:nvSpPr>
        <p:spPr bwMode="black">
          <a:xfrm>
            <a:off x="503108"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all of</a:t>
            </a:r>
            <a:r>
              <a:rPr lang="en-US" sz="1100" b="0" kern="1200" baseline="0" dirty="0">
                <a:solidFill>
                  <a:schemeClr val="tx1"/>
                </a:solidFill>
                <a:latin typeface="Arial"/>
                <a:ea typeface="Arial Unicode MS" panose="020B0604020202020204" pitchFamily="34" charset="-128"/>
                <a:cs typeface="+mn-cs"/>
              </a:rPr>
              <a:t> SAP</a:t>
            </a:r>
            <a:endParaRPr lang="en-US" sz="1100" b="0" kern="1200" dirty="0">
              <a:solidFill>
                <a:schemeClr val="tx1"/>
              </a:solidFill>
              <a:latin typeface="Arial"/>
              <a:ea typeface="Arial Unicode MS" panose="020B0604020202020204" pitchFamily="34" charset="-128"/>
              <a:cs typeface="+mn-cs"/>
            </a:endParaRPr>
          </a:p>
        </p:txBody>
      </p:sp>
    </p:spTree>
    <p:extLst>
      <p:ext uri="{BB962C8B-B14F-4D97-AF65-F5344CB8AC3E}">
        <p14:creationId xmlns:p14="http://schemas.microsoft.com/office/powerpoint/2010/main" val="40671011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7" name="SAP Logo" descr="SAP Logo" title="SAP Logo"/>
          <p:cNvPicPr>
            <a:picLocks noChangeAspect="1"/>
          </p:cNvPicPr>
          <p:nvPr userDrawn="1"/>
        </p:nvPicPr>
        <p:blipFill>
          <a:blip r:embed="rId2"/>
          <a:stretch>
            <a:fillRect/>
          </a:stretch>
        </p:blipFill>
        <p:spPr>
          <a:xfrm>
            <a:off x="9723033" y="5994000"/>
            <a:ext cx="1963124" cy="360000"/>
          </a:xfrm>
          <a:prstGeom prst="rect">
            <a:avLst/>
          </a:prstGeom>
        </p:spPr>
      </p:pic>
      <p:sp>
        <p:nvSpPr>
          <p:cNvPr id="18" name="Copyright information-German"/>
          <p:cNvSpPr txBox="1"/>
          <p:nvPr userDrawn="1"/>
        </p:nvSpPr>
        <p:spPr bwMode="black">
          <a:xfrm>
            <a:off x="503867" y="2645292"/>
            <a:ext cx="6075226" cy="3708708"/>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800" b="0" noProof="0" dirty="0"/>
              <a:t>© 2018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3"/>
              </a:rPr>
              <a:t>https://www.sap.com/corporate/de/legal/copyright.html</a:t>
            </a:r>
            <a:r>
              <a:rPr lang="de-DE" sz="800" kern="1200" noProof="0" dirty="0">
                <a:solidFill>
                  <a:schemeClr val="tx1"/>
                </a:solidFill>
                <a:effectLst/>
                <a:latin typeface="Arial"/>
                <a:ea typeface="+mn-ea"/>
                <a:cs typeface="+mn-cs"/>
              </a:rPr>
              <a:t>.</a:t>
            </a:r>
          </a:p>
        </p:txBody>
      </p:sp>
      <p:sp>
        <p:nvSpPr>
          <p:cNvPr id="19" name="www.sap.com - contact SAP link">
            <a:hlinkClick r:id="rId4" tooltip="www.sap.com/contactsap"/>
          </p:cNvPr>
          <p:cNvSpPr txBox="1"/>
          <p:nvPr userDrawn="1"/>
        </p:nvSpPr>
        <p:spPr bwMode="black">
          <a:xfrm>
            <a:off x="503107" y="2461399"/>
            <a:ext cx="2214813"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pic>
        <p:nvPicPr>
          <p:cNvPr id="20" name="Plus Google com icon with link">
            <a:hlinkClick r:id="rId5"/>
          </p:cNvPr>
          <p:cNvPicPr>
            <a:picLocks noChangeAspect="1"/>
          </p:cNvPicPr>
          <p:nvPr userDrawn="1"/>
        </p:nvPicPr>
        <p:blipFill>
          <a:blip r:embed="rId6"/>
          <a:stretch>
            <a:fillRect/>
          </a:stretch>
        </p:blipFill>
        <p:spPr>
          <a:xfrm>
            <a:off x="2861812" y="1749063"/>
            <a:ext cx="363505" cy="363600"/>
          </a:xfrm>
          <a:prstGeom prst="rect">
            <a:avLst/>
          </a:prstGeom>
        </p:spPr>
      </p:pic>
      <p:pic>
        <p:nvPicPr>
          <p:cNvPr id="21" name="Linkedin icon with link">
            <a:hlinkClick r:id="rId7"/>
          </p:cNvPr>
          <p:cNvPicPr>
            <a:picLocks noChangeAspect="1"/>
          </p:cNvPicPr>
          <p:nvPr userDrawn="1"/>
        </p:nvPicPr>
        <p:blipFill>
          <a:blip r:embed="rId8"/>
          <a:stretch>
            <a:fillRect/>
          </a:stretch>
        </p:blipFill>
        <p:spPr>
          <a:xfrm>
            <a:off x="2273222" y="1749960"/>
            <a:ext cx="361715" cy="361809"/>
          </a:xfrm>
          <a:prstGeom prst="rect">
            <a:avLst/>
          </a:prstGeom>
        </p:spPr>
      </p:pic>
      <p:pic>
        <p:nvPicPr>
          <p:cNvPr id="22" name="YouTube icon with link">
            <a:hlinkClick r:id="rId9"/>
          </p:cNvPr>
          <p:cNvPicPr>
            <a:picLocks noChangeAspect="1"/>
          </p:cNvPicPr>
          <p:nvPr userDrawn="1"/>
        </p:nvPicPr>
        <p:blipFill>
          <a:blip r:embed="rId10"/>
          <a:stretch>
            <a:fillRect/>
          </a:stretch>
        </p:blipFill>
        <p:spPr>
          <a:xfrm>
            <a:off x="1682840" y="1749063"/>
            <a:ext cx="363505" cy="363600"/>
          </a:xfrm>
          <a:prstGeom prst="rect">
            <a:avLst/>
          </a:prstGeom>
        </p:spPr>
      </p:pic>
      <p:pic>
        <p:nvPicPr>
          <p:cNvPr id="23" name="Twitter icon with link">
            <a:hlinkClick r:id="rId11" tooltip="https://twitter.com/sap"/>
          </p:cNvPr>
          <p:cNvPicPr>
            <a:picLocks noChangeAspect="1"/>
          </p:cNvPicPr>
          <p:nvPr userDrawn="1"/>
        </p:nvPicPr>
        <p:blipFill>
          <a:blip r:embed="rId12"/>
          <a:stretch>
            <a:fillRect/>
          </a:stretch>
        </p:blipFill>
        <p:spPr>
          <a:xfrm>
            <a:off x="1094248" y="1749960"/>
            <a:ext cx="361715" cy="361809"/>
          </a:xfrm>
          <a:prstGeom prst="rect">
            <a:avLst/>
          </a:prstGeom>
        </p:spPr>
      </p:pic>
      <p:pic>
        <p:nvPicPr>
          <p:cNvPr id="24" name="Facebook icon with link">
            <a:hlinkClick r:id="rId13"/>
          </p:cNvPr>
          <p:cNvPicPr>
            <a:picLocks noChangeAspect="1"/>
          </p:cNvPicPr>
          <p:nvPr userDrawn="1"/>
        </p:nvPicPr>
        <p:blipFill>
          <a:blip r:embed="rId14"/>
          <a:stretch>
            <a:fillRect/>
          </a:stretch>
        </p:blipFill>
        <p:spPr>
          <a:xfrm>
            <a:off x="503866" y="1749063"/>
            <a:ext cx="363505" cy="363600"/>
          </a:xfrm>
          <a:prstGeom prst="rect">
            <a:avLst/>
          </a:prstGeom>
        </p:spPr>
      </p:pic>
      <p:sp>
        <p:nvSpPr>
          <p:cNvPr id="25" name="SAP folgen auf"/>
          <p:cNvSpPr txBox="1"/>
          <p:nvPr userDrawn="1"/>
        </p:nvSpPr>
        <p:spPr bwMode="black">
          <a:xfrm>
            <a:off x="503866" y="1461002"/>
            <a:ext cx="1228229" cy="169277"/>
          </a:xfrm>
          <a:prstGeom prst="rect">
            <a:avLst/>
          </a:prstGeom>
          <a:noFill/>
        </p:spPr>
        <p:txBody>
          <a:bodyPr wrap="square" lIns="0" tIns="0" rIns="0" bIns="0" rtlCol="0" anchor="b">
            <a:noAutofit/>
          </a:bodyPr>
          <a:lstStyle/>
          <a:p>
            <a:pPr marL="0" marR="0" lvl="0" indent="0" algn="l" defTabSz="1088449"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val="156312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970000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6" name="Inhaltsplatzhalter 5"/>
          <p:cNvSpPr>
            <a:spLocks noGrp="1"/>
          </p:cNvSpPr>
          <p:nvPr>
            <p:ph sz="quarter" idx="10"/>
          </p:nvPr>
        </p:nvSpPr>
        <p:spPr>
          <a:xfrm>
            <a:off x="419461" y="1200041"/>
            <a:ext cx="11348712" cy="48467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549329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1_Divider Page with im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4208600"/>
            <a:ext cx="11182288" cy="369246"/>
          </a:xfrm>
        </p:spPr>
        <p:txBody>
          <a:bodyPr anchor="t" anchorCtr="0">
            <a:noAutofit/>
          </a:bodyPr>
          <a:lstStyle>
            <a:lvl1pPr algn="l">
              <a:defRPr sz="3200">
                <a:solidFill>
                  <a:schemeClr val="tx1"/>
                </a:solidFill>
                <a:latin typeface="+mj-lt"/>
              </a:defRPr>
            </a:lvl1pPr>
          </a:lstStyle>
          <a:p>
            <a:r>
              <a:rPr lang="en-US" dirty="0"/>
              <a:t>Divider page</a:t>
            </a:r>
            <a:endParaRPr lang="de-DE" dirty="0"/>
          </a:p>
        </p:txBody>
      </p:sp>
      <p:sp>
        <p:nvSpPr>
          <p:cNvPr id="5" name="Slide number"/>
          <p:cNvSpPr txBox="1"/>
          <p:nvPr userDrawn="1"/>
        </p:nvSpPr>
        <p:spPr bwMode="black">
          <a:xfrm>
            <a:off x="11446682" y="6536752"/>
            <a:ext cx="240751"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latin typeface="BentonSans Regular"/>
              </a:rPr>
              <a:pPr marL="0" lvl="0" indent="0" algn="r">
                <a:buNone/>
              </a:pPr>
              <a:t>‹#›</a:t>
            </a:fld>
            <a:endParaRPr lang="en-US" sz="900" noProof="0" dirty="0">
              <a:latin typeface="BentonSans Regular"/>
            </a:endParaRPr>
          </a:p>
        </p:txBody>
      </p:sp>
      <p:grpSp>
        <p:nvGrpSpPr>
          <p:cNvPr id="8" name="Group 3"/>
          <p:cNvGrpSpPr/>
          <p:nvPr userDrawn="1"/>
        </p:nvGrpSpPr>
        <p:grpSpPr>
          <a:xfrm>
            <a:off x="0" y="0"/>
            <a:ext cx="12193625" cy="251942"/>
            <a:chOff x="0" y="0"/>
            <a:chExt cx="12196800" cy="251942"/>
          </a:xfrm>
        </p:grpSpPr>
        <p:sp>
          <p:nvSpPr>
            <p:cNvPr id="9" name="Rectangle 11"/>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latin typeface="BentonSans Regular"/>
                <a:ea typeface="Arial Unicode MS" pitchFamily="34" charset="-128"/>
                <a:cs typeface="Arial Unicode MS" pitchFamily="34" charset="-128"/>
              </a:endParaRPr>
            </a:p>
          </p:txBody>
        </p:sp>
        <p:grpSp>
          <p:nvGrpSpPr>
            <p:cNvPr id="10" name="Secondary Motion Band"/>
            <p:cNvGrpSpPr/>
            <p:nvPr userDrawn="1"/>
          </p:nvGrpSpPr>
          <p:grpSpPr>
            <a:xfrm>
              <a:off x="10682127" y="0"/>
              <a:ext cx="1513048" cy="251942"/>
              <a:chOff x="10682127" y="0"/>
              <a:chExt cx="1513048" cy="252000"/>
            </a:xfrm>
          </p:grpSpPr>
          <p:sp>
            <p:nvSpPr>
              <p:cNvPr id="11" name="Rectangle 15"/>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latin typeface="BentonSans Regular"/>
                  <a:ea typeface="Arial Unicode MS" pitchFamily="34" charset="-128"/>
                  <a:cs typeface="Arial Unicode MS" pitchFamily="34" charset="-128"/>
                </a:endParaRPr>
              </a:p>
            </p:txBody>
          </p:sp>
          <p:sp>
            <p:nvSpPr>
              <p:cNvPr id="12" name="Rectangle 16"/>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latin typeface="BentonSans Regular"/>
                  <a:ea typeface="Arial Unicode MS" pitchFamily="34" charset="-128"/>
                  <a:cs typeface="Arial Unicode MS" pitchFamily="34" charset="-128"/>
                </a:endParaRPr>
              </a:p>
            </p:txBody>
          </p:sp>
          <p:sp>
            <p:nvSpPr>
              <p:cNvPr id="13" name="Rectangle 17"/>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latin typeface="BentonSans Regular"/>
                  <a:ea typeface="Arial Unicode MS" pitchFamily="34" charset="-128"/>
                  <a:cs typeface="Arial Unicode MS" pitchFamily="34" charset="-128"/>
                </a:endParaRPr>
              </a:p>
            </p:txBody>
          </p:sp>
        </p:grpSp>
      </p:grpSp>
      <p:sp>
        <p:nvSpPr>
          <p:cNvPr id="14" name="Classification">
            <a:extLst>
              <a:ext uri="{FF2B5EF4-FFF2-40B4-BE49-F238E27FC236}">
                <a16:creationId xmlns:a16="http://schemas.microsoft.com/office/drawing/2014/main" xmlns="" id="{B41033D9-5A50-49F3-ADDA-0F34FEC60016}"/>
              </a:ext>
            </a:extLst>
          </p:cNvPr>
          <p:cNvSpPr txBox="1"/>
          <p:nvPr userDrawn="1"/>
        </p:nvSpPr>
        <p:spPr bwMode="black">
          <a:xfrm>
            <a:off x="2813922" y="6559835"/>
            <a:ext cx="278923"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PUBLIC</a:t>
            </a:r>
          </a:p>
        </p:txBody>
      </p:sp>
      <p:sp>
        <p:nvSpPr>
          <p:cNvPr id="16" name="Copyright">
            <a:extLst>
              <a:ext uri="{FF2B5EF4-FFF2-40B4-BE49-F238E27FC236}">
                <a16:creationId xmlns:a16="http://schemas.microsoft.com/office/drawing/2014/main" xmlns="" id="{71220EA7-21A2-4E57-891F-3FBC832D1DB2}"/>
              </a:ext>
            </a:extLst>
          </p:cNvPr>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1838892390"/>
      </p:ext>
    </p:extLst>
  </p:cSld>
  <p:clrMapOvr>
    <a:masterClrMapping/>
  </p:clrMapOvr>
  <p:hf sldNum="0"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17644012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4_Title_Business View and Benefits_4B">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a:t>Insert page title (sentence case)</a:t>
            </a:r>
            <a:endParaRPr lang="en-US"/>
          </a:p>
        </p:txBody>
      </p:sp>
      <p:sp>
        <p:nvSpPr>
          <p:cNvPr id="4" name="Footer Placeholder 1"/>
          <p:cNvSpPr txBox="1">
            <a:spLocks/>
          </p:cNvSpPr>
          <p:nvPr userDrawn="1"/>
        </p:nvSpPr>
        <p:spPr>
          <a:xfrm>
            <a:off x="2824527" y="6513802"/>
            <a:ext cx="8723262" cy="188374"/>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70" dirty="0">
                <a:solidFill>
                  <a:schemeClr val="bg1">
                    <a:lumMod val="50000"/>
                  </a:schemeClr>
                </a:solidFill>
                <a:latin typeface="Arial"/>
              </a:rPr>
              <a:t>The information provided within this presentation does not constitute an obligation of any functionality, and SAP Hybris reserves the sole right without consequence to alter the design, specifications and forecasted time-to-market of the products and features described.</a:t>
            </a:r>
            <a:endParaRPr lang="en-CA" sz="570" dirty="0">
              <a:latin typeface="Arial"/>
            </a:endParaRPr>
          </a:p>
        </p:txBody>
      </p:sp>
      <p:sp>
        <p:nvSpPr>
          <p:cNvPr id="7" name="Titel 2"/>
          <p:cNvSpPr txBox="1">
            <a:spLocks/>
          </p:cNvSpPr>
          <p:nvPr userDrawn="1"/>
        </p:nvSpPr>
        <p:spPr bwMode="gray">
          <a:xfrm>
            <a:off x="503739" y="867688"/>
            <a:ext cx="11180652" cy="36933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en-CA" sz="2398" b="0" dirty="0"/>
              <a:t>Business View and Benefits </a:t>
            </a:r>
          </a:p>
        </p:txBody>
      </p:sp>
      <p:grpSp>
        <p:nvGrpSpPr>
          <p:cNvPr id="34" name="Group 33"/>
          <p:cNvGrpSpPr/>
          <p:nvPr userDrawn="1"/>
        </p:nvGrpSpPr>
        <p:grpSpPr>
          <a:xfrm>
            <a:off x="503107" y="4851370"/>
            <a:ext cx="11181284" cy="0"/>
            <a:chOff x="503238" y="4851370"/>
            <a:chExt cx="11184196" cy="0"/>
          </a:xfrm>
        </p:grpSpPr>
        <p:cxnSp>
          <p:nvCxnSpPr>
            <p:cNvPr id="6" name="Straight Connector 5"/>
            <p:cNvCxnSpPr/>
            <p:nvPr/>
          </p:nvCxnSpPr>
          <p:spPr>
            <a:xfrm>
              <a:off x="503238" y="4851370"/>
              <a:ext cx="2594131"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366593" y="4851370"/>
              <a:ext cx="2594131"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6229948" y="4851370"/>
              <a:ext cx="2594131"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9093303" y="4851370"/>
              <a:ext cx="2594131"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8" name="Text Placeholder 33"/>
          <p:cNvSpPr>
            <a:spLocks noGrp="1"/>
          </p:cNvSpPr>
          <p:nvPr>
            <p:ph type="body" sz="quarter" idx="10" hasCustomPrompt="1"/>
          </p:nvPr>
        </p:nvSpPr>
        <p:spPr>
          <a:xfrm>
            <a:off x="503107" y="4851400"/>
            <a:ext cx="2593456" cy="360850"/>
          </a:xfrm>
        </p:spPr>
        <p:txBody>
          <a:bodyPr wrap="square" lIns="72000" tIns="72000" rIns="72000" bIns="72000">
            <a:spAutoFit/>
          </a:bodyPr>
          <a:lstStyle>
            <a:lvl1pPr>
              <a:defRPr sz="1400" baseline="0"/>
            </a:lvl1pPr>
          </a:lstStyle>
          <a:p>
            <a:pPr lvl="0"/>
            <a:r>
              <a:rPr lang="en-US"/>
              <a:t>Insert text 1</a:t>
            </a:r>
          </a:p>
        </p:txBody>
      </p:sp>
      <p:sp>
        <p:nvSpPr>
          <p:cNvPr id="29" name="Text Placeholder 9"/>
          <p:cNvSpPr>
            <a:spLocks noGrp="1"/>
          </p:cNvSpPr>
          <p:nvPr>
            <p:ph type="body" sz="quarter" idx="11" hasCustomPrompt="1"/>
          </p:nvPr>
        </p:nvSpPr>
        <p:spPr>
          <a:xfrm>
            <a:off x="3365716" y="4851400"/>
            <a:ext cx="2592301" cy="360850"/>
          </a:xfrm>
        </p:spPr>
        <p:txBody>
          <a:bodyPr wrap="square" lIns="72000" tIns="72000" rIns="72000" bIns="72000">
            <a:spAutoFit/>
          </a:bodyPr>
          <a:lstStyle>
            <a:lvl1pPr>
              <a:defRPr sz="1400"/>
            </a:lvl1pPr>
          </a:lstStyle>
          <a:p>
            <a:pPr lvl="0"/>
            <a:r>
              <a:rPr lang="en-US"/>
              <a:t>Insert text 2</a:t>
            </a:r>
          </a:p>
        </p:txBody>
      </p:sp>
      <p:sp>
        <p:nvSpPr>
          <p:cNvPr id="31" name="Text Placeholder 9"/>
          <p:cNvSpPr>
            <a:spLocks noGrp="1"/>
          </p:cNvSpPr>
          <p:nvPr>
            <p:ph type="body" sz="quarter" idx="12" hasCustomPrompt="1"/>
          </p:nvPr>
        </p:nvSpPr>
        <p:spPr>
          <a:xfrm>
            <a:off x="6227171" y="4851400"/>
            <a:ext cx="2589992" cy="360850"/>
          </a:xfrm>
        </p:spPr>
        <p:txBody>
          <a:bodyPr wrap="square" lIns="72000" tIns="72000" rIns="72000" bIns="72000">
            <a:spAutoFit/>
          </a:bodyPr>
          <a:lstStyle>
            <a:lvl1pPr>
              <a:defRPr sz="1400"/>
            </a:lvl1pPr>
          </a:lstStyle>
          <a:p>
            <a:pPr lvl="0"/>
            <a:r>
              <a:rPr lang="en-US"/>
              <a:t>Insert text 3</a:t>
            </a:r>
          </a:p>
        </p:txBody>
      </p:sp>
      <p:sp>
        <p:nvSpPr>
          <p:cNvPr id="20" name="Text Placeholder 19"/>
          <p:cNvSpPr>
            <a:spLocks noGrp="1"/>
          </p:cNvSpPr>
          <p:nvPr>
            <p:ph type="body" sz="quarter" idx="13" hasCustomPrompt="1"/>
          </p:nvPr>
        </p:nvSpPr>
        <p:spPr>
          <a:xfrm>
            <a:off x="9090834" y="4851400"/>
            <a:ext cx="2593300" cy="360850"/>
          </a:xfrm>
        </p:spPr>
        <p:txBody>
          <a:bodyPr lIns="72000" tIns="72000" rIns="72000" bIns="72000">
            <a:spAutoFit/>
          </a:bodyPr>
          <a:lstStyle>
            <a:lvl1pPr>
              <a:defRPr sz="1400"/>
            </a:lvl1pPr>
          </a:lstStyle>
          <a:p>
            <a:pPr lvl="0"/>
            <a:r>
              <a:rPr lang="en-US"/>
              <a:t>Insert text 4</a:t>
            </a:r>
          </a:p>
        </p:txBody>
      </p:sp>
      <p:sp>
        <p:nvSpPr>
          <p:cNvPr id="33" name="Text Placeholder 39"/>
          <p:cNvSpPr>
            <a:spLocks noGrp="1"/>
          </p:cNvSpPr>
          <p:nvPr>
            <p:ph type="body" sz="quarter" idx="14" hasCustomPrompt="1"/>
          </p:nvPr>
        </p:nvSpPr>
        <p:spPr>
          <a:xfrm>
            <a:off x="553895" y="2822581"/>
            <a:ext cx="6315017" cy="443198"/>
          </a:xfrm>
        </p:spPr>
        <p:txBody>
          <a:bodyPr anchor="ctr" anchorCtr="0">
            <a:spAutoFit/>
          </a:bodyPr>
          <a:lstStyle>
            <a:lvl1pPr>
              <a:lnSpc>
                <a:spcPct val="90000"/>
              </a:lnSpc>
              <a:defRPr sz="3198" b="1"/>
            </a:lvl1pPr>
          </a:lstStyle>
          <a:p>
            <a:pPr lvl="0"/>
            <a:r>
              <a:rPr lang="en-US"/>
              <a:t>Insert text </a:t>
            </a:r>
            <a:r>
              <a:rPr lang="en-US" noProof="0"/>
              <a:t>(sentence case)</a:t>
            </a:r>
            <a:endParaRPr lang="en-US"/>
          </a:p>
        </p:txBody>
      </p:sp>
    </p:spTree>
    <p:extLst>
      <p:ext uri="{BB962C8B-B14F-4D97-AF65-F5344CB8AC3E}">
        <p14:creationId xmlns:p14="http://schemas.microsoft.com/office/powerpoint/2010/main" val="6633103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369204"/>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B778C4F3-CCEB-4E84-8DC6-8A793B77A70B}"/>
              </a:ext>
            </a:extLst>
          </p:cNvPr>
          <p:cNvSpPr>
            <a:spLocks noGrp="1"/>
          </p:cNvSpPr>
          <p:nvPr>
            <p:ph type="dt" sz="half" idx="10"/>
          </p:nvPr>
        </p:nvSpPr>
        <p:spPr/>
        <p:txBody>
          <a:bodyPr/>
          <a:lstStyle>
            <a:lvl1pPr>
              <a:defRPr/>
            </a:lvl1pPr>
          </a:lstStyle>
          <a:p>
            <a:pPr>
              <a:defRPr/>
            </a:pPr>
            <a:fld id="{CC3BA56E-1E30-48A6-9F4E-1F83FC01E395}" type="datetimeFigureOut">
              <a:rPr lang="en-US"/>
              <a:pPr>
                <a:defRPr/>
              </a:pPr>
              <a:t>10/4/18</a:t>
            </a:fld>
            <a:endParaRPr lang="en-US"/>
          </a:p>
        </p:txBody>
      </p:sp>
      <p:sp>
        <p:nvSpPr>
          <p:cNvPr id="5" name="Footer Placeholder 4">
            <a:extLst>
              <a:ext uri="{FF2B5EF4-FFF2-40B4-BE49-F238E27FC236}">
                <a16:creationId xmlns:a16="http://schemas.microsoft.com/office/drawing/2014/main" xmlns="" id="{E414CA9B-9B36-4108-AC21-46D386455C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14C2E25-BCB0-462D-87DD-E11AC6D9561F}"/>
              </a:ext>
            </a:extLst>
          </p:cNvPr>
          <p:cNvSpPr>
            <a:spLocks noGrp="1"/>
          </p:cNvSpPr>
          <p:nvPr>
            <p:ph type="sldNum" sz="quarter" idx="12"/>
          </p:nvPr>
        </p:nvSpPr>
        <p:spPr/>
        <p:txBody>
          <a:bodyPr/>
          <a:lstStyle>
            <a:lvl1pPr>
              <a:defRPr/>
            </a:lvl1pPr>
          </a:lstStyle>
          <a:p>
            <a:pPr>
              <a:defRPr/>
            </a:pPr>
            <a:fld id="{460680BA-A513-4583-B585-78F0D38B5BC6}" type="slidenum">
              <a:rPr lang="en-US"/>
              <a:pPr>
                <a:defRPr/>
              </a:pPr>
              <a:t>‹#›</a:t>
            </a:fld>
            <a:endParaRPr lang="en-US"/>
          </a:p>
        </p:txBody>
      </p:sp>
    </p:spTree>
    <p:extLst>
      <p:ext uri="{BB962C8B-B14F-4D97-AF65-F5344CB8AC3E}">
        <p14:creationId xmlns:p14="http://schemas.microsoft.com/office/powerpoint/2010/main" val="6375548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2540B0-96A1-4CE3-BBCD-E6C907E30B3A}" type="slidenum">
              <a:rPr lang="en-US"/>
              <a:pPr>
                <a:defRPr/>
              </a:pPr>
              <a:t>‹#›</a:t>
            </a:fld>
            <a:endParaRPr lang="en-US"/>
          </a:p>
        </p:txBody>
      </p:sp>
    </p:spTree>
    <p:extLst>
      <p:ext uri="{BB962C8B-B14F-4D97-AF65-F5344CB8AC3E}">
        <p14:creationId xmlns:p14="http://schemas.microsoft.com/office/powerpoint/2010/main" val="33855818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77B96-717A-47C7-B58A-DF21D3F234E2}" type="slidenum">
              <a:rPr lang="en-US"/>
              <a:pPr>
                <a:defRPr/>
              </a:pPr>
              <a:t>‹#›</a:t>
            </a:fld>
            <a:endParaRPr lang="en-US"/>
          </a:p>
        </p:txBody>
      </p:sp>
    </p:spTree>
    <p:extLst>
      <p:ext uri="{BB962C8B-B14F-4D97-AF65-F5344CB8AC3E}">
        <p14:creationId xmlns:p14="http://schemas.microsoft.com/office/powerpoint/2010/main" val="5650030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solidFill>
                  <a:schemeClr val="tx1">
                    <a:tint val="75000"/>
                  </a:schemeClr>
                </a:solidFill>
              </a:defRPr>
            </a:lvl1pPr>
            <a:lvl2pPr marL="411480" indent="0">
              <a:buNone/>
              <a:defRPr sz="1620">
                <a:solidFill>
                  <a:schemeClr val="tx1">
                    <a:tint val="75000"/>
                  </a:schemeClr>
                </a:solidFill>
              </a:defRPr>
            </a:lvl2pPr>
            <a:lvl3pPr marL="822960" indent="0">
              <a:buNone/>
              <a:defRPr sz="1440">
                <a:solidFill>
                  <a:schemeClr val="tx1">
                    <a:tint val="75000"/>
                  </a:schemeClr>
                </a:solidFill>
              </a:defRPr>
            </a:lvl3pPr>
            <a:lvl4pPr marL="1234440" indent="0">
              <a:buNone/>
              <a:defRPr sz="1260">
                <a:solidFill>
                  <a:schemeClr val="tx1">
                    <a:tint val="75000"/>
                  </a:schemeClr>
                </a:solidFill>
              </a:defRPr>
            </a:lvl4pPr>
            <a:lvl5pPr marL="1645920" indent="0">
              <a:buNone/>
              <a:defRPr sz="1260">
                <a:solidFill>
                  <a:schemeClr val="tx1">
                    <a:tint val="75000"/>
                  </a:schemeClr>
                </a:solidFill>
              </a:defRPr>
            </a:lvl5pPr>
            <a:lvl6pPr marL="2057400" indent="0">
              <a:buNone/>
              <a:defRPr sz="1260">
                <a:solidFill>
                  <a:schemeClr val="tx1">
                    <a:tint val="75000"/>
                  </a:schemeClr>
                </a:solidFill>
              </a:defRPr>
            </a:lvl6pPr>
            <a:lvl7pPr marL="2468880" indent="0">
              <a:buNone/>
              <a:defRPr sz="1260">
                <a:solidFill>
                  <a:schemeClr val="tx1">
                    <a:tint val="75000"/>
                  </a:schemeClr>
                </a:solidFill>
              </a:defRPr>
            </a:lvl7pPr>
            <a:lvl8pPr marL="2880360" indent="0">
              <a:buNone/>
              <a:defRPr sz="1260">
                <a:solidFill>
                  <a:schemeClr val="tx1">
                    <a:tint val="75000"/>
                  </a:schemeClr>
                </a:solidFill>
              </a:defRPr>
            </a:lvl8pPr>
            <a:lvl9pPr marL="3291840" indent="0">
              <a:buNone/>
              <a:defRPr sz="12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3F9544-E033-46E3-A8F8-766B0BE06499}" type="slidenum">
              <a:rPr lang="en-US"/>
              <a:pPr>
                <a:defRPr/>
              </a:pPr>
              <a:t>‹#›</a:t>
            </a:fld>
            <a:endParaRPr lang="en-US"/>
          </a:p>
        </p:txBody>
      </p:sp>
    </p:spTree>
    <p:extLst>
      <p:ext uri="{BB962C8B-B14F-4D97-AF65-F5344CB8AC3E}">
        <p14:creationId xmlns:p14="http://schemas.microsoft.com/office/powerpoint/2010/main" val="17077842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65ADFA-74F7-4AB0-AE0F-AC7F77D8E027}" type="slidenum">
              <a:rPr lang="en-US"/>
              <a:pPr>
                <a:defRPr/>
              </a:pPr>
              <a:t>‹#›</a:t>
            </a:fld>
            <a:endParaRPr lang="en-US"/>
          </a:p>
        </p:txBody>
      </p:sp>
    </p:spTree>
    <p:extLst>
      <p:ext uri="{BB962C8B-B14F-4D97-AF65-F5344CB8AC3E}">
        <p14:creationId xmlns:p14="http://schemas.microsoft.com/office/powerpoint/2010/main" val="35784086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F73089E-B0FD-48BA-8C9D-77E1B470857B}" type="slidenum">
              <a:rPr lang="en-US"/>
              <a:pPr>
                <a:defRPr/>
              </a:pPr>
              <a:t>‹#›</a:t>
            </a:fld>
            <a:endParaRPr lang="en-US"/>
          </a:p>
        </p:txBody>
      </p:sp>
    </p:spTree>
    <p:extLst>
      <p:ext uri="{BB962C8B-B14F-4D97-AF65-F5344CB8AC3E}">
        <p14:creationId xmlns:p14="http://schemas.microsoft.com/office/powerpoint/2010/main" val="1068834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04">
    <p:bg bwMode="gray">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bwMode="gray">
          <a:xfrm>
            <a:off x="446188" y="2590800"/>
            <a:ext cx="6411812" cy="1008000"/>
          </a:xfrm>
        </p:spPr>
        <p:txBody>
          <a:bodyPr anchor="b" anchorCtr="0">
            <a:noAutofit/>
          </a:bodyPr>
          <a:lstStyle>
            <a:lvl1pPr>
              <a:defRPr sz="4800">
                <a:solidFill>
                  <a:schemeClr val="tx1"/>
                </a:solidFill>
                <a:latin typeface="+mj-lt"/>
              </a:defRPr>
            </a:lvl1pPr>
          </a:lstStyle>
          <a:p>
            <a:r>
              <a:rPr lang="en-US" sz="4000"/>
              <a:t>Presentation Title breaks to Two Lines</a:t>
            </a:r>
            <a:endParaRPr lang="en-US"/>
          </a:p>
        </p:txBody>
      </p:sp>
      <p:sp>
        <p:nvSpPr>
          <p:cNvPr id="12" name="Subtitle 2"/>
          <p:cNvSpPr>
            <a:spLocks noGrp="1"/>
          </p:cNvSpPr>
          <p:nvPr>
            <p:ph type="subTitle" idx="1" hasCustomPrompt="1"/>
          </p:nvPr>
        </p:nvSpPr>
        <p:spPr bwMode="gray">
          <a:xfrm>
            <a:off x="446188" y="3638995"/>
            <a:ext cx="6411812" cy="576000"/>
          </a:xfrm>
        </p:spPr>
        <p:txBody>
          <a:bodyPr anchor="t" anchorCtr="0">
            <a:noAutofit/>
          </a:bodyPr>
          <a:lstStyle>
            <a:lvl1pPr marL="0" marR="0" indent="0" algn="l" defTabSz="1219020" rtl="0" eaLnBrk="1" fontAlgn="auto" latinLnBrk="0" hangingPunct="1">
              <a:lnSpc>
                <a:spcPct val="100000"/>
              </a:lnSpc>
              <a:spcBef>
                <a:spcPts val="0"/>
              </a:spcBef>
              <a:spcAft>
                <a:spcPts val="0"/>
              </a:spcAft>
              <a:buClr>
                <a:schemeClr val="accent1"/>
              </a:buClr>
              <a:buSzPct val="80000"/>
              <a:buFontTx/>
              <a:buNone/>
              <a:tabLst/>
              <a:defRPr sz="2100" b="0">
                <a:solidFill>
                  <a:schemeClr val="accent1"/>
                </a:solidFill>
              </a:defRPr>
            </a:lvl1pPr>
            <a:lvl2pPr marL="609507" indent="0" algn="ctr">
              <a:buNone/>
              <a:defRPr>
                <a:solidFill>
                  <a:schemeClr val="tx1">
                    <a:tint val="75000"/>
                  </a:schemeClr>
                </a:solidFill>
              </a:defRPr>
            </a:lvl2pPr>
            <a:lvl3pPr marL="1219020"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a:t>Speaker’s Name/Department (delete if not needed)</a:t>
            </a:r>
            <a:br>
              <a:rPr lang="en-US"/>
            </a:br>
            <a:r>
              <a:rPr lang="en-US"/>
              <a:t>Month 00, 2010</a:t>
            </a:r>
          </a:p>
        </p:txBody>
      </p:sp>
      <p:pic>
        <p:nvPicPr>
          <p:cNvPr id="9" name="Bild 10" descr="CEC_piece_02.png"/>
          <p:cNvPicPr>
            <a:picLocks noChangeAspect="1"/>
          </p:cNvPicPr>
          <p:nvPr userDrawn="1"/>
        </p:nvPicPr>
        <p:blipFill>
          <a:blip r:embed="rId3" cstate="screen">
            <a:alphaModFix/>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781800" y="381000"/>
            <a:ext cx="7736968" cy="5423109"/>
          </a:xfrm>
          <a:prstGeom prst="rect">
            <a:avLst/>
          </a:prstGeom>
        </p:spPr>
      </p:pic>
      <p:pic>
        <p:nvPicPr>
          <p:cNvPr id="5" name="image9.png"/>
          <p:cNvPicPr/>
          <p:nvPr userDrawn="1"/>
        </p:nvPicPr>
        <p:blipFill>
          <a:blip r:embed="rId5" cstate="screen">
            <a:extLst>
              <a:ext uri="{28A0092B-C50C-407E-A947-70E740481C1C}">
                <a14:useLocalDpi xmlns:a14="http://schemas.microsoft.com/office/drawing/2010/main"/>
              </a:ext>
            </a:extLst>
          </a:blip>
          <a:stretch>
            <a:fillRect/>
          </a:stretch>
        </p:blipFill>
        <p:spPr>
          <a:xfrm>
            <a:off x="457200" y="6019533"/>
            <a:ext cx="899372" cy="445240"/>
          </a:xfrm>
          <a:prstGeom prst="rect">
            <a:avLst/>
          </a:prstGeom>
          <a:ln w="12700">
            <a:miter lim="400000"/>
          </a:ln>
        </p:spPr>
      </p:pic>
      <p:pic>
        <p:nvPicPr>
          <p:cNvPr id="6" name="Bild 5" descr="(y)_hybris_SAPCo_white_transp.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8401" y="6077331"/>
            <a:ext cx="1656746" cy="405904"/>
          </a:xfrm>
          <a:prstGeom prst="rect">
            <a:avLst/>
          </a:prstGeom>
        </p:spPr>
      </p:pic>
    </p:spTree>
    <p:custDataLst>
      <p:tags r:id="rId1"/>
    </p:custDataLst>
    <p:extLst>
      <p:ext uri="{BB962C8B-B14F-4D97-AF65-F5344CB8AC3E}">
        <p14:creationId xmlns:p14="http://schemas.microsoft.com/office/powerpoint/2010/main" val="2867104681"/>
      </p:ext>
    </p:extLst>
  </p:cSld>
  <p:clrMapOvr>
    <a:overrideClrMapping bg1="dk1" tx1="lt1" bg2="dk2" tx2="lt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6DFEB5-6BA4-4497-964A-8331682426F1}" type="slidenum">
              <a:rPr lang="en-US"/>
              <a:pPr>
                <a:defRPr/>
              </a:pPr>
              <a:t>‹#›</a:t>
            </a:fld>
            <a:endParaRPr lang="en-US"/>
          </a:p>
        </p:txBody>
      </p:sp>
    </p:spTree>
    <p:extLst>
      <p:ext uri="{BB962C8B-B14F-4D97-AF65-F5344CB8AC3E}">
        <p14:creationId xmlns:p14="http://schemas.microsoft.com/office/powerpoint/2010/main" val="17169722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ED33234-157D-4B71-A16D-CCAB6A0DBB65}" type="slidenum">
              <a:rPr lang="en-US"/>
              <a:pPr>
                <a:defRPr/>
              </a:pPr>
              <a:t>‹#›</a:t>
            </a:fld>
            <a:endParaRPr lang="en-US"/>
          </a:p>
        </p:txBody>
      </p:sp>
    </p:spTree>
    <p:extLst>
      <p:ext uri="{BB962C8B-B14F-4D97-AF65-F5344CB8AC3E}">
        <p14:creationId xmlns:p14="http://schemas.microsoft.com/office/powerpoint/2010/main" val="24971961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4FC97B-BA59-4B8D-AB44-2690B9A53749}" type="slidenum">
              <a:rPr lang="en-US"/>
              <a:pPr>
                <a:defRPr/>
              </a:pPr>
              <a:t>‹#›</a:t>
            </a:fld>
            <a:endParaRPr lang="en-US"/>
          </a:p>
        </p:txBody>
      </p:sp>
    </p:spTree>
    <p:extLst>
      <p:ext uri="{BB962C8B-B14F-4D97-AF65-F5344CB8AC3E}">
        <p14:creationId xmlns:p14="http://schemas.microsoft.com/office/powerpoint/2010/main" val="2164448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260"/>
            </a:lvl1pPr>
            <a:lvl2pPr marL="411480" indent="0">
              <a:buNone/>
              <a:defRPr sz="1080"/>
            </a:lvl2pPr>
            <a:lvl3pPr marL="822960" indent="0">
              <a:buNone/>
              <a:defRPr sz="900"/>
            </a:lvl3pPr>
            <a:lvl4pPr marL="1234440" indent="0">
              <a:buNone/>
              <a:defRPr sz="810"/>
            </a:lvl4pPr>
            <a:lvl5pPr marL="1645920" indent="0">
              <a:buNone/>
              <a:defRPr sz="810"/>
            </a:lvl5pPr>
            <a:lvl6pPr marL="2057400" indent="0">
              <a:buNone/>
              <a:defRPr sz="810"/>
            </a:lvl6pPr>
            <a:lvl7pPr marL="2468880" indent="0">
              <a:buNone/>
              <a:defRPr sz="810"/>
            </a:lvl7pPr>
            <a:lvl8pPr marL="2880360" indent="0">
              <a:buNone/>
              <a:defRPr sz="810"/>
            </a:lvl8pPr>
            <a:lvl9pPr marL="3291840" indent="0">
              <a:buNone/>
              <a:defRPr sz="81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40E211-8F70-421D-81DE-2F787327C686}" type="slidenum">
              <a:rPr lang="en-US"/>
              <a:pPr>
                <a:defRPr/>
              </a:pPr>
              <a:t>‹#›</a:t>
            </a:fld>
            <a:endParaRPr lang="en-US"/>
          </a:p>
        </p:txBody>
      </p:sp>
    </p:spTree>
    <p:extLst>
      <p:ext uri="{BB962C8B-B14F-4D97-AF65-F5344CB8AC3E}">
        <p14:creationId xmlns:p14="http://schemas.microsoft.com/office/powerpoint/2010/main" val="8865542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3BAB5E-1B32-40F8-8232-444524A33F18}" type="slidenum">
              <a:rPr lang="en-US"/>
              <a:pPr>
                <a:defRPr/>
              </a:pPr>
              <a:t>‹#›</a:t>
            </a:fld>
            <a:endParaRPr lang="en-US"/>
          </a:p>
        </p:txBody>
      </p:sp>
    </p:spTree>
    <p:extLst>
      <p:ext uri="{BB962C8B-B14F-4D97-AF65-F5344CB8AC3E}">
        <p14:creationId xmlns:p14="http://schemas.microsoft.com/office/powerpoint/2010/main" val="37902666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6BE085-AEBC-494C-9912-33F906A7FDCD}" type="slidenum">
              <a:rPr lang="en-US"/>
              <a:pPr>
                <a:defRPr/>
              </a:pPr>
              <a:t>‹#›</a:t>
            </a:fld>
            <a:endParaRPr lang="en-US"/>
          </a:p>
        </p:txBody>
      </p:sp>
    </p:spTree>
    <p:extLst>
      <p:ext uri="{BB962C8B-B14F-4D97-AF65-F5344CB8AC3E}">
        <p14:creationId xmlns:p14="http://schemas.microsoft.com/office/powerpoint/2010/main" val="180402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ack">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6" name="Speaker"/>
          <p:cNvSpPr>
            <a:spLocks noGrp="1"/>
          </p:cNvSpPr>
          <p:nvPr userDrawn="1">
            <p:ph type="subTitle" idx="1" hasCustomPrompt="1"/>
          </p:nvPr>
        </p:nvSpPr>
        <p:spPr bwMode="gray">
          <a:xfrm>
            <a:off x="287926" y="4268504"/>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26" y="2706317"/>
            <a:ext cx="8592933"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grpSp>
      <p:pic>
        <p:nvPicPr>
          <p:cNvPr id="19"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1" name="SAP Hybris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1880235"/>
            <a:ext cx="1099819" cy="216000"/>
          </a:xfrm>
          <a:prstGeom prst="rect">
            <a:avLst/>
          </a:prstGeom>
        </p:spPr>
      </p:pic>
    </p:spTree>
    <p:custDataLst>
      <p:tags r:id="rId1"/>
    </p:custDataLst>
    <p:extLst>
      <p:ext uri="{BB962C8B-B14F-4D97-AF65-F5344CB8AC3E}">
        <p14:creationId xmlns:p14="http://schemas.microsoft.com/office/powerpoint/2010/main" val="394802356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1" y="6356350"/>
            <a:ext cx="2743200" cy="365125"/>
          </a:xfrm>
          <a:prstGeom prst="rect">
            <a:avLst/>
          </a:prstGeom>
        </p:spPr>
        <p:txBody>
          <a:bodyPr/>
          <a:lstStyle/>
          <a:p>
            <a:fld id="{A3629ABA-B637-F245-9E96-6BA03DB041E3}" type="datetimeFigureOut">
              <a:rPr lang="de-DE" smtClean="0">
                <a:solidFill>
                  <a:prstClr val="black">
                    <a:tint val="75000"/>
                  </a:prstClr>
                </a:solidFill>
              </a:rPr>
              <a:pPr/>
              <a:t>10/4/18</a:t>
            </a:fld>
            <a:endParaRPr lang="de-DE">
              <a:solidFill>
                <a:prstClr val="black">
                  <a:tint val="75000"/>
                </a:prstClr>
              </a:solidFill>
            </a:endParaRPr>
          </a:p>
        </p:txBody>
      </p:sp>
      <p:sp>
        <p:nvSpPr>
          <p:cNvPr id="3" name="Fußzeilenplatzhalter 2"/>
          <p:cNvSpPr>
            <a:spLocks noGrp="1"/>
          </p:cNvSpPr>
          <p:nvPr>
            <p:ph type="ftr" sz="quarter" idx="11"/>
          </p:nvPr>
        </p:nvSpPr>
        <p:spPr>
          <a:xfrm>
            <a:off x="4038600" y="6356350"/>
            <a:ext cx="4114800" cy="365125"/>
          </a:xfrm>
          <a:prstGeom prst="rect">
            <a:avLst/>
          </a:prstGeom>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a:xfrm>
            <a:off x="8610600" y="6356350"/>
            <a:ext cx="2743200" cy="365125"/>
          </a:xfrm>
          <a:prstGeom prst="rect">
            <a:avLst/>
          </a:prstGeom>
        </p:spPr>
        <p:txBody>
          <a:bodyPr/>
          <a:lstStyle/>
          <a:p>
            <a:fld id="{8AA94431-AE7D-A742-AA42-9757BD42AD89}" type="slidenum">
              <a:rPr lang="de-DE" smtClean="0">
                <a:solidFill>
                  <a:prstClr val="black">
                    <a:tint val="75000"/>
                  </a:prstClr>
                </a:solidFill>
              </a:rPr>
              <a:pPr/>
              <a:t>‹#›</a:t>
            </a:fld>
            <a:endParaRPr lang="de-DE">
              <a:solidFill>
                <a:prstClr val="black">
                  <a:tint val="75000"/>
                </a:prstClr>
              </a:solidFill>
            </a:endParaRPr>
          </a:p>
        </p:txBody>
      </p:sp>
    </p:spTree>
    <p:custDataLst>
      <p:tags r:id="rId1"/>
    </p:custDataLst>
    <p:extLst>
      <p:ext uri="{BB962C8B-B14F-4D97-AF65-F5344CB8AC3E}">
        <p14:creationId xmlns:p14="http://schemas.microsoft.com/office/powerpoint/2010/main" val="36548744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ageCurlDouble"/>
      </p:transition>
    </mc:Choice>
    <mc:Fallback>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8_Title 03">
    <p:bg bwMode="gray">
      <p:bgPr>
        <a:solidFill>
          <a:schemeClr val="accent1"/>
        </a:solidFill>
        <a:effectLst/>
      </p:bgPr>
    </p:bg>
    <p:spTree>
      <p:nvGrpSpPr>
        <p:cNvPr id="1" name=""/>
        <p:cNvGrpSpPr/>
        <p:nvPr/>
      </p:nvGrpSpPr>
      <p:grpSpPr>
        <a:xfrm>
          <a:off x="0" y="0"/>
          <a:ext cx="0" cy="0"/>
          <a:chOff x="0" y="0"/>
          <a:chExt cx="0" cy="0"/>
        </a:xfrm>
      </p:grpSpPr>
      <p:pic>
        <p:nvPicPr>
          <p:cNvPr id="7" name="Bild 6" descr="hg-verlauf.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a:spLocks noGrp="1"/>
          </p:cNvSpPr>
          <p:nvPr>
            <p:ph type="ctrTitle" hasCustomPrompt="1"/>
          </p:nvPr>
        </p:nvSpPr>
        <p:spPr bwMode="gray">
          <a:xfrm>
            <a:off x="455498" y="4319078"/>
            <a:ext cx="11301212" cy="1008000"/>
          </a:xfrm>
        </p:spPr>
        <p:txBody>
          <a:bodyPr anchor="b" anchorCtr="0">
            <a:noAutofit/>
          </a:bodyPr>
          <a:lstStyle>
            <a:lvl1pPr>
              <a:defRPr sz="3700">
                <a:solidFill>
                  <a:schemeClr val="tx1"/>
                </a:solidFill>
                <a:latin typeface="+mj-lt"/>
              </a:defRPr>
            </a:lvl1pPr>
          </a:lstStyle>
          <a:p>
            <a:r>
              <a:rPr lang="en-US" sz="4000"/>
              <a:t>Presentation Title </a:t>
            </a:r>
            <a:br>
              <a:rPr lang="en-US" sz="4000"/>
            </a:br>
            <a:r>
              <a:rPr lang="en-US" sz="4000"/>
              <a:t>breaks to Two Lines</a:t>
            </a:r>
            <a:endParaRPr lang="de-DE"/>
          </a:p>
        </p:txBody>
      </p:sp>
      <p:sp>
        <p:nvSpPr>
          <p:cNvPr id="12" name="Subtitle 2"/>
          <p:cNvSpPr>
            <a:spLocks noGrp="1"/>
          </p:cNvSpPr>
          <p:nvPr>
            <p:ph type="subTitle" idx="1" hasCustomPrompt="1"/>
          </p:nvPr>
        </p:nvSpPr>
        <p:spPr bwMode="gray">
          <a:xfrm>
            <a:off x="455498" y="5526035"/>
            <a:ext cx="11301212" cy="576000"/>
          </a:xfrm>
        </p:spPr>
        <p:txBody>
          <a:bodyPr anchor="t" anchorCtr="0">
            <a:noAutofit/>
          </a:bodyPr>
          <a:lstStyle>
            <a:lvl1pPr marL="0" marR="0" indent="0" algn="l" defTabSz="1216491" rtl="0" eaLnBrk="1" fontAlgn="auto" latinLnBrk="0" hangingPunct="1">
              <a:lnSpc>
                <a:spcPct val="100000"/>
              </a:lnSpc>
              <a:spcBef>
                <a:spcPts val="0"/>
              </a:spcBef>
              <a:spcAft>
                <a:spcPts val="0"/>
              </a:spcAft>
              <a:buClr>
                <a:schemeClr val="accent1"/>
              </a:buClr>
              <a:buSzPct val="80000"/>
              <a:buFontTx/>
              <a:buNone/>
              <a:tabLst/>
              <a:defRPr sz="2000" b="0">
                <a:solidFill>
                  <a:schemeClr val="accent1"/>
                </a:solidFill>
              </a:defRPr>
            </a:lvl1pPr>
            <a:lvl2pPr marL="608243" indent="0" algn="ctr">
              <a:buNone/>
              <a:defRPr>
                <a:solidFill>
                  <a:schemeClr val="tx1">
                    <a:tint val="75000"/>
                  </a:schemeClr>
                </a:solidFill>
              </a:defRPr>
            </a:lvl2pPr>
            <a:lvl3pPr marL="1216491" indent="0" algn="ctr">
              <a:buNone/>
              <a:defRPr>
                <a:solidFill>
                  <a:schemeClr val="tx1">
                    <a:tint val="75000"/>
                  </a:schemeClr>
                </a:solidFill>
              </a:defRPr>
            </a:lvl3pPr>
            <a:lvl4pPr marL="1824730" indent="0" algn="ctr">
              <a:buNone/>
              <a:defRPr>
                <a:solidFill>
                  <a:schemeClr val="tx1">
                    <a:tint val="75000"/>
                  </a:schemeClr>
                </a:solidFill>
              </a:defRPr>
            </a:lvl4pPr>
            <a:lvl5pPr marL="2432978" indent="0" algn="ctr">
              <a:buNone/>
              <a:defRPr>
                <a:solidFill>
                  <a:schemeClr val="tx1">
                    <a:tint val="75000"/>
                  </a:schemeClr>
                </a:solidFill>
              </a:defRPr>
            </a:lvl5pPr>
            <a:lvl6pPr marL="3041221" indent="0" algn="ctr">
              <a:buNone/>
              <a:defRPr>
                <a:solidFill>
                  <a:schemeClr val="tx1">
                    <a:tint val="75000"/>
                  </a:schemeClr>
                </a:solidFill>
              </a:defRPr>
            </a:lvl6pPr>
            <a:lvl7pPr marL="3649467" indent="0" algn="ctr">
              <a:buNone/>
              <a:defRPr>
                <a:solidFill>
                  <a:schemeClr val="tx1">
                    <a:tint val="75000"/>
                  </a:schemeClr>
                </a:solidFill>
              </a:defRPr>
            </a:lvl7pPr>
            <a:lvl8pPr marL="4257710" indent="0" algn="ctr">
              <a:buNone/>
              <a:defRPr>
                <a:solidFill>
                  <a:schemeClr val="tx1">
                    <a:tint val="75000"/>
                  </a:schemeClr>
                </a:solidFill>
              </a:defRPr>
            </a:lvl8pPr>
            <a:lvl9pPr marL="4865953" indent="0" algn="ctr">
              <a:buNone/>
              <a:defRPr>
                <a:solidFill>
                  <a:schemeClr val="tx1">
                    <a:tint val="75000"/>
                  </a:schemeClr>
                </a:solidFill>
              </a:defRPr>
            </a:lvl9pPr>
          </a:lstStyle>
          <a:p>
            <a:r>
              <a:rPr lang="en-US"/>
              <a:t>Speaker’s Name/Department (delete if not needed)</a:t>
            </a:r>
            <a:br>
              <a:rPr lang="en-US"/>
            </a:br>
            <a:r>
              <a:rPr lang="en-US"/>
              <a:t>Month 00, 2010</a:t>
            </a:r>
          </a:p>
        </p:txBody>
      </p:sp>
      <p:cxnSp>
        <p:nvCxnSpPr>
          <p:cNvPr id="9" name="Straight Connector 7"/>
          <p:cNvCxnSpPr/>
          <p:nvPr userDrawn="1"/>
        </p:nvCxnSpPr>
        <p:spPr>
          <a:xfrm>
            <a:off x="9018792" y="6421120"/>
            <a:ext cx="29109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userDrawn="1"/>
        </p:nvSpPr>
        <p:spPr>
          <a:xfrm>
            <a:off x="8005784" y="6485712"/>
            <a:ext cx="3923514" cy="307777"/>
          </a:xfrm>
          <a:prstGeom prst="rect">
            <a:avLst/>
          </a:prstGeom>
          <a:noFill/>
        </p:spPr>
        <p:txBody>
          <a:bodyPr wrap="square" lIns="0" tIns="0" rIns="0" bIns="0" rtlCol="0">
            <a:spAutoFit/>
          </a:bodyPr>
          <a:lstStyle/>
          <a:p>
            <a:pPr algn="r" defTabSz="912397" fontAlgn="base">
              <a:spcBef>
                <a:spcPct val="50000"/>
              </a:spcBef>
              <a:spcAft>
                <a:spcPct val="0"/>
              </a:spcAft>
              <a:buClr>
                <a:srgbClr val="F0AB00"/>
              </a:buClr>
              <a:buSzPct val="80000"/>
              <a:defRPr/>
            </a:pPr>
            <a:r>
              <a:rPr lang="de-DE" sz="800">
                <a:solidFill>
                  <a:srgbClr val="606669"/>
                </a:solidFill>
                <a:latin typeface="Arial"/>
              </a:rPr>
              <a:t>© 2016 SAP SE </a:t>
            </a:r>
            <a:r>
              <a:rPr lang="de-DE" sz="800" err="1">
                <a:solidFill>
                  <a:srgbClr val="606669"/>
                </a:solidFill>
                <a:latin typeface="Arial"/>
              </a:rPr>
              <a:t>or</a:t>
            </a:r>
            <a:r>
              <a:rPr lang="de-DE" sz="800">
                <a:solidFill>
                  <a:srgbClr val="606669"/>
                </a:solidFill>
                <a:latin typeface="Arial"/>
              </a:rPr>
              <a:t> an SAP </a:t>
            </a:r>
            <a:r>
              <a:rPr lang="de-DE" sz="800" err="1">
                <a:solidFill>
                  <a:srgbClr val="606669"/>
                </a:solidFill>
                <a:latin typeface="Arial"/>
              </a:rPr>
              <a:t>affiliate</a:t>
            </a:r>
            <a:r>
              <a:rPr lang="de-DE" sz="800">
                <a:solidFill>
                  <a:srgbClr val="606669"/>
                </a:solidFill>
                <a:latin typeface="Arial"/>
              </a:rPr>
              <a:t> </a:t>
            </a:r>
            <a:r>
              <a:rPr lang="de-DE" sz="800" err="1">
                <a:solidFill>
                  <a:srgbClr val="606669"/>
                </a:solidFill>
                <a:latin typeface="Arial"/>
              </a:rPr>
              <a:t>company</a:t>
            </a:r>
            <a:r>
              <a:rPr lang="de-DE" sz="800">
                <a:solidFill>
                  <a:srgbClr val="606669"/>
                </a:solidFill>
                <a:latin typeface="Arial"/>
              </a:rPr>
              <a:t>. All </a:t>
            </a:r>
            <a:r>
              <a:rPr lang="de-DE" sz="800" err="1">
                <a:solidFill>
                  <a:srgbClr val="606669"/>
                </a:solidFill>
                <a:latin typeface="Arial"/>
              </a:rPr>
              <a:t>rights</a:t>
            </a:r>
            <a:r>
              <a:rPr lang="de-DE" sz="800">
                <a:solidFill>
                  <a:srgbClr val="606669"/>
                </a:solidFill>
                <a:latin typeface="Arial"/>
              </a:rPr>
              <a:t> </a:t>
            </a:r>
            <a:r>
              <a:rPr lang="de-DE" sz="800" err="1">
                <a:solidFill>
                  <a:srgbClr val="606669"/>
                </a:solidFill>
                <a:latin typeface="Arial"/>
              </a:rPr>
              <a:t>reserved</a:t>
            </a:r>
            <a:r>
              <a:rPr lang="de-DE" sz="800">
                <a:solidFill>
                  <a:srgbClr val="606669"/>
                </a:solidFill>
                <a:latin typeface="Arial"/>
              </a:rPr>
              <a:t>.</a:t>
            </a:r>
          </a:p>
          <a:p>
            <a:pPr algn="r" defTabSz="912397" fontAlgn="base">
              <a:spcBef>
                <a:spcPct val="50000"/>
              </a:spcBef>
              <a:spcAft>
                <a:spcPct val="0"/>
              </a:spcAft>
              <a:buClr>
                <a:srgbClr val="F0AB00"/>
              </a:buClr>
              <a:buSzPct val="80000"/>
            </a:pPr>
            <a:endParaRPr lang="de-DE" sz="800" kern="0">
              <a:solidFill>
                <a:srgbClr val="999999"/>
              </a:solidFill>
              <a:latin typeface="Arial"/>
              <a:ea typeface="Arial Unicode MS" pitchFamily="34" charset="-128"/>
              <a:cs typeface="Arial Unicode MS" pitchFamily="34" charset="-128"/>
            </a:endParaRPr>
          </a:p>
        </p:txBody>
      </p:sp>
      <p:pic>
        <p:nvPicPr>
          <p:cNvPr id="14" name="Bild 13" descr="graphic_2016_example_colo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315" y="497573"/>
            <a:ext cx="11587134" cy="3862378"/>
          </a:xfrm>
          <a:prstGeom prst="rect">
            <a:avLst/>
          </a:prstGeom>
        </p:spPr>
      </p:pic>
      <p:pic>
        <p:nvPicPr>
          <p:cNvPr id="15" name="Bild 14" descr="SAP_Hybris_white_transparen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70588" y="261081"/>
            <a:ext cx="1814310" cy="393820"/>
          </a:xfrm>
          <a:prstGeom prst="rect">
            <a:avLst/>
          </a:prstGeom>
        </p:spPr>
      </p:pic>
    </p:spTree>
    <p:custDataLst>
      <p:tags r:id="rId1"/>
    </p:custDataLst>
    <p:extLst>
      <p:ext uri="{BB962C8B-B14F-4D97-AF65-F5344CB8AC3E}">
        <p14:creationId xmlns:p14="http://schemas.microsoft.com/office/powerpoint/2010/main" val="31832874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6_Title 03">
    <p:bg bwMode="gray">
      <p:bgPr>
        <a:solidFill>
          <a:schemeClr val="accent1"/>
        </a:solidFill>
        <a:effectLst/>
      </p:bgPr>
    </p:bg>
    <p:spTree>
      <p:nvGrpSpPr>
        <p:cNvPr id="1" name=""/>
        <p:cNvGrpSpPr/>
        <p:nvPr/>
      </p:nvGrpSpPr>
      <p:grpSpPr>
        <a:xfrm>
          <a:off x="0" y="0"/>
          <a:ext cx="0" cy="0"/>
          <a:chOff x="0" y="0"/>
          <a:chExt cx="0" cy="0"/>
        </a:xfrm>
      </p:grpSpPr>
      <p:pic>
        <p:nvPicPr>
          <p:cNvPr id="7" name="Bild 6" descr="hg-verlauf.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a:spLocks noGrp="1"/>
          </p:cNvSpPr>
          <p:nvPr>
            <p:ph type="ctrTitle" hasCustomPrompt="1"/>
          </p:nvPr>
        </p:nvSpPr>
        <p:spPr bwMode="gray">
          <a:xfrm>
            <a:off x="259095" y="2747795"/>
            <a:ext cx="6411812" cy="1008000"/>
          </a:xfrm>
        </p:spPr>
        <p:txBody>
          <a:bodyPr anchor="b" anchorCtr="0">
            <a:noAutofit/>
          </a:bodyPr>
          <a:lstStyle>
            <a:lvl1pPr>
              <a:defRPr sz="4200">
                <a:solidFill>
                  <a:schemeClr val="tx1"/>
                </a:solidFill>
                <a:latin typeface="+mj-lt"/>
              </a:defRPr>
            </a:lvl1pPr>
          </a:lstStyle>
          <a:p>
            <a:r>
              <a:rPr lang="en-US" sz="4000"/>
              <a:t>Presentation Title breaks to Two Lines</a:t>
            </a:r>
            <a:endParaRPr lang="de-DE"/>
          </a:p>
        </p:txBody>
      </p:sp>
      <p:sp>
        <p:nvSpPr>
          <p:cNvPr id="12" name="Subtitle 2"/>
          <p:cNvSpPr>
            <a:spLocks noGrp="1"/>
          </p:cNvSpPr>
          <p:nvPr>
            <p:ph type="subTitle" idx="1" hasCustomPrompt="1"/>
          </p:nvPr>
        </p:nvSpPr>
        <p:spPr bwMode="gray">
          <a:xfrm>
            <a:off x="259095" y="3954730"/>
            <a:ext cx="6411812" cy="576000"/>
          </a:xfrm>
        </p:spPr>
        <p:txBody>
          <a:bodyPr anchor="t" anchorCtr="0">
            <a:noAutofit/>
          </a:bodyPr>
          <a:lstStyle>
            <a:lvl1pPr marL="0" marR="0" indent="0" algn="l" defTabSz="1219170" rtl="0" eaLnBrk="1" fontAlgn="auto" latinLnBrk="0" hangingPunct="1">
              <a:lnSpc>
                <a:spcPct val="100000"/>
              </a:lnSpc>
              <a:spcBef>
                <a:spcPts val="0"/>
              </a:spcBef>
              <a:spcAft>
                <a:spcPts val="0"/>
              </a:spcAft>
              <a:buClr>
                <a:schemeClr val="accent1"/>
              </a:buClr>
              <a:buSzPct val="80000"/>
              <a:buFontTx/>
              <a:buNone/>
              <a:tabLst/>
              <a:defRPr sz="2133" b="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Speaker’s Name/Department (delete if not needed)</a:t>
            </a:r>
            <a:br>
              <a:rPr lang="en-US"/>
            </a:br>
            <a:r>
              <a:rPr lang="en-US"/>
              <a:t>Month 00, 2010</a:t>
            </a:r>
          </a:p>
        </p:txBody>
      </p:sp>
      <p:pic>
        <p:nvPicPr>
          <p:cNvPr id="21" name="image9.png"/>
          <p:cNvPicPr/>
          <p:nvPr userDrawn="1"/>
        </p:nvPicPr>
        <p:blipFill>
          <a:blip r:embed="rId4">
            <a:extLst/>
          </a:blip>
          <a:stretch>
            <a:fillRect/>
          </a:stretch>
        </p:blipFill>
        <p:spPr>
          <a:xfrm>
            <a:off x="259095" y="6299161"/>
            <a:ext cx="632448" cy="313097"/>
          </a:xfrm>
          <a:prstGeom prst="rect">
            <a:avLst/>
          </a:prstGeom>
          <a:ln w="12700">
            <a:miter lim="400000"/>
          </a:ln>
        </p:spPr>
      </p:pic>
      <p:pic>
        <p:nvPicPr>
          <p:cNvPr id="11" name="Bild 10" descr="SAP_Hybris_BCRM_Slide-Template-02.png"/>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045693" y="70083"/>
            <a:ext cx="5197142" cy="6479624"/>
          </a:xfrm>
          <a:prstGeom prst="rect">
            <a:avLst/>
          </a:prstGeom>
        </p:spPr>
      </p:pic>
      <p:cxnSp>
        <p:nvCxnSpPr>
          <p:cNvPr id="9" name="Straight Connector 7"/>
          <p:cNvCxnSpPr/>
          <p:nvPr userDrawn="1"/>
        </p:nvCxnSpPr>
        <p:spPr>
          <a:xfrm>
            <a:off x="9018792" y="6421120"/>
            <a:ext cx="29109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userDrawn="1"/>
        </p:nvSpPr>
        <p:spPr>
          <a:xfrm>
            <a:off x="8005784" y="6485712"/>
            <a:ext cx="3923514" cy="307777"/>
          </a:xfrm>
          <a:prstGeom prst="rect">
            <a:avLst/>
          </a:prstGeom>
          <a:noFill/>
        </p:spPr>
        <p:txBody>
          <a:bodyPr wrap="square" lIns="0" tIns="0" rIns="0" bIns="0" rtlCol="0">
            <a:spAutoFit/>
          </a:bodyPr>
          <a:lstStyle/>
          <a:p>
            <a:pPr algn="r" defTabSz="914400" fontAlgn="base">
              <a:spcBef>
                <a:spcPct val="50000"/>
              </a:spcBef>
              <a:spcAft>
                <a:spcPct val="0"/>
              </a:spcAft>
              <a:buClr>
                <a:srgbClr val="F0AB00"/>
              </a:buClr>
              <a:buSzPct val="80000"/>
              <a:defRPr/>
            </a:pPr>
            <a:r>
              <a:rPr lang="de-DE" sz="800">
                <a:solidFill>
                  <a:srgbClr val="606669"/>
                </a:solidFill>
              </a:rPr>
              <a:t>© 2016 SAP SE or an SAP </a:t>
            </a:r>
            <a:r>
              <a:rPr lang="de-DE" sz="800" err="1">
                <a:solidFill>
                  <a:srgbClr val="606669"/>
                </a:solidFill>
              </a:rPr>
              <a:t>affiliate</a:t>
            </a:r>
            <a:r>
              <a:rPr lang="de-DE" sz="800">
                <a:solidFill>
                  <a:srgbClr val="606669"/>
                </a:solidFill>
              </a:rPr>
              <a:t> </a:t>
            </a:r>
            <a:r>
              <a:rPr lang="de-DE" sz="800" err="1">
                <a:solidFill>
                  <a:srgbClr val="606669"/>
                </a:solidFill>
              </a:rPr>
              <a:t>company</a:t>
            </a:r>
            <a:r>
              <a:rPr lang="de-DE" sz="800">
                <a:solidFill>
                  <a:srgbClr val="606669"/>
                </a:solidFill>
              </a:rPr>
              <a:t>. All </a:t>
            </a:r>
            <a:r>
              <a:rPr lang="de-DE" sz="800" err="1">
                <a:solidFill>
                  <a:srgbClr val="606669"/>
                </a:solidFill>
              </a:rPr>
              <a:t>rights</a:t>
            </a:r>
            <a:r>
              <a:rPr lang="de-DE" sz="800">
                <a:solidFill>
                  <a:srgbClr val="606669"/>
                </a:solidFill>
              </a:rPr>
              <a:t> </a:t>
            </a:r>
            <a:r>
              <a:rPr lang="de-DE" sz="800" err="1">
                <a:solidFill>
                  <a:srgbClr val="606669"/>
                </a:solidFill>
              </a:rPr>
              <a:t>reserved</a:t>
            </a:r>
            <a:r>
              <a:rPr lang="de-DE" sz="800">
                <a:solidFill>
                  <a:srgbClr val="606669"/>
                </a:solidFill>
              </a:rPr>
              <a:t>.</a:t>
            </a:r>
          </a:p>
          <a:p>
            <a:pPr algn="r" defTabSz="914400" fontAlgn="base">
              <a:spcBef>
                <a:spcPct val="50000"/>
              </a:spcBef>
              <a:spcAft>
                <a:spcPct val="0"/>
              </a:spcAft>
              <a:buClr>
                <a:srgbClr val="F0AB00"/>
              </a:buClr>
              <a:buSzPct val="80000"/>
            </a:pPr>
            <a:endParaRPr lang="de-DE" sz="800" kern="0">
              <a:solidFill>
                <a:srgbClr val="999999"/>
              </a:solidFill>
              <a:ea typeface="Arial Unicode MS" pitchFamily="34" charset="-128"/>
              <a:cs typeface="Arial Unicode MS" pitchFamily="34" charset="-128"/>
            </a:endParaRPr>
          </a:p>
        </p:txBody>
      </p:sp>
    </p:spTree>
    <p:custDataLst>
      <p:tags r:id="rId1"/>
    </p:custDataLst>
    <p:extLst>
      <p:ext uri="{BB962C8B-B14F-4D97-AF65-F5344CB8AC3E}">
        <p14:creationId xmlns:p14="http://schemas.microsoft.com/office/powerpoint/2010/main" val="277067595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pic>
        <p:nvPicPr>
          <p:cNvPr id="15"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sp>
        <p:nvSpPr>
          <p:cNvPr id="13" name="Classification"/>
          <p:cNvSpPr txBox="1"/>
          <p:nvPr userDrawn="1"/>
        </p:nvSpPr>
        <p:spPr>
          <a:xfrm>
            <a:off x="251935" y="5939444"/>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CONFIDENTIAL SHARED UNDER NDA</a:t>
            </a:r>
          </a:p>
        </p:txBody>
      </p:sp>
      <p:sp>
        <p:nvSpPr>
          <p:cNvPr id="14" name="Date"/>
          <p:cNvSpPr>
            <a:spLocks noGrp="1"/>
          </p:cNvSpPr>
          <p:nvPr userDrawn="1">
            <p:ph type="body" sz="quarter" idx="15" hasCustomPrompt="1"/>
          </p:nvPr>
        </p:nvSpPr>
        <p:spPr>
          <a:xfrm>
            <a:off x="251933" y="5389201"/>
            <a:ext cx="10926754" cy="138499"/>
          </a:xfrm>
        </p:spPr>
        <p:txBody>
          <a:bodyPr>
            <a:noAutofit/>
          </a:bodyPr>
          <a:lstStyle>
            <a:lvl1pPr>
              <a:spcBef>
                <a:spcPts val="0"/>
              </a:spcBef>
              <a:defRPr sz="900"/>
            </a:lvl1pPr>
          </a:lstStyle>
          <a:p>
            <a:pPr lvl="0"/>
            <a:r>
              <a:rPr lang="en-US" dirty="0"/>
              <a:t>Month 00, 2017</a:t>
            </a:r>
          </a:p>
        </p:txBody>
      </p:sp>
      <p:sp>
        <p:nvSpPr>
          <p:cNvPr id="19" name="Speaker"/>
          <p:cNvSpPr>
            <a:spLocks noGrp="1"/>
          </p:cNvSpPr>
          <p:nvPr userDrawn="1">
            <p:ph type="subTitle" idx="1" hasCustomPrompt="1"/>
          </p:nvPr>
        </p:nvSpPr>
        <p:spPr bwMode="gray">
          <a:xfrm>
            <a:off x="251933" y="5086801"/>
            <a:ext cx="10926754" cy="246221"/>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6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20" name="Presentation Title"/>
          <p:cNvSpPr>
            <a:spLocks noGrp="1"/>
          </p:cNvSpPr>
          <p:nvPr userDrawn="1">
            <p:ph type="body" sz="quarter" idx="14" hasCustomPrompt="1"/>
          </p:nvPr>
        </p:nvSpPr>
        <p:spPr>
          <a:xfrm>
            <a:off x="251933" y="4140001"/>
            <a:ext cx="10926754" cy="775597"/>
          </a:xfrm>
        </p:spPr>
        <p:txBody>
          <a:bodyPr wrap="square">
            <a:noAutofit/>
          </a:bodyPr>
          <a:lstStyle>
            <a:lvl1pPr>
              <a:lnSpc>
                <a:spcPct val="90000"/>
              </a:lnSpc>
              <a:spcBef>
                <a:spcPts val="0"/>
              </a:spcBef>
              <a:defRPr sz="2799" b="1" baseline="0"/>
            </a:lvl1pPr>
          </a:lstStyle>
          <a:p>
            <a:pPr lvl="0"/>
            <a:r>
              <a:rPr lang="en-US" dirty="0"/>
              <a:t>Presentation Title </a:t>
            </a:r>
            <a:br>
              <a:rPr lang="en-US" dirty="0"/>
            </a:br>
            <a:r>
              <a:rPr lang="en-US" dirty="0"/>
              <a:t>Goes Here and Here.</a:t>
            </a:r>
          </a:p>
        </p:txBody>
      </p:sp>
      <p:pic>
        <p:nvPicPr>
          <p:cNvPr id="12"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35" y="3656832"/>
            <a:ext cx="1099819" cy="216000"/>
          </a:xfrm>
          <a:prstGeom prst="rect">
            <a:avLst/>
          </a:prstGeom>
        </p:spPr>
      </p:pic>
    </p:spTree>
    <p:extLst/>
  </p:cSld>
  <p:clrMapOvr>
    <a:masterClrMapping/>
  </p:clrMapOvr>
  <p:extLst mod="1">
    <p:ext uri="{DCECCB84-F9BA-43D5-87BE-67443E8EF086}">
      <p15:sldGuideLst xmlns:p15="http://schemas.microsoft.com/office/powerpoint/2012/main" xmlns=""/>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ver black">
    <p:spTree>
      <p:nvGrpSpPr>
        <p:cNvPr id="1" name=""/>
        <p:cNvGrpSpPr/>
        <p:nvPr/>
      </p:nvGrpSpPr>
      <p:grpSpPr>
        <a:xfrm>
          <a:off x="0" y="0"/>
          <a:ext cx="0" cy="0"/>
          <a:chOff x="0" y="0"/>
          <a:chExt cx="0" cy="0"/>
        </a:xfrm>
      </p:grpSpPr>
      <p:sp>
        <p:nvSpPr>
          <p:cNvPr id="24" name="Classification"/>
          <p:cNvSpPr txBox="1"/>
          <p:nvPr userDrawn="1"/>
        </p:nvSpPr>
        <p:spPr>
          <a:xfrm>
            <a:off x="251935" y="4475406"/>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INTERNAL</a:t>
            </a:r>
          </a:p>
        </p:txBody>
      </p:sp>
      <p:sp>
        <p:nvSpPr>
          <p:cNvPr id="13" name="Date"/>
          <p:cNvSpPr>
            <a:spLocks noGrp="1"/>
          </p:cNvSpPr>
          <p:nvPr>
            <p:ph type="body" sz="quarter" idx="15" hasCustomPrompt="1"/>
          </p:nvPr>
        </p:nvSpPr>
        <p:spPr>
          <a:xfrm>
            <a:off x="251934" y="3868173"/>
            <a:ext cx="8391388" cy="184666"/>
          </a:xfrm>
        </p:spPr>
        <p:txBody>
          <a:bodyPr>
            <a:noAutofit/>
          </a:bodyPr>
          <a:lstStyle>
            <a:lvl1pPr>
              <a:spcBef>
                <a:spcPts val="0"/>
              </a:spcBef>
              <a:defRPr sz="1200"/>
            </a:lvl1pPr>
          </a:lstStyle>
          <a:p>
            <a:pPr lvl="0"/>
            <a:r>
              <a:rPr lang="en-US" dirty="0"/>
              <a:t>Month 00, 2017</a:t>
            </a:r>
          </a:p>
        </p:txBody>
      </p:sp>
      <p:sp>
        <p:nvSpPr>
          <p:cNvPr id="6" name="Speaker"/>
          <p:cNvSpPr>
            <a:spLocks noGrp="1"/>
          </p:cNvSpPr>
          <p:nvPr userDrawn="1">
            <p:ph type="subTitle" idx="1" hasCustomPrompt="1"/>
          </p:nvPr>
        </p:nvSpPr>
        <p:spPr bwMode="gray">
          <a:xfrm>
            <a:off x="251934" y="3559300"/>
            <a:ext cx="8391388" cy="276999"/>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799"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p>
        </p:txBody>
      </p:sp>
      <p:sp>
        <p:nvSpPr>
          <p:cNvPr id="10" name="Presentation Title"/>
          <p:cNvSpPr>
            <a:spLocks noGrp="1"/>
          </p:cNvSpPr>
          <p:nvPr>
            <p:ph type="body" sz="quarter" idx="14" hasCustomPrompt="1"/>
          </p:nvPr>
        </p:nvSpPr>
        <p:spPr>
          <a:xfrm>
            <a:off x="251934" y="2437078"/>
            <a:ext cx="8391388" cy="886397"/>
          </a:xfrm>
        </p:spPr>
        <p:txBody>
          <a:bodyPr wrap="square">
            <a:noAutofit/>
          </a:bodyPr>
          <a:lstStyle>
            <a:lvl1pPr>
              <a:lnSpc>
                <a:spcPct val="90000"/>
              </a:lnSpc>
              <a:spcBef>
                <a:spcPts val="0"/>
              </a:spcBef>
              <a:defRPr sz="3199" b="1" baseline="0"/>
            </a:lvl1pPr>
          </a:lstStyle>
          <a:p>
            <a:pPr lvl="0"/>
            <a:r>
              <a:rPr lang="en-US" dirty="0"/>
              <a:t>Presentation Title </a:t>
            </a:r>
            <a:br>
              <a:rPr lang="en-US" dirty="0"/>
            </a:br>
            <a:r>
              <a:rPr lang="en-US" dirty="0"/>
              <a:t>Goes Here and Here.</a:t>
            </a:r>
          </a:p>
        </p:txBody>
      </p:sp>
      <p:pic>
        <p:nvPicPr>
          <p:cNvPr id="12"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934" y="6241747"/>
            <a:ext cx="1578051" cy="360000"/>
          </a:xfrm>
          <a:prstGeom prst="rect">
            <a:avLst/>
          </a:prstGeom>
        </p:spPr>
      </p:pic>
      <p:grpSp>
        <p:nvGrpSpPr>
          <p:cNvPr id="2" name="Group 1"/>
          <p:cNvGrpSpPr/>
          <p:nvPr userDrawn="1"/>
        </p:nvGrpSpPr>
        <p:grpSpPr>
          <a:xfrm>
            <a:off x="9168785" y="0"/>
            <a:ext cx="3023215" cy="685599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pic>
        <p:nvPicPr>
          <p:cNvPr id="11"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935" y="1880235"/>
            <a:ext cx="1099819" cy="216000"/>
          </a:xfrm>
          <a:prstGeom prst="rect">
            <a:avLst/>
          </a:prstGeom>
        </p:spPr>
      </p:pic>
    </p:spTree>
    <p:extLst/>
  </p:cSld>
  <p:clrMapOvr>
    <a:masterClrMapping/>
  </p:clrMapOvr>
  <p:extLst mod="1">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60000"/>
            <a:ext cx="11182288" cy="369246"/>
          </a:xfrm>
        </p:spPr>
        <p:txBody>
          <a:bodyPr anchor="ctr" anchorCtr="0">
            <a:noAutofit/>
          </a:bodyPr>
          <a:lstStyle>
            <a:lvl1pPr>
              <a:defRPr sz="2399">
                <a:solidFill>
                  <a:schemeClr val="tx1"/>
                </a:solidFill>
                <a:latin typeface="+mj-lt"/>
              </a:defRPr>
            </a:lvl1pPr>
          </a:lstStyle>
          <a:p>
            <a:r>
              <a:rPr lang="en-US" dirty="0"/>
              <a:t>Divider page</a:t>
            </a:r>
            <a:endParaRPr lang="de-DE" dirty="0"/>
          </a:p>
        </p:txBody>
      </p:sp>
    </p:spTree>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solidFill>
            <a:schemeClr val="tx2">
              <a:alpha val="70000"/>
            </a:schemeClr>
          </a:solid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3869" y="1440000"/>
            <a:ext cx="11182288" cy="369246"/>
          </a:xfrm>
        </p:spPr>
        <p:txBody>
          <a:bodyPr anchor="t" anchorCtr="0">
            <a:noAutofit/>
          </a:bodyPr>
          <a:lstStyle>
            <a:lvl1pPr>
              <a:defRPr sz="2399">
                <a:solidFill>
                  <a:schemeClr val="tx1"/>
                </a:solidFill>
                <a:latin typeface="+mj-lt"/>
              </a:defRPr>
            </a:lvl1pPr>
          </a:lstStyle>
          <a:p>
            <a:r>
              <a:rPr lang="en-US" dirty="0"/>
              <a:t>Divider page</a:t>
            </a:r>
            <a:endParaRPr lang="de-DE" dirty="0"/>
          </a:p>
        </p:txBody>
      </p:sp>
    </p:spTree>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defTabSz="1088449">
              <a:spcBef>
                <a:spcPts val="1200"/>
              </a:spcBef>
            </a:pPr>
            <a:r>
              <a:rPr lang="en-US" sz="1100" dirty="0">
                <a:solidFill>
                  <a:srgbClr val="FFFFFF"/>
                </a:solidFill>
                <a:ea typeface="Arial Unicode MS" panose="020B0604020202020204" pitchFamily="34" charset="-128"/>
              </a:rPr>
              <a:t>No part of this publication may be reproduced or transmitted in any form or for any purpose without the express permission of SAP SE or an SAP affiliate company.</a:t>
            </a:r>
          </a:p>
          <a:p>
            <a:pPr defTabSz="1088449">
              <a:spcBef>
                <a:spcPts val="1200"/>
              </a:spcBef>
            </a:pPr>
            <a:r>
              <a:rPr lang="en-US" sz="1100" dirty="0">
                <a:solidFill>
                  <a:srgbClr val="FFFFFF"/>
                </a:solidFill>
                <a:ea typeface="Arial Unicode MS" panose="020B0604020202020204" pitchFamily="34" charset="-128"/>
              </a:rPr>
              <a:t>The information contained herein may be changed without prior notice. Some software products marketed by SAP SE and its distributors contain proprietary software components </a:t>
            </a:r>
            <a:br>
              <a:rPr lang="en-US" sz="1100" dirty="0">
                <a:solidFill>
                  <a:srgbClr val="FFFFFF"/>
                </a:solidFill>
                <a:ea typeface="Arial Unicode MS" panose="020B0604020202020204" pitchFamily="34" charset="-128"/>
              </a:rPr>
            </a:br>
            <a:r>
              <a:rPr lang="en-US" sz="1100" dirty="0">
                <a:solidFill>
                  <a:srgbClr val="FFFFFF"/>
                </a:solidFill>
                <a:ea typeface="Arial Unicode MS" panose="020B0604020202020204" pitchFamily="34" charset="-128"/>
              </a:rPr>
              <a:t>of other software vendors. National product specifications may vary.</a:t>
            </a:r>
          </a:p>
          <a:p>
            <a:pPr defTabSz="1088449">
              <a:spcBef>
                <a:spcPts val="1200"/>
              </a:spcBef>
            </a:pPr>
            <a:r>
              <a:rPr lang="en-US" sz="1100" dirty="0">
                <a:solidFill>
                  <a:srgbClr val="FFFFFF"/>
                </a:solidFill>
                <a:ea typeface="Arial Unicode MS" panose="020B0604020202020204" pitchFamily="34" charset="-128"/>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dirty="0">
                <a:solidFill>
                  <a:srgbClr val="FFFFFF"/>
                </a:solidFill>
                <a:ea typeface="Arial Unicode MS" panose="020B0604020202020204" pitchFamily="34" charset="-128"/>
              </a:rPr>
            </a:br>
            <a:r>
              <a:rPr lang="en-US" sz="1100" dirty="0">
                <a:solidFill>
                  <a:srgbClr val="FFFFFF"/>
                </a:solidFill>
                <a:ea typeface="Arial Unicode MS" panose="020B0604020202020204" pitchFamily="34" charset="-128"/>
              </a:rPr>
              <a:t>set forth in the express warranty statements accompanying such products and services, if any. Nothing herein should be construed as constituting an additional warranty. </a:t>
            </a:r>
          </a:p>
          <a:p>
            <a:pPr defTabSz="1088449">
              <a:spcBef>
                <a:spcPts val="1200"/>
              </a:spcBef>
            </a:pPr>
            <a:r>
              <a:rPr lang="en-US" sz="1100" dirty="0">
                <a:solidFill>
                  <a:srgbClr val="FFFFFF"/>
                </a:solidFill>
                <a:ea typeface="Arial Unicode MS" panose="020B0604020202020204" pitchFamily="34" charset="-128"/>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dirty="0">
                <a:solidFill>
                  <a:srgbClr val="FFFFFF"/>
                </a:solidFill>
                <a:ea typeface="Arial Unicode MS" panose="020B0604020202020204" pitchFamily="34" charset="-128"/>
              </a:rPr>
            </a:br>
            <a:r>
              <a:rPr lang="en-US" sz="1100" dirty="0">
                <a:solidFill>
                  <a:srgbClr val="FFFFFF"/>
                </a:solidFill>
                <a:ea typeface="Arial Unicode MS" panose="020B0604020202020204" pitchFamily="34" charset="-128"/>
              </a:rPr>
              <a:t>risks and uncertainties that could cause actual results to differ materially from expectations. Readers are cautioned not to place undue reliance on these forward-looking statements, and they should not be relied upon in making purchasing decisions.</a:t>
            </a:r>
          </a:p>
          <a:p>
            <a:pPr defTabSz="1088449">
              <a:spcBef>
                <a:spcPts val="1200"/>
              </a:spcBef>
            </a:pPr>
            <a:r>
              <a:rPr lang="en-US" sz="1100" dirty="0">
                <a:solidFill>
                  <a:srgbClr val="FFFFFF"/>
                </a:solidFill>
                <a:ea typeface="Arial Unicode MS" panose="020B0604020202020204" pitchFamily="34" charset="-128"/>
              </a:rPr>
              <a:t>SAP and other SAP products and services mentioned herein as well as their respective logos are trademarks or registered trademarks of SAP SE (or an SAP affiliate company) </a:t>
            </a:r>
            <a:br>
              <a:rPr lang="en-US" sz="1100" dirty="0">
                <a:solidFill>
                  <a:srgbClr val="FFFFFF"/>
                </a:solidFill>
                <a:ea typeface="Arial Unicode MS" panose="020B0604020202020204" pitchFamily="34" charset="-128"/>
              </a:rPr>
            </a:br>
            <a:r>
              <a:rPr lang="en-US" sz="1100" dirty="0">
                <a:solidFill>
                  <a:srgbClr val="FFFFFF"/>
                </a:solidFill>
                <a:ea typeface="Arial Unicode MS" panose="020B0604020202020204" pitchFamily="34" charset="-128"/>
              </a:rPr>
              <a:t>in Germany and other countries. All other product and service names mentioned are the trademarks of their respective companies. </a:t>
            </a:r>
            <a:br>
              <a:rPr lang="en-US" sz="1100" dirty="0">
                <a:solidFill>
                  <a:srgbClr val="FFFFFF"/>
                </a:solidFill>
                <a:ea typeface="Arial Unicode MS" panose="020B0604020202020204" pitchFamily="34" charset="-128"/>
              </a:rPr>
            </a:br>
            <a:r>
              <a:rPr lang="en-US" sz="1100" dirty="0">
                <a:solidFill>
                  <a:srgbClr val="FFFFFF"/>
                </a:solidFill>
                <a:ea typeface="Arial Unicode MS" panose="020B0604020202020204" pitchFamily="34" charset="-128"/>
              </a:rPr>
              <a:t>See </a:t>
            </a:r>
            <a:r>
              <a:rPr lang="en-US" sz="1100" dirty="0">
                <a:solidFill>
                  <a:srgbClr val="999999"/>
                </a:solidFill>
                <a:ea typeface="Arial Unicode MS" panose="020B0604020202020204" pitchFamily="34" charset="-128"/>
                <a:hlinkClick r:id="rId2"/>
              </a:rPr>
              <a:t>http://global.sap.com/corporate-en/legal/copyright/index.epx</a:t>
            </a:r>
            <a:r>
              <a:rPr lang="en-US" sz="1100" dirty="0">
                <a:solidFill>
                  <a:srgbClr val="999999"/>
                </a:solidFill>
                <a:ea typeface="Arial Unicode MS" panose="020B0604020202020204" pitchFamily="34" charset="-128"/>
              </a:rPr>
              <a:t> </a:t>
            </a:r>
            <a:r>
              <a:rPr lang="en-US" sz="1100" dirty="0">
                <a:solidFill>
                  <a:srgbClr val="FFFFFF"/>
                </a:solidFill>
                <a:ea typeface="Arial Unicode MS" panose="020B0604020202020204" pitchFamily="34" charset="-128"/>
              </a:rPr>
              <a:t>for additional trademark information and notices.</a:t>
            </a:r>
          </a:p>
        </p:txBody>
      </p:sp>
      <p:sp>
        <p:nvSpPr>
          <p:cNvPr id="5" name="TextBox 4"/>
          <p:cNvSpPr txBox="1"/>
          <p:nvPr userDrawn="1"/>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defTabSz="1088449"/>
            <a:r>
              <a:rPr lang="en-US" sz="2399" b="0" dirty="0">
                <a:solidFill>
                  <a:srgbClr val="FFFFFF"/>
                </a:solidFill>
              </a:rPr>
              <a:t>© 2017 SAP SE or an SAP affiliate company. All rights reserved.</a:t>
            </a:r>
          </a:p>
        </p:txBody>
      </p:sp>
      <p:grpSp>
        <p:nvGrpSpPr>
          <p:cNvPr id="6" name="Secondary Motion Band"/>
          <p:cNvGrpSpPr/>
          <p:nvPr userDrawn="1"/>
        </p:nvGrpSpPr>
        <p:grpSpPr>
          <a:xfrm>
            <a:off x="10679346" y="0"/>
            <a:ext cx="1512654" cy="251942"/>
            <a:chOff x="10682127" y="0"/>
            <a:chExt cx="1513048" cy="252000"/>
          </a:xfrm>
        </p:grpSpPr>
        <p:sp>
          <p:nvSpPr>
            <p:cNvPr id="7" name="Rectangle 6"/>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8" name="Rectangle 7"/>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9" name="Rectangle 8"/>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Standar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08849" y="1340768"/>
            <a:ext cx="9214624" cy="4968552"/>
          </a:xfrm>
        </p:spPr>
        <p:txBody>
          <a:bodyPr/>
          <a:lstStyle/>
          <a:p>
            <a:endParaRPr lang="de-DE"/>
          </a:p>
        </p:txBody>
      </p:sp>
      <p:sp>
        <p:nvSpPr>
          <p:cNvPr id="4" name="Title 1"/>
          <p:cNvSpPr>
            <a:spLocks noGrp="1"/>
          </p:cNvSpPr>
          <p:nvPr>
            <p:ph type="title" hasCustomPrompt="1"/>
          </p:nvPr>
        </p:nvSpPr>
        <p:spPr>
          <a:xfrm>
            <a:off x="1272719" y="504000"/>
            <a:ext cx="8422743" cy="369332"/>
          </a:xfrm>
        </p:spPr>
        <p:txBody>
          <a:bodyPr/>
          <a:lstStyle/>
          <a:p>
            <a:r>
              <a:rPr lang="en-US" noProof="0" dirty="0"/>
              <a:t>Insert page title (sentence case)</a:t>
            </a:r>
            <a:endParaRPr lang="en-US" dirty="0"/>
          </a:p>
        </p:txBody>
      </p:sp>
      <p:sp>
        <p:nvSpPr>
          <p:cNvPr id="6" name="Picture Placeholder 5"/>
          <p:cNvSpPr>
            <a:spLocks noGrp="1"/>
          </p:cNvSpPr>
          <p:nvPr>
            <p:ph type="pic" sz="quarter" idx="11"/>
          </p:nvPr>
        </p:nvSpPr>
        <p:spPr>
          <a:xfrm>
            <a:off x="192881" y="364816"/>
            <a:ext cx="791882" cy="759928"/>
          </a:xfrm>
        </p:spPr>
        <p:txBody>
          <a:bodyPr/>
          <a:lstStyle/>
          <a:p>
            <a:endParaRPr lang="de-DE"/>
          </a:p>
        </p:txBody>
      </p:sp>
      <p:sp>
        <p:nvSpPr>
          <p:cNvPr id="10" name="TextBox 9"/>
          <p:cNvSpPr txBox="1"/>
          <p:nvPr userDrawn="1"/>
        </p:nvSpPr>
        <p:spPr>
          <a:xfrm>
            <a:off x="9551471" y="2228092"/>
            <a:ext cx="2303656" cy="984885"/>
          </a:xfrm>
          <a:prstGeom prst="rect">
            <a:avLst/>
          </a:prstGeom>
          <a:noFill/>
        </p:spPr>
        <p:txBody>
          <a:bodyPr wrap="square" lIns="0" tIns="0" rIns="0" bIns="0" rtlCol="0">
            <a:spAutoFit/>
          </a:bodyPr>
          <a:lstStyle/>
          <a:p>
            <a:pPr marL="285664" indent="-285664" defTabSz="1088449" fontAlgn="base">
              <a:spcBef>
                <a:spcPct val="50000"/>
              </a:spcBef>
              <a:spcAft>
                <a:spcPct val="0"/>
              </a:spcAft>
              <a:buSzPct val="80000"/>
              <a:buFont typeface="Arial" panose="020B0604020202020204" pitchFamily="34" charset="0"/>
              <a:buChar char="•"/>
            </a:pPr>
            <a:r>
              <a:rPr lang="de-DE" sz="1600" kern="0" dirty="0">
                <a:solidFill>
                  <a:srgbClr val="000000"/>
                </a:solidFill>
                <a:ea typeface="Arial Unicode MS" pitchFamily="34" charset="-128"/>
                <a:cs typeface="Arial Unicode MS" pitchFamily="34" charset="-128"/>
              </a:rPr>
              <a:t>…</a:t>
            </a:r>
          </a:p>
          <a:p>
            <a:pPr marL="285664" indent="-285664" defTabSz="1088449" fontAlgn="base">
              <a:spcBef>
                <a:spcPct val="50000"/>
              </a:spcBef>
              <a:spcAft>
                <a:spcPct val="0"/>
              </a:spcAft>
              <a:buSzPct val="80000"/>
              <a:buFont typeface="Arial" panose="020B0604020202020204" pitchFamily="34" charset="0"/>
              <a:buChar char="•"/>
            </a:pPr>
            <a:r>
              <a:rPr lang="de-DE" sz="1600" kern="0" dirty="0">
                <a:solidFill>
                  <a:srgbClr val="000000"/>
                </a:solidFill>
                <a:ea typeface="Arial Unicode MS" pitchFamily="34" charset="-128"/>
                <a:cs typeface="Arial Unicode MS" pitchFamily="34" charset="-128"/>
              </a:rPr>
              <a:t>…</a:t>
            </a:r>
          </a:p>
          <a:p>
            <a:pPr marL="285664" indent="-285664" defTabSz="1088449" fontAlgn="base">
              <a:spcBef>
                <a:spcPct val="50000"/>
              </a:spcBef>
              <a:spcAft>
                <a:spcPct val="0"/>
              </a:spcAft>
              <a:buSzPct val="80000"/>
              <a:buFont typeface="Arial" panose="020B0604020202020204" pitchFamily="34" charset="0"/>
              <a:buChar char="•"/>
            </a:pPr>
            <a:r>
              <a:rPr lang="de-DE" sz="1600" kern="0" dirty="0">
                <a:solidFill>
                  <a:srgbClr val="000000"/>
                </a:solidFill>
                <a:ea typeface="Arial Unicode MS" pitchFamily="34" charset="-128"/>
                <a:cs typeface="Arial Unicode MS" pitchFamily="34" charset="-128"/>
              </a:rPr>
              <a:t>…</a:t>
            </a:r>
          </a:p>
        </p:txBody>
      </p:sp>
      <p:sp>
        <p:nvSpPr>
          <p:cNvPr id="9" name="TextBox 8"/>
          <p:cNvSpPr txBox="1"/>
          <p:nvPr userDrawn="1"/>
        </p:nvSpPr>
        <p:spPr>
          <a:xfrm>
            <a:off x="9551484" y="1556793"/>
            <a:ext cx="2303656" cy="276999"/>
          </a:xfrm>
          <a:prstGeom prst="rect">
            <a:avLst/>
          </a:prstGeom>
          <a:noFill/>
        </p:spPr>
        <p:txBody>
          <a:bodyPr wrap="square" lIns="0" tIns="0" rIns="0" bIns="0" rtlCol="0">
            <a:spAutoFit/>
          </a:bodyPr>
          <a:lstStyle/>
          <a:p>
            <a:pPr defTabSz="1088449" fontAlgn="base">
              <a:spcBef>
                <a:spcPct val="50000"/>
              </a:spcBef>
              <a:spcAft>
                <a:spcPct val="0"/>
              </a:spcAft>
              <a:buClr>
                <a:srgbClr val="F0AB00"/>
              </a:buClr>
              <a:buSzPct val="80000"/>
            </a:pPr>
            <a:r>
              <a:rPr lang="de-DE" sz="1799" b="1" kern="0" dirty="0">
                <a:solidFill>
                  <a:srgbClr val="000000"/>
                </a:solidFill>
                <a:ea typeface="Arial Unicode MS" pitchFamily="34" charset="-128"/>
                <a:cs typeface="Arial Unicode MS" pitchFamily="34" charset="-128"/>
              </a:rPr>
              <a:t>…</a:t>
            </a:r>
          </a:p>
        </p:txBody>
      </p:sp>
      <p:sp>
        <p:nvSpPr>
          <p:cNvPr id="14" name="Text Placeholder 4"/>
          <p:cNvSpPr txBox="1">
            <a:spLocks/>
          </p:cNvSpPr>
          <p:nvPr userDrawn="1"/>
        </p:nvSpPr>
        <p:spPr>
          <a:xfrm>
            <a:off x="9005053" y="2069681"/>
            <a:ext cx="2680976" cy="2465414"/>
          </a:xfrm>
          <a:prstGeom prst="rect">
            <a:avLst/>
          </a:prstGeom>
        </p:spPr>
        <p:txBody>
          <a:bodyPr/>
          <a:lstStyle>
            <a:lvl1pPr marL="0" indent="0" algn="l" defTabSz="1219170" rtl="0" eaLnBrk="1" latinLnBrk="0" hangingPunct="1">
              <a:spcBef>
                <a:spcPts val="2160"/>
              </a:spcBef>
              <a:buClr>
                <a:schemeClr val="accent1"/>
              </a:buClr>
              <a:buSzPct val="80000"/>
              <a:buFontTx/>
              <a:buNone/>
              <a:defRPr sz="2400" b="1" kern="1200">
                <a:solidFill>
                  <a:srgbClr val="FFFFFF"/>
                </a:solidFill>
                <a:latin typeface="+mn-lt"/>
                <a:ea typeface="+mn-ea"/>
                <a:cs typeface="+mn-cs"/>
              </a:defRPr>
            </a:lvl1pPr>
            <a:lvl2pPr marL="0" indent="0" algn="l" defTabSz="1219170" rtl="0" eaLnBrk="1" latinLnBrk="0" hangingPunct="1">
              <a:spcBef>
                <a:spcPts val="667"/>
              </a:spcBef>
              <a:buClr>
                <a:schemeClr val="accent1"/>
              </a:buClr>
              <a:buSzPct val="80000"/>
              <a:buFont typeface="Wingdings" pitchFamily="2" charset="2"/>
              <a:buNone/>
              <a:defRPr sz="2400" kern="1200">
                <a:solidFill>
                  <a:srgbClr val="FFFFFF"/>
                </a:solidFill>
                <a:latin typeface="+mn-lt"/>
                <a:ea typeface="+mn-ea"/>
                <a:cs typeface="+mn-cs"/>
              </a:defRPr>
            </a:lvl2pPr>
            <a:lvl3pPr marL="359824" indent="-241294" algn="l" defTabSz="1219170" rtl="0" eaLnBrk="1" latinLnBrk="0" hangingPunct="1">
              <a:spcBef>
                <a:spcPts val="560"/>
              </a:spcBef>
              <a:buClr>
                <a:schemeClr val="accent1"/>
              </a:buClr>
              <a:buSzPct val="100000"/>
              <a:buFont typeface="Wingdings" pitchFamily="2" charset="2"/>
              <a:buChar char=""/>
              <a:defRPr sz="2133" kern="1200">
                <a:solidFill>
                  <a:srgbClr val="FFFFFF"/>
                </a:solidFill>
                <a:latin typeface="+mn-lt"/>
                <a:ea typeface="+mn-ea"/>
                <a:cs typeface="+mn-cs"/>
              </a:defRPr>
            </a:lvl3pPr>
            <a:lvl4pPr marL="596885" indent="-237061" algn="l" defTabSz="1219170" rtl="0" eaLnBrk="1" latinLnBrk="0" hangingPunct="1">
              <a:spcBef>
                <a:spcPts val="560"/>
              </a:spcBef>
              <a:buClrTx/>
              <a:buSzPct val="100000"/>
              <a:buFont typeface="Arial" pitchFamily="34" charset="0"/>
              <a:buChar char="–"/>
              <a:defRPr sz="1867" kern="1200">
                <a:solidFill>
                  <a:srgbClr val="FFFFFF"/>
                </a:solidFill>
                <a:latin typeface="+mn-lt"/>
                <a:ea typeface="+mn-ea"/>
                <a:cs typeface="+mn-cs"/>
              </a:defRPr>
            </a:lvl4pPr>
            <a:lvl5pPr marL="836063" indent="-239178" algn="l" defTabSz="1219170" rtl="0" eaLnBrk="1" latinLnBrk="0" hangingPunct="1">
              <a:spcBef>
                <a:spcPts val="336"/>
              </a:spcBef>
              <a:buClrTx/>
              <a:buSzPct val="100000"/>
              <a:buFont typeface="Courier New" pitchFamily="49" charset="0"/>
              <a:buChar char="o"/>
              <a:defRPr sz="1867"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85664" indent="-285664">
              <a:buClr>
                <a:srgbClr val="000000"/>
              </a:buClr>
              <a:buSzPct val="100000"/>
              <a:buFont typeface="Arial" panose="020B0604020202020204" pitchFamily="34" charset="0"/>
              <a:buChar char="•"/>
            </a:pPr>
            <a:endParaRPr lang="en-US" sz="1400" b="0" dirty="0">
              <a:solidFill>
                <a:srgbClr val="000000"/>
              </a:solidFill>
            </a:endParaRPr>
          </a:p>
        </p:txBody>
      </p:sp>
      <p:sp>
        <p:nvSpPr>
          <p:cNvPr id="15" name="Rectangle 14"/>
          <p:cNvSpPr/>
          <p:nvPr userDrawn="1"/>
        </p:nvSpPr>
        <p:spPr>
          <a:xfrm>
            <a:off x="9162090" y="1315278"/>
            <a:ext cx="2735769" cy="646331"/>
          </a:xfrm>
          <a:prstGeom prst="rect">
            <a:avLst/>
          </a:prstGeom>
        </p:spPr>
        <p:txBody>
          <a:bodyPr wrap="square">
            <a:spAutoFit/>
          </a:bodyPr>
          <a:lstStyle/>
          <a:p>
            <a:pPr defTabSz="1088449"/>
            <a:r>
              <a:rPr lang="en-US" sz="1799" b="1" dirty="0">
                <a:solidFill>
                  <a:srgbClr val="000000"/>
                </a:solidFill>
              </a:rPr>
              <a:t>Target with efficiency and effectiveness.</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6" name="Speaker"/>
          <p:cNvSpPr>
            <a:spLocks noGrp="1"/>
          </p:cNvSpPr>
          <p:nvPr userDrawn="1">
            <p:ph type="subTitle" idx="1" hasCustomPrompt="1"/>
          </p:nvPr>
        </p:nvSpPr>
        <p:spPr bwMode="gray">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26" y="2706317"/>
            <a:ext cx="6371771"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hasCustomPrompt="1"/>
          </p:nvPr>
        </p:nvSpPr>
        <p:spPr>
          <a:xfrm>
            <a:off x="6953044" y="963000"/>
            <a:ext cx="4930716" cy="4932000"/>
          </a:xfrm>
        </p:spPr>
        <p:txBody>
          <a:bodyPr/>
          <a:lstStyle>
            <a:lvl1pPr marL="0" marR="0" indent="0" algn="ctr" defTabSz="1088231" rtl="0" eaLnBrk="1" fontAlgn="auto" latinLnBrk="0" hangingPunct="1">
              <a:lnSpc>
                <a:spcPct val="100000"/>
              </a:lnSpc>
              <a:spcBef>
                <a:spcPts val="1799"/>
              </a:spcBef>
              <a:spcAft>
                <a:spcPts val="0"/>
              </a:spcAft>
              <a:buClr>
                <a:schemeClr val="accent1"/>
              </a:buClr>
              <a:buSzPct val="80000"/>
              <a:buFontTx/>
              <a:buNone/>
              <a:tabLst/>
              <a:defRPr/>
            </a:lvl1pPr>
          </a:lstStyle>
          <a:p>
            <a:pPr marL="0" marR="0" lvl="0" indent="0" algn="l" defTabSz="1088231" rtl="0" eaLnBrk="1" fontAlgn="auto" latinLnBrk="0" hangingPunct="1">
              <a:lnSpc>
                <a:spcPct val="100000"/>
              </a:lnSpc>
              <a:spcBef>
                <a:spcPts val="1799"/>
              </a:spcBef>
              <a:spcAft>
                <a:spcPts val="0"/>
              </a:spcAft>
              <a:buClr>
                <a:schemeClr val="accent1"/>
              </a:buClr>
              <a:buSzPct val="80000"/>
              <a:buFontTx/>
              <a:buNone/>
              <a:tabLst/>
              <a:defRPr/>
            </a:pPr>
            <a:r>
              <a:rPr lang="en-US" dirty="0"/>
              <a:t>Click to insert pictogram</a:t>
            </a:r>
          </a:p>
          <a:p>
            <a:endParaRPr lang="de-DE" dirty="0"/>
          </a:p>
        </p:txBody>
      </p:sp>
      <p:pic>
        <p:nvPicPr>
          <p:cNvPr id="17" name="SAP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8" name="SAP Hybris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1880235"/>
            <a:ext cx="1099819" cy="216000"/>
          </a:xfrm>
          <a:prstGeom prst="rect">
            <a:avLst/>
          </a:prstGeom>
        </p:spPr>
      </p:pic>
    </p:spTree>
    <p:custDataLst>
      <p:tags r:id="rId1"/>
    </p:custDataLst>
    <p:extLst>
      <p:ext uri="{BB962C8B-B14F-4D97-AF65-F5344CB8AC3E}">
        <p14:creationId xmlns:p14="http://schemas.microsoft.com/office/powerpoint/2010/main" val="2340150030"/>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03869" y="1620000"/>
            <a:ext cx="11182288" cy="4230000"/>
          </a:xfrm>
        </p:spPr>
        <p:txBody>
          <a:body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 short">
    <p:spTree>
      <p:nvGrpSpPr>
        <p:cNvPr id="1" name=""/>
        <p:cNvGrpSpPr/>
        <p:nvPr/>
      </p:nvGrpSpPr>
      <p:grpSpPr>
        <a:xfrm>
          <a:off x="0" y="0"/>
          <a:ext cx="0" cy="0"/>
          <a:chOff x="0" y="0"/>
          <a:chExt cx="0" cy="0"/>
        </a:xfrm>
      </p:grpSpPr>
      <p:sp>
        <p:nvSpPr>
          <p:cNvPr id="2" name="Title 1"/>
          <p:cNvSpPr>
            <a:spLocks noGrp="1"/>
          </p:cNvSpPr>
          <p:nvPr>
            <p:ph type="title"/>
          </p:nvPr>
        </p:nvSpPr>
        <p:spPr>
          <a:xfrm>
            <a:off x="467877" y="324000"/>
            <a:ext cx="11254269" cy="923116"/>
          </a:xfrm>
        </p:spPr>
        <p:txBody>
          <a:bodyPr anchor="t">
            <a:noAutofit/>
          </a:bodyPr>
          <a:lstStyle>
            <a:lvl1pPr>
              <a:defRPr sz="5998">
                <a:solidFill>
                  <a:schemeClr val="tx1"/>
                </a:solidFill>
              </a:defRPr>
            </a:lvl1pPr>
          </a:lstStyle>
          <a:p>
            <a:r>
              <a:rPr lang="en-US"/>
              <a:t>Click to edit Master title style</a:t>
            </a:r>
          </a:p>
        </p:txBody>
      </p:sp>
      <p:sp>
        <p:nvSpPr>
          <p:cNvPr id="6" name="Subtitle 2"/>
          <p:cNvSpPr>
            <a:spLocks noGrp="1"/>
          </p:cNvSpPr>
          <p:nvPr>
            <p:ph type="subTitle" idx="1"/>
          </p:nvPr>
        </p:nvSpPr>
        <p:spPr bwMode="gray">
          <a:xfrm>
            <a:off x="467877" y="1499871"/>
            <a:ext cx="11254269" cy="584640"/>
          </a:xfrm>
        </p:spPr>
        <p:txBody>
          <a:bodyPr>
            <a:no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1999" b="0">
                <a:solidFill>
                  <a:sysClr val="windowText" lastClr="000000"/>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44353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 two lines">
    <p:spTree>
      <p:nvGrpSpPr>
        <p:cNvPr id="1" name=""/>
        <p:cNvGrpSpPr/>
        <p:nvPr/>
      </p:nvGrpSpPr>
      <p:grpSpPr>
        <a:xfrm>
          <a:off x="0" y="0"/>
          <a:ext cx="0" cy="0"/>
          <a:chOff x="0" y="0"/>
          <a:chExt cx="0" cy="0"/>
        </a:xfrm>
      </p:grpSpPr>
      <p:sp>
        <p:nvSpPr>
          <p:cNvPr id="4" name="TextBox 13"/>
          <p:cNvSpPr txBox="1">
            <a:spLocks noChangeArrowheads="1"/>
          </p:cNvSpPr>
          <p:nvPr/>
        </p:nvSpPr>
        <p:spPr bwMode="auto">
          <a:xfrm rot="21360000">
            <a:off x="4212128" y="3628185"/>
            <a:ext cx="3767744" cy="276161"/>
          </a:xfrm>
          <a:prstGeom prst="rect">
            <a:avLst/>
          </a:prstGeom>
          <a:noFill/>
          <a:ln>
            <a:noFill/>
          </a:ln>
          <a:extLst/>
        </p:spPr>
        <p:txBody>
          <a:bodyPr wrap="none" lIns="0" tIns="0" rIns="0" bIns="0">
            <a:spAutoFit/>
          </a:bodyPr>
          <a:lstStyle>
            <a:lvl1pPr>
              <a:defRPr sz="2100">
                <a:solidFill>
                  <a:schemeClr val="tx1"/>
                </a:solidFill>
                <a:latin typeface="Arial" charset="0"/>
                <a:ea typeface="ＭＳ Ｐゴシック" charset="0"/>
                <a:cs typeface="ＭＳ Ｐゴシック" charset="0"/>
              </a:defRPr>
            </a:lvl1pPr>
            <a:lvl2pPr marL="742950" indent="-285750">
              <a:buClr>
                <a:srgbClr val="FDB913"/>
              </a:buClr>
              <a:buSzPct val="100000"/>
              <a:buFont typeface="Wingdings" charset="0"/>
              <a:buChar char=""/>
              <a:defRPr sz="2100">
                <a:solidFill>
                  <a:schemeClr val="tx1"/>
                </a:solidFill>
                <a:latin typeface="Arial" charset="0"/>
                <a:ea typeface="ＭＳ Ｐゴシック" charset="0"/>
              </a:defRPr>
            </a:lvl2pPr>
            <a:lvl3pPr marL="1143000" indent="-228600">
              <a:buClr>
                <a:srgbClr val="666666"/>
              </a:buClr>
              <a:buSzPct val="80000"/>
              <a:buFont typeface="Wingdings" charset="0"/>
              <a:buChar char="n"/>
              <a:defRPr sz="1700">
                <a:solidFill>
                  <a:schemeClr val="tx1"/>
                </a:solidFill>
                <a:latin typeface="Arial" charset="0"/>
                <a:ea typeface="ＭＳ Ｐゴシック" charset="0"/>
              </a:defRPr>
            </a:lvl3pPr>
            <a:lvl4pPr marL="1600200" indent="-228600">
              <a:buClr>
                <a:srgbClr val="666666"/>
              </a:buClr>
              <a:buSzPct val="80000"/>
              <a:buFont typeface="Arial" charset="0"/>
              <a:buChar char=""/>
              <a:defRPr sz="1400">
                <a:solidFill>
                  <a:schemeClr val="tx1"/>
                </a:solidFill>
                <a:latin typeface="Arial" charset="0"/>
                <a:ea typeface="ＭＳ Ｐゴシック" charset="0"/>
              </a:defRPr>
            </a:lvl4pPr>
            <a:lvl5pPr marL="2057400" indent="-228600">
              <a:buClr>
                <a:srgbClr val="666666"/>
              </a:buClr>
              <a:buSzPct val="80000"/>
              <a:buFont typeface="Arial" charset="0"/>
              <a:buChar char=""/>
              <a:defRPr sz="1200">
                <a:solidFill>
                  <a:schemeClr val="tx1"/>
                </a:solidFill>
                <a:latin typeface="Arial" charset="0"/>
                <a:ea typeface="ＭＳ Ｐゴシック" charset="0"/>
              </a:defRPr>
            </a:lvl5pPr>
            <a:lvl6pPr marL="2514600" indent="-228600"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6pPr>
            <a:lvl7pPr marL="2971800" indent="-228600"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7pPr>
            <a:lvl8pPr marL="3429000" indent="-228600"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8pPr>
            <a:lvl9pPr marL="3886200" indent="-228600"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9pPr>
          </a:lstStyle>
          <a:p>
            <a:pPr fontAlgn="base">
              <a:spcBef>
                <a:spcPct val="50000"/>
              </a:spcBef>
              <a:spcAft>
                <a:spcPct val="0"/>
              </a:spcAft>
              <a:buClr>
                <a:srgbClr val="F0AB00"/>
              </a:buClr>
              <a:buSzPct val="80000"/>
              <a:defRPr/>
            </a:pPr>
            <a:r>
              <a:rPr lang="en-US" sz="1799">
                <a:solidFill>
                  <a:srgbClr val="000000"/>
                </a:solidFill>
                <a:cs typeface="Arial Unicode MS" charset="0"/>
              </a:rPr>
              <a:t>Use this title slide only with an image</a:t>
            </a:r>
          </a:p>
        </p:txBody>
      </p:sp>
      <p:sp>
        <p:nvSpPr>
          <p:cNvPr id="6" name="Subtitle 2"/>
          <p:cNvSpPr>
            <a:spLocks noGrp="1"/>
          </p:cNvSpPr>
          <p:nvPr>
            <p:ph type="subTitle" idx="1"/>
          </p:nvPr>
        </p:nvSpPr>
        <p:spPr bwMode="gray">
          <a:xfrm>
            <a:off x="467877" y="1499871"/>
            <a:ext cx="11254269" cy="584640"/>
          </a:xfrm>
        </p:spPr>
        <p:txBody>
          <a:bodyPr>
            <a:no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1999" b="0">
                <a:solidFill>
                  <a:sysClr val="windowText" lastClr="000000"/>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bwMode="gray">
          <a:xfrm>
            <a:off x="467877" y="324000"/>
            <a:ext cx="11254269" cy="1107739"/>
          </a:xfrm>
        </p:spPr>
        <p:txBody>
          <a:bodyPr anchor="t">
            <a:noAutofit/>
          </a:bodyPr>
          <a:lstStyle>
            <a:lvl1pPr>
              <a:defRPr sz="3599">
                <a:solidFill>
                  <a:sysClr val="windowText" lastClr="000000"/>
                </a:solidFill>
                <a:latin typeface="+mj-lt"/>
              </a:defRPr>
            </a:lvl1pPr>
          </a:lstStyle>
          <a:p>
            <a:r>
              <a:rPr lang="en-US"/>
              <a:t>Click to edit Master title style</a:t>
            </a:r>
          </a:p>
        </p:txBody>
      </p:sp>
    </p:spTree>
    <p:extLst>
      <p:ext uri="{BB962C8B-B14F-4D97-AF65-F5344CB8AC3E}">
        <p14:creationId xmlns:p14="http://schemas.microsoft.com/office/powerpoint/2010/main" val="1924218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 short">
    <p:spTree>
      <p:nvGrpSpPr>
        <p:cNvPr id="1" name=""/>
        <p:cNvGrpSpPr/>
        <p:nvPr/>
      </p:nvGrpSpPr>
      <p:grpSpPr>
        <a:xfrm>
          <a:off x="0" y="0"/>
          <a:ext cx="0" cy="0"/>
          <a:chOff x="0" y="0"/>
          <a:chExt cx="0" cy="0"/>
        </a:xfrm>
      </p:grpSpPr>
      <p:sp>
        <p:nvSpPr>
          <p:cNvPr id="2" name="Title 1"/>
          <p:cNvSpPr>
            <a:spLocks noGrp="1"/>
          </p:cNvSpPr>
          <p:nvPr>
            <p:ph type="title"/>
          </p:nvPr>
        </p:nvSpPr>
        <p:spPr>
          <a:xfrm>
            <a:off x="323915" y="324000"/>
            <a:ext cx="11544319" cy="923116"/>
          </a:xfrm>
        </p:spPr>
        <p:txBody>
          <a:bodyPr anchor="t">
            <a:noAutofit/>
          </a:bodyPr>
          <a:lstStyle>
            <a:lvl1pPr>
              <a:defRPr sz="5998">
                <a:solidFill>
                  <a:schemeClr val="tx1"/>
                </a:solidFill>
              </a:defRPr>
            </a:lvl1pPr>
          </a:lstStyle>
          <a:p>
            <a:r>
              <a:rPr lang="en-US"/>
              <a:t>Click to edit Master title style</a:t>
            </a:r>
          </a:p>
        </p:txBody>
      </p:sp>
      <p:sp>
        <p:nvSpPr>
          <p:cNvPr id="6" name="Subtitle 2"/>
          <p:cNvSpPr>
            <a:spLocks noGrp="1"/>
          </p:cNvSpPr>
          <p:nvPr>
            <p:ph type="subTitle" idx="1"/>
          </p:nvPr>
        </p:nvSpPr>
        <p:spPr bwMode="gray">
          <a:xfrm>
            <a:off x="323916" y="1499871"/>
            <a:ext cx="11254269" cy="584640"/>
          </a:xfrm>
        </p:spPr>
        <p:txBody>
          <a:bodyPr>
            <a:no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1999" b="0">
                <a:solidFill>
                  <a:sysClr val="windowText" lastClr="000000"/>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0333391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 two lines">
    <p:spTree>
      <p:nvGrpSpPr>
        <p:cNvPr id="1" name=""/>
        <p:cNvGrpSpPr/>
        <p:nvPr/>
      </p:nvGrpSpPr>
      <p:grpSpPr>
        <a:xfrm>
          <a:off x="0" y="0"/>
          <a:ext cx="0" cy="0"/>
          <a:chOff x="0" y="0"/>
          <a:chExt cx="0" cy="0"/>
        </a:xfrm>
      </p:grpSpPr>
      <p:sp>
        <p:nvSpPr>
          <p:cNvPr id="6" name="Subtitle 2"/>
          <p:cNvSpPr>
            <a:spLocks noGrp="1"/>
          </p:cNvSpPr>
          <p:nvPr>
            <p:ph type="subTitle" idx="1"/>
          </p:nvPr>
        </p:nvSpPr>
        <p:spPr bwMode="gray">
          <a:xfrm>
            <a:off x="323916" y="1499871"/>
            <a:ext cx="11254269" cy="584640"/>
          </a:xfrm>
        </p:spPr>
        <p:txBody>
          <a:bodyPr>
            <a:no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1999" b="0">
                <a:solidFill>
                  <a:sysClr val="windowText" lastClr="000000"/>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bwMode="gray">
          <a:xfrm>
            <a:off x="323915" y="324000"/>
            <a:ext cx="11544319" cy="1107739"/>
          </a:xfrm>
        </p:spPr>
        <p:txBody>
          <a:bodyPr anchor="t">
            <a:noAutofit/>
          </a:bodyPr>
          <a:lstStyle>
            <a:lvl1pPr>
              <a:defRPr sz="3599">
                <a:solidFill>
                  <a:sysClr val="windowText" lastClr="000000"/>
                </a:solidFill>
                <a:latin typeface="+mj-lt"/>
              </a:defRPr>
            </a:lvl1pPr>
          </a:lstStyle>
          <a:p>
            <a:r>
              <a:rPr lang="en-US"/>
              <a:t>Click to edit Master title style</a:t>
            </a:r>
          </a:p>
        </p:txBody>
      </p:sp>
    </p:spTree>
    <p:extLst>
      <p:ext uri="{BB962C8B-B14F-4D97-AF65-F5344CB8AC3E}">
        <p14:creationId xmlns:p14="http://schemas.microsoft.com/office/powerpoint/2010/main" val="74954700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Divider Pag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23916" y="2444400"/>
            <a:ext cx="11542194" cy="923116"/>
          </a:xfrm>
        </p:spPr>
        <p:txBody>
          <a:bodyPr anchor="t">
            <a:noAutofit/>
          </a:bodyPr>
          <a:lstStyle>
            <a:lvl1pPr>
              <a:defRPr sz="5998">
                <a:solidFill>
                  <a:schemeClr val="tx1"/>
                </a:solidFill>
                <a:latin typeface="+mj-lt"/>
              </a:defRPr>
            </a:lvl1pPr>
          </a:lstStyle>
          <a:p>
            <a:r>
              <a:rPr lang="en-US"/>
              <a:t>Click to edit Master title style</a:t>
            </a:r>
          </a:p>
        </p:txBody>
      </p:sp>
      <p:sp>
        <p:nvSpPr>
          <p:cNvPr id="93" name="Text Placeholder 92"/>
          <p:cNvSpPr>
            <a:spLocks noGrp="1"/>
          </p:cNvSpPr>
          <p:nvPr>
            <p:ph type="body" sz="quarter" idx="10"/>
          </p:nvPr>
        </p:nvSpPr>
        <p:spPr>
          <a:xfrm>
            <a:off x="323916" y="3506401"/>
            <a:ext cx="11542194" cy="620713"/>
          </a:xfrm>
        </p:spPr>
        <p:txBody>
          <a:bodyPr/>
          <a:lstStyle>
            <a:lvl1pPr>
              <a:spcBef>
                <a:spcPts val="1429"/>
              </a:spcBef>
              <a:defRPr sz="1899" b="0"/>
            </a:lvl1pPr>
          </a:lstStyle>
          <a:p>
            <a:pPr lvl="0"/>
            <a:r>
              <a:rPr lang="en-US"/>
              <a:t>Click to edit Master text styles</a:t>
            </a:r>
          </a:p>
        </p:txBody>
      </p:sp>
    </p:spTree>
    <p:extLst>
      <p:ext uri="{BB962C8B-B14F-4D97-AF65-F5344CB8AC3E}">
        <p14:creationId xmlns:p14="http://schemas.microsoft.com/office/powerpoint/2010/main" val="31377911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ictur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23916" y="162000"/>
            <a:ext cx="11542194" cy="2134800"/>
          </a:xfrm>
          <a:solidFill>
            <a:schemeClr val="bg1">
              <a:lumMod val="95000"/>
            </a:schemeClr>
          </a:solidFill>
        </p:spPr>
        <p:txBody>
          <a:bodyPr tIns="600113" rtlCol="0">
            <a:noAutofit/>
          </a:bodyPr>
          <a:lstStyle>
            <a:lvl1pPr algn="ctr">
              <a:defRPr b="0"/>
            </a:lvl1pPr>
          </a:lstStyle>
          <a:p>
            <a:pPr lvl="0"/>
            <a:r>
              <a:rPr lang="en-US" noProof="0"/>
              <a:t>Drag picture to placeholder or click icon to add</a:t>
            </a:r>
          </a:p>
        </p:txBody>
      </p:sp>
      <p:sp>
        <p:nvSpPr>
          <p:cNvPr id="2" name="Title 1"/>
          <p:cNvSpPr>
            <a:spLocks noGrp="1"/>
          </p:cNvSpPr>
          <p:nvPr>
            <p:ph type="ctrTitle"/>
          </p:nvPr>
        </p:nvSpPr>
        <p:spPr bwMode="gray">
          <a:xfrm>
            <a:off x="323916" y="2444400"/>
            <a:ext cx="11542194" cy="923116"/>
          </a:xfrm>
        </p:spPr>
        <p:txBody>
          <a:bodyPr anchor="t">
            <a:noAutofit/>
          </a:bodyPr>
          <a:lstStyle>
            <a:lvl1pPr>
              <a:defRPr sz="5998">
                <a:solidFill>
                  <a:schemeClr val="tx1"/>
                </a:solidFill>
                <a:latin typeface="+mj-lt"/>
              </a:defRPr>
            </a:lvl1pPr>
          </a:lstStyle>
          <a:p>
            <a:r>
              <a:rPr lang="en-US"/>
              <a:t>Click to edit Master title style</a:t>
            </a:r>
          </a:p>
        </p:txBody>
      </p:sp>
      <p:sp>
        <p:nvSpPr>
          <p:cNvPr id="93" name="Text Placeholder 92"/>
          <p:cNvSpPr>
            <a:spLocks noGrp="1"/>
          </p:cNvSpPr>
          <p:nvPr>
            <p:ph type="body" sz="quarter" idx="10"/>
          </p:nvPr>
        </p:nvSpPr>
        <p:spPr>
          <a:xfrm>
            <a:off x="323916" y="3506401"/>
            <a:ext cx="11542194" cy="620713"/>
          </a:xfrm>
        </p:spPr>
        <p:txBody>
          <a:bodyPr/>
          <a:lstStyle>
            <a:lvl1pPr>
              <a:spcBef>
                <a:spcPts val="1429"/>
              </a:spcBef>
              <a:defRPr sz="1899" b="0"/>
            </a:lvl1pPr>
          </a:lstStyle>
          <a:p>
            <a:pPr lvl="0"/>
            <a:r>
              <a:rPr lang="en-US"/>
              <a:t>Click to edit Master text styles</a:t>
            </a:r>
          </a:p>
        </p:txBody>
      </p:sp>
    </p:spTree>
    <p:extLst>
      <p:ext uri="{BB962C8B-B14F-4D97-AF65-F5344CB8AC3E}">
        <p14:creationId xmlns:p14="http://schemas.microsoft.com/office/powerpoint/2010/main" val="69125940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ntact / Thank You">
    <p:spTree>
      <p:nvGrpSpPr>
        <p:cNvPr id="1" name=""/>
        <p:cNvGrpSpPr/>
        <p:nvPr/>
      </p:nvGrpSpPr>
      <p:grpSpPr>
        <a:xfrm>
          <a:off x="0" y="0"/>
          <a:ext cx="0" cy="0"/>
          <a:chOff x="0" y="0"/>
          <a:chExt cx="0" cy="0"/>
        </a:xfrm>
      </p:grpSpPr>
      <p:sp>
        <p:nvSpPr>
          <p:cNvPr id="4" name="TextBox 12"/>
          <p:cNvSpPr txBox="1">
            <a:spLocks noChangeArrowheads="1"/>
          </p:cNvSpPr>
          <p:nvPr/>
        </p:nvSpPr>
        <p:spPr bwMode="black">
          <a:xfrm>
            <a:off x="323766" y="6621517"/>
            <a:ext cx="3688510" cy="153888"/>
          </a:xfrm>
          <a:prstGeom prst="rect">
            <a:avLst/>
          </a:prstGeom>
          <a:noFill/>
          <a:ln>
            <a:noFill/>
          </a:ln>
          <a:extLst/>
        </p:spPr>
        <p:txBody>
          <a:bodyPr wrap="none" lIns="0" tIns="0" rIns="0" bIns="0">
            <a:spAutoFit/>
          </a:bodyPr>
          <a:lstStyle>
            <a:lvl1pPr marL="158750" indent="-158750">
              <a:defRPr sz="2100">
                <a:solidFill>
                  <a:schemeClr val="tx1"/>
                </a:solidFill>
                <a:latin typeface="Arial" charset="0"/>
                <a:ea typeface="ＭＳ Ｐゴシック" charset="0"/>
                <a:cs typeface="ＭＳ Ｐゴシック" charset="0"/>
              </a:defRPr>
            </a:lvl1pPr>
            <a:lvl2pPr marL="742950" indent="-285750">
              <a:buClr>
                <a:srgbClr val="FDB913"/>
              </a:buClr>
              <a:buSzPct val="100000"/>
              <a:buFont typeface="Wingdings" charset="0"/>
              <a:buChar char=""/>
              <a:defRPr sz="2100">
                <a:solidFill>
                  <a:schemeClr val="tx1"/>
                </a:solidFill>
                <a:latin typeface="Arial" charset="0"/>
                <a:ea typeface="ＭＳ Ｐゴシック" charset="0"/>
              </a:defRPr>
            </a:lvl2pPr>
            <a:lvl3pPr marL="1143000" indent="-228600">
              <a:buClr>
                <a:srgbClr val="666666"/>
              </a:buClr>
              <a:buSzPct val="80000"/>
              <a:buFont typeface="Wingdings" charset="0"/>
              <a:buChar char="n"/>
              <a:defRPr sz="1700">
                <a:solidFill>
                  <a:schemeClr val="tx1"/>
                </a:solidFill>
                <a:latin typeface="Arial" charset="0"/>
                <a:ea typeface="ＭＳ Ｐゴシック" charset="0"/>
              </a:defRPr>
            </a:lvl3pPr>
            <a:lvl4pPr marL="1600200" indent="-228600">
              <a:buClr>
                <a:srgbClr val="666666"/>
              </a:buClr>
              <a:buSzPct val="80000"/>
              <a:buFont typeface="Arial" charset="0"/>
              <a:buChar char=""/>
              <a:defRPr sz="1400">
                <a:solidFill>
                  <a:schemeClr val="tx1"/>
                </a:solidFill>
                <a:latin typeface="Arial" charset="0"/>
                <a:ea typeface="ＭＳ Ｐゴシック" charset="0"/>
              </a:defRPr>
            </a:lvl4pPr>
            <a:lvl5pPr marL="2057400" indent="-228600">
              <a:buClr>
                <a:srgbClr val="666666"/>
              </a:buClr>
              <a:buSzPct val="80000"/>
              <a:buFont typeface="Arial" charset="0"/>
              <a:buChar char=""/>
              <a:defRPr sz="1200">
                <a:solidFill>
                  <a:schemeClr val="tx1"/>
                </a:solidFill>
                <a:latin typeface="Arial" charset="0"/>
                <a:ea typeface="ＭＳ Ｐゴシック" charset="0"/>
              </a:defRPr>
            </a:lvl5pPr>
            <a:lvl6pPr marL="2514600" indent="-228600" defTabSz="1087438"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6pPr>
            <a:lvl7pPr marL="2971800" indent="-228600" defTabSz="1087438"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7pPr>
            <a:lvl8pPr marL="3429000" indent="-228600" defTabSz="1087438"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8pPr>
            <a:lvl9pPr marL="3886200" indent="-228600" defTabSz="1087438" fontAlgn="base">
              <a:spcBef>
                <a:spcPct val="0"/>
              </a:spcBef>
              <a:spcAft>
                <a:spcPct val="0"/>
              </a:spcAft>
              <a:buClr>
                <a:srgbClr val="666666"/>
              </a:buClr>
              <a:buSzPct val="80000"/>
              <a:buFont typeface="Arial" charset="0"/>
              <a:buChar char=""/>
              <a:defRPr sz="1200">
                <a:solidFill>
                  <a:schemeClr val="tx1"/>
                </a:solidFill>
                <a:latin typeface="Arial" charset="0"/>
                <a:ea typeface="ＭＳ Ｐゴシック" charset="0"/>
              </a:defRPr>
            </a:lvl9pPr>
          </a:lstStyle>
          <a:p>
            <a:pPr defTabSz="1087112" fontAlgn="base">
              <a:spcBef>
                <a:spcPct val="0"/>
              </a:spcBef>
              <a:spcAft>
                <a:spcPct val="0"/>
              </a:spcAft>
              <a:buClr>
                <a:srgbClr val="000000"/>
              </a:buClr>
              <a:buFont typeface="Arial" charset="0"/>
              <a:buChar char="©"/>
              <a:defRPr/>
            </a:pPr>
            <a:r>
              <a:rPr lang="en-US" sz="1000">
                <a:solidFill>
                  <a:srgbClr val="000000"/>
                </a:solidFill>
              </a:rPr>
              <a:t>2014 SAP AG or an SAP affiliate company. All rights reserved.</a:t>
            </a:r>
          </a:p>
        </p:txBody>
      </p:sp>
      <p:sp>
        <p:nvSpPr>
          <p:cNvPr id="2" name="Title 1"/>
          <p:cNvSpPr>
            <a:spLocks noGrp="1"/>
          </p:cNvSpPr>
          <p:nvPr>
            <p:ph type="ctrTitle"/>
          </p:nvPr>
        </p:nvSpPr>
        <p:spPr bwMode="gray">
          <a:xfrm>
            <a:off x="323916" y="2444400"/>
            <a:ext cx="11542194" cy="923116"/>
          </a:xfrm>
        </p:spPr>
        <p:txBody>
          <a:bodyPr anchor="t">
            <a:noAutofit/>
          </a:bodyPr>
          <a:lstStyle>
            <a:lvl1pPr>
              <a:defRPr sz="5998">
                <a:solidFill>
                  <a:schemeClr val="tx1"/>
                </a:solidFill>
                <a:latin typeface="+mj-lt"/>
              </a:defRPr>
            </a:lvl1pPr>
          </a:lstStyle>
          <a:p>
            <a:r>
              <a:rPr lang="en-US"/>
              <a:t>Click to edit Master title style</a:t>
            </a:r>
          </a:p>
        </p:txBody>
      </p:sp>
      <p:sp>
        <p:nvSpPr>
          <p:cNvPr id="93" name="Text Placeholder 92"/>
          <p:cNvSpPr>
            <a:spLocks noGrp="1"/>
          </p:cNvSpPr>
          <p:nvPr>
            <p:ph type="body" sz="quarter" idx="10"/>
          </p:nvPr>
        </p:nvSpPr>
        <p:spPr>
          <a:xfrm>
            <a:off x="323916" y="4235482"/>
            <a:ext cx="11542194" cy="1846231"/>
          </a:xfrm>
        </p:spPr>
        <p:txBody>
          <a:bodyPr anchor="b">
            <a:noAutofit/>
          </a:bodyPr>
          <a:lstStyle>
            <a:lvl1pPr>
              <a:spcBef>
                <a:spcPts val="0"/>
              </a:spcBef>
              <a:defRPr sz="1999"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78383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Text Placeholder 3"/>
          <p:cNvSpPr>
            <a:spLocks noGrp="1"/>
          </p:cNvSpPr>
          <p:nvPr>
            <p:ph type="body" sz="quarter" idx="10"/>
          </p:nvPr>
        </p:nvSpPr>
        <p:spPr>
          <a:xfrm>
            <a:off x="495171" y="1692001"/>
            <a:ext cx="11370939" cy="3831818"/>
          </a:xfrm>
        </p:spPr>
        <p:txBody>
          <a:bodyPr>
            <a:noAutofit/>
          </a:bodyPr>
          <a:lstStyle>
            <a:lvl1pPr marL="0" marR="0" indent="0" algn="l" defTabSz="1088449" rtl="0" eaLnBrk="1" fontAlgn="auto" latinLnBrk="0" hangingPunct="1">
              <a:lnSpc>
                <a:spcPct val="100000"/>
              </a:lnSpc>
              <a:spcBef>
                <a:spcPts val="1200"/>
              </a:spcBef>
              <a:spcAft>
                <a:spcPts val="0"/>
              </a:spcAft>
              <a:buClr>
                <a:schemeClr val="accent1"/>
              </a:buClr>
              <a:buSzPct val="80000"/>
              <a:buFontTx/>
              <a:buNone/>
              <a:tabLst/>
              <a:defRPr sz="1999" b="0"/>
            </a:lvl1pPr>
            <a:lvl2pPr marL="179946" marR="0" indent="-179946" algn="l" defTabSz="1088449"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799"/>
            </a:lvl2pPr>
            <a:lvl3pPr marL="359892" marR="0" indent="-179334" algn="l" defTabSz="1088449" rtl="0" eaLnBrk="1" fontAlgn="auto" latinLnBrk="0" hangingPunct="1">
              <a:lnSpc>
                <a:spcPct val="100000"/>
              </a:lnSpc>
              <a:spcBef>
                <a:spcPts val="400"/>
              </a:spcBef>
              <a:spcAft>
                <a:spcPts val="0"/>
              </a:spcAft>
              <a:buClr>
                <a:schemeClr val="accent2"/>
              </a:buClr>
              <a:buSzPct val="100000"/>
              <a:buFont typeface="Arial" pitchFamily="34" charset="0"/>
              <a:buChar char="–"/>
              <a:tabLst/>
              <a:defRPr sz="1799" baseline="0"/>
            </a:lvl3pPr>
            <a:lvl4pPr marL="539838" marR="0" indent="-179946" algn="l" defTabSz="1088449" rtl="0" eaLnBrk="1" fontAlgn="auto" latinLnBrk="0" hangingPunct="1">
              <a:lnSpc>
                <a:spcPct val="100000"/>
              </a:lnSpc>
              <a:spcBef>
                <a:spcPts val="250"/>
              </a:spcBef>
              <a:spcAft>
                <a:spcPts val="0"/>
              </a:spcAft>
              <a:buClr>
                <a:schemeClr val="accent2"/>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65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noProof="0"/>
              <a:t>Click to edit Master title style</a:t>
            </a:r>
            <a:endParaRPr lang="en-US"/>
          </a:p>
        </p:txBody>
      </p:sp>
    </p:spTree>
    <p:extLst>
      <p:ext uri="{BB962C8B-B14F-4D97-AF65-F5344CB8AC3E}">
        <p14:creationId xmlns:p14="http://schemas.microsoft.com/office/powerpoint/2010/main" val="164591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custDataLst>
      <p:tags r:id="rId1"/>
    </p:custDataLst>
    <p:extLst>
      <p:ext uri="{BB962C8B-B14F-4D97-AF65-F5344CB8AC3E}">
        <p14:creationId xmlns:p14="http://schemas.microsoft.com/office/powerpoint/2010/main" val="526572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a:p>
        </p:txBody>
      </p:sp>
      <p:sp>
        <p:nvSpPr>
          <p:cNvPr id="4" name="Text Placeholder 3"/>
          <p:cNvSpPr>
            <a:spLocks noGrp="1"/>
          </p:cNvSpPr>
          <p:nvPr>
            <p:ph type="body" sz="quarter" idx="10"/>
          </p:nvPr>
        </p:nvSpPr>
        <p:spPr>
          <a:xfrm>
            <a:off x="495171" y="1690687"/>
            <a:ext cx="11370939" cy="4391026"/>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Tree>
    <p:extLst>
      <p:ext uri="{BB962C8B-B14F-4D97-AF65-F5344CB8AC3E}">
        <p14:creationId xmlns:p14="http://schemas.microsoft.com/office/powerpoint/2010/main" val="1900290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Title and Tex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a:p>
        </p:txBody>
      </p:sp>
      <p:sp>
        <p:nvSpPr>
          <p:cNvPr id="4" name="Text Placeholder 3"/>
          <p:cNvSpPr>
            <a:spLocks noGrp="1"/>
          </p:cNvSpPr>
          <p:nvPr>
            <p:ph type="body" sz="quarter" idx="10"/>
          </p:nvPr>
        </p:nvSpPr>
        <p:spPr>
          <a:xfrm>
            <a:off x="484062" y="1692000"/>
            <a:ext cx="5501179" cy="4392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
        <p:nvSpPr>
          <p:cNvPr id="5" name="Text Placeholder 3"/>
          <p:cNvSpPr>
            <a:spLocks noGrp="1"/>
          </p:cNvSpPr>
          <p:nvPr>
            <p:ph type="body" sz="quarter" idx="11"/>
          </p:nvPr>
        </p:nvSpPr>
        <p:spPr>
          <a:xfrm>
            <a:off x="6206400" y="1692000"/>
            <a:ext cx="5661326" cy="4392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Tree>
    <p:extLst>
      <p:ext uri="{BB962C8B-B14F-4D97-AF65-F5344CB8AC3E}">
        <p14:creationId xmlns:p14="http://schemas.microsoft.com/office/powerpoint/2010/main" val="1922734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le and Text: 3 columns">
    <p:spTree>
      <p:nvGrpSpPr>
        <p:cNvPr id="1" name=""/>
        <p:cNvGrpSpPr/>
        <p:nvPr/>
      </p:nvGrpSpPr>
      <p:grpSpPr>
        <a:xfrm>
          <a:off x="0" y="0"/>
          <a:ext cx="0" cy="0"/>
          <a:chOff x="0" y="0"/>
          <a:chExt cx="0" cy="0"/>
        </a:xfrm>
      </p:grpSpPr>
      <p:sp>
        <p:nvSpPr>
          <p:cNvPr id="2" name="Title 1"/>
          <p:cNvSpPr>
            <a:spLocks noGrp="1"/>
          </p:cNvSpPr>
          <p:nvPr>
            <p:ph type="title"/>
          </p:nvPr>
        </p:nvSpPr>
        <p:spPr>
          <a:xfrm>
            <a:off x="323916" y="324000"/>
            <a:ext cx="11542194" cy="756000"/>
          </a:xfrm>
        </p:spPr>
        <p:txBody>
          <a:bodyPr/>
          <a:lstStyle/>
          <a:p>
            <a:r>
              <a:rPr lang="en-US" noProof="0"/>
              <a:t>Click to edit Master title style</a:t>
            </a:r>
            <a:endParaRPr lang="en-US"/>
          </a:p>
        </p:txBody>
      </p:sp>
      <p:sp>
        <p:nvSpPr>
          <p:cNvPr id="4" name="Text Placeholder 3"/>
          <p:cNvSpPr>
            <a:spLocks noGrp="1"/>
          </p:cNvSpPr>
          <p:nvPr>
            <p:ph type="body" sz="quarter" idx="10"/>
          </p:nvPr>
        </p:nvSpPr>
        <p:spPr>
          <a:xfrm>
            <a:off x="484062" y="1692000"/>
            <a:ext cx="3579280" cy="4392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
        <p:nvSpPr>
          <p:cNvPr id="5" name="Text Placeholder 3"/>
          <p:cNvSpPr>
            <a:spLocks noGrp="1"/>
          </p:cNvSpPr>
          <p:nvPr>
            <p:ph type="body" sz="quarter" idx="11"/>
          </p:nvPr>
        </p:nvSpPr>
        <p:spPr>
          <a:xfrm>
            <a:off x="8291346" y="1692000"/>
            <a:ext cx="3579280" cy="4392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
        <p:nvSpPr>
          <p:cNvPr id="7" name="Text Placeholder 3"/>
          <p:cNvSpPr>
            <a:spLocks noGrp="1"/>
          </p:cNvSpPr>
          <p:nvPr>
            <p:ph type="body" sz="quarter" idx="12"/>
          </p:nvPr>
        </p:nvSpPr>
        <p:spPr>
          <a:xfrm>
            <a:off x="4387703" y="1692000"/>
            <a:ext cx="3579280" cy="4392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Tree>
    <p:extLst>
      <p:ext uri="{BB962C8B-B14F-4D97-AF65-F5344CB8AC3E}">
        <p14:creationId xmlns:p14="http://schemas.microsoft.com/office/powerpoint/2010/main" val="24953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Text with picture: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a:p>
        </p:txBody>
      </p:sp>
      <p:sp>
        <p:nvSpPr>
          <p:cNvPr id="4" name="Text Placeholder 3"/>
          <p:cNvSpPr>
            <a:spLocks noGrp="1"/>
          </p:cNvSpPr>
          <p:nvPr>
            <p:ph type="body" sz="quarter" idx="10"/>
          </p:nvPr>
        </p:nvSpPr>
        <p:spPr>
          <a:xfrm>
            <a:off x="484062" y="1690688"/>
            <a:ext cx="5501179" cy="1720800"/>
          </a:xfrm>
        </p:spPr>
        <p:txBody>
          <a:bodyPr/>
          <a:lstStyle>
            <a:lvl1pPr>
              <a:defRPr/>
            </a:lvl1pPr>
          </a:lstStyle>
          <a:p>
            <a:pPr lvl="0"/>
            <a:r>
              <a:rPr lang="en-US" noProof="0"/>
              <a:t>Click to edit Master text styles</a:t>
            </a:r>
          </a:p>
          <a:p>
            <a:pPr lvl="1"/>
            <a:r>
              <a:rPr lang="en-US" noProof="0"/>
              <a:t>Second level</a:t>
            </a:r>
          </a:p>
        </p:txBody>
      </p:sp>
      <p:sp>
        <p:nvSpPr>
          <p:cNvPr id="13" name="Text Placeholder 3"/>
          <p:cNvSpPr>
            <a:spLocks noGrp="1"/>
          </p:cNvSpPr>
          <p:nvPr>
            <p:ph type="body" sz="quarter" idx="14"/>
          </p:nvPr>
        </p:nvSpPr>
        <p:spPr>
          <a:xfrm>
            <a:off x="6212916" y="1690688"/>
            <a:ext cx="5654810" cy="1720800"/>
          </a:xfrm>
        </p:spPr>
        <p:txBody>
          <a:bodyPr/>
          <a:lstStyle>
            <a:lvl1pPr>
              <a:defRPr/>
            </a:lvl1pPr>
          </a:lstStyle>
          <a:p>
            <a:pPr lvl="0"/>
            <a:r>
              <a:rPr lang="en-US" noProof="0"/>
              <a:t>Click to edit Master text styles</a:t>
            </a:r>
          </a:p>
          <a:p>
            <a:pPr lvl="1"/>
            <a:r>
              <a:rPr lang="en-US" noProof="0"/>
              <a:t>Second level</a:t>
            </a:r>
          </a:p>
        </p:txBody>
      </p:sp>
      <p:sp>
        <p:nvSpPr>
          <p:cNvPr id="9" name="Picture Placeholder 4"/>
          <p:cNvSpPr>
            <a:spLocks noGrp="1"/>
          </p:cNvSpPr>
          <p:nvPr>
            <p:ph type="pic" sz="quarter" idx="15"/>
          </p:nvPr>
        </p:nvSpPr>
        <p:spPr bwMode="gray">
          <a:xfrm>
            <a:off x="484062" y="3573491"/>
            <a:ext cx="5501179" cy="2508223"/>
          </a:xfrm>
          <a:solidFill>
            <a:schemeClr val="bg1">
              <a:lumMod val="95000"/>
            </a:schemeClr>
          </a:solidFill>
        </p:spPr>
        <p:txBody>
          <a:bodyPr tIns="600113" rtlCol="0">
            <a:noAutofit/>
          </a:bodyPr>
          <a:lstStyle>
            <a:lvl1pPr algn="ctr">
              <a:defRPr b="0"/>
            </a:lvl1pPr>
          </a:lstStyle>
          <a:p>
            <a:pPr lvl="0"/>
            <a:r>
              <a:rPr lang="en-US" noProof="0"/>
              <a:t>Drag picture to placeholder or click icon to add</a:t>
            </a:r>
          </a:p>
        </p:txBody>
      </p:sp>
      <p:sp>
        <p:nvSpPr>
          <p:cNvPr id="11" name="Picture Placeholder 4"/>
          <p:cNvSpPr>
            <a:spLocks noGrp="1"/>
          </p:cNvSpPr>
          <p:nvPr>
            <p:ph type="pic" sz="quarter" idx="16"/>
          </p:nvPr>
        </p:nvSpPr>
        <p:spPr bwMode="gray">
          <a:xfrm>
            <a:off x="6212916" y="3573491"/>
            <a:ext cx="5654810" cy="2508223"/>
          </a:xfrm>
          <a:solidFill>
            <a:schemeClr val="bg1">
              <a:lumMod val="95000"/>
            </a:schemeClr>
          </a:solidFill>
        </p:spPr>
        <p:txBody>
          <a:bodyPr tIns="600113" rtlCol="0">
            <a:noAutofit/>
          </a:bodyPr>
          <a:lstStyle>
            <a:lvl1pPr algn="ctr">
              <a:defRPr b="0"/>
            </a:lvl1pPr>
          </a:lstStyle>
          <a:p>
            <a:pPr lvl="0"/>
            <a:r>
              <a:rPr lang="en-US" noProof="0"/>
              <a:t>Drag picture to placeholder or click icon to add</a:t>
            </a:r>
          </a:p>
        </p:txBody>
      </p:sp>
    </p:spTree>
    <p:extLst>
      <p:ext uri="{BB962C8B-B14F-4D97-AF65-F5344CB8AC3E}">
        <p14:creationId xmlns:p14="http://schemas.microsoft.com/office/powerpoint/2010/main" val="4171352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a:p>
        </p:txBody>
      </p:sp>
      <p:sp>
        <p:nvSpPr>
          <p:cNvPr id="7" name="Content Placeholder 2"/>
          <p:cNvSpPr>
            <a:spLocks noGrp="1"/>
          </p:cNvSpPr>
          <p:nvPr>
            <p:ph idx="1"/>
          </p:nvPr>
        </p:nvSpPr>
        <p:spPr>
          <a:xfrm>
            <a:off x="484062" y="1691999"/>
            <a:ext cx="11382048" cy="4392000"/>
          </a:xfrm>
        </p:spPr>
        <p:txBody>
          <a:bodyPr/>
          <a:lstStyle>
            <a:lvl1pPr algn="l">
              <a:defRPr b="0"/>
            </a:lvl1pPr>
          </a:lstStyle>
          <a:p>
            <a:pPr lvl="0"/>
            <a:r>
              <a:rPr lang="en-US"/>
              <a:t>Click to edit Master text styles</a:t>
            </a:r>
          </a:p>
        </p:txBody>
      </p:sp>
    </p:spTree>
    <p:extLst>
      <p:ext uri="{BB962C8B-B14F-4D97-AF65-F5344CB8AC3E}">
        <p14:creationId xmlns:p14="http://schemas.microsoft.com/office/powerpoint/2010/main" val="2208771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scussion Pan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484062" y="1692000"/>
            <a:ext cx="11382048" cy="1633402"/>
          </a:xfrm>
        </p:spPr>
        <p:txBody>
          <a:bodyPr>
            <a:spAutoFit/>
          </a:bodyPr>
          <a:lstStyle>
            <a:lvl1pPr>
              <a:spcBef>
                <a:spcPts val="2399"/>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21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opyright">
    <p:spTree>
      <p:nvGrpSpPr>
        <p:cNvPr id="1" name=""/>
        <p:cNvGrpSpPr/>
        <p:nvPr/>
      </p:nvGrpSpPr>
      <p:grpSpPr>
        <a:xfrm>
          <a:off x="0" y="0"/>
          <a:ext cx="0" cy="0"/>
          <a:chOff x="0" y="0"/>
          <a:chExt cx="0" cy="0"/>
        </a:xfrm>
      </p:grpSpPr>
      <p:sp>
        <p:nvSpPr>
          <p:cNvPr id="3" name="TextBox 11"/>
          <p:cNvSpPr txBox="1">
            <a:spLocks noChangeArrowheads="1"/>
          </p:cNvSpPr>
          <p:nvPr/>
        </p:nvSpPr>
        <p:spPr bwMode="gray">
          <a:xfrm>
            <a:off x="484063" y="1691883"/>
            <a:ext cx="11384172" cy="3537719"/>
          </a:xfrm>
          <a:prstGeom prst="rect">
            <a:avLst/>
          </a:prstGeom>
          <a:noFill/>
          <a:ln>
            <a:noFill/>
          </a:ln>
          <a:extLst/>
        </p:spPr>
        <p:txBody>
          <a:bodyPr lIns="0" tIns="0" rIns="0" bIns="0">
            <a:spAutoFit/>
          </a:bodyPr>
          <a:lstStyle>
            <a:lvl1pPr>
              <a:defRPr sz="2100">
                <a:solidFill>
                  <a:schemeClr val="tx1"/>
                </a:solidFill>
                <a:latin typeface="Arial" charset="0"/>
                <a:ea typeface="ヒラギノ角ゴ Pro W3" charset="0"/>
                <a:cs typeface="ヒラギノ角ゴ Pro W3" charset="0"/>
              </a:defRPr>
            </a:lvl1pPr>
            <a:lvl2pPr marL="742950" indent="-285750">
              <a:defRPr sz="2100">
                <a:solidFill>
                  <a:schemeClr val="tx1"/>
                </a:solidFill>
                <a:latin typeface="Arial" charset="0"/>
                <a:ea typeface="ヒラギノ角ゴ Pro W3" charset="0"/>
              </a:defRPr>
            </a:lvl2pPr>
            <a:lvl3pPr marL="1143000" indent="-228600">
              <a:defRPr sz="2100">
                <a:solidFill>
                  <a:schemeClr val="tx1"/>
                </a:solidFill>
                <a:latin typeface="Arial" charset="0"/>
                <a:ea typeface="ヒラギノ角ゴ Pro W3" charset="0"/>
              </a:defRPr>
            </a:lvl3pPr>
            <a:lvl4pPr marL="1600200" indent="-228600">
              <a:defRPr sz="2100">
                <a:solidFill>
                  <a:schemeClr val="tx1"/>
                </a:solidFill>
                <a:latin typeface="Arial" charset="0"/>
                <a:ea typeface="ヒラギノ角ゴ Pro W3" charset="0"/>
              </a:defRPr>
            </a:lvl4pPr>
            <a:lvl5pPr marL="2057400" indent="-228600">
              <a:defRPr sz="2100">
                <a:solidFill>
                  <a:schemeClr val="tx1"/>
                </a:solidFill>
                <a:latin typeface="Arial" charset="0"/>
                <a:ea typeface="ヒラギノ角ゴ Pro W3" charset="0"/>
              </a:defRPr>
            </a:lvl5pPr>
            <a:lvl6pPr marL="2514600" indent="-228600" defTabSz="1087438" eaLnBrk="0" fontAlgn="base" hangingPunct="0">
              <a:spcBef>
                <a:spcPct val="0"/>
              </a:spcBef>
              <a:spcAft>
                <a:spcPct val="0"/>
              </a:spcAft>
              <a:defRPr sz="2100">
                <a:solidFill>
                  <a:schemeClr val="tx1"/>
                </a:solidFill>
                <a:latin typeface="Arial" charset="0"/>
                <a:ea typeface="ヒラギノ角ゴ Pro W3" charset="0"/>
              </a:defRPr>
            </a:lvl6pPr>
            <a:lvl7pPr marL="2971800" indent="-228600" defTabSz="1087438" eaLnBrk="0" fontAlgn="base" hangingPunct="0">
              <a:spcBef>
                <a:spcPct val="0"/>
              </a:spcBef>
              <a:spcAft>
                <a:spcPct val="0"/>
              </a:spcAft>
              <a:defRPr sz="2100">
                <a:solidFill>
                  <a:schemeClr val="tx1"/>
                </a:solidFill>
                <a:latin typeface="Arial" charset="0"/>
                <a:ea typeface="ヒラギノ角ゴ Pro W3" charset="0"/>
              </a:defRPr>
            </a:lvl7pPr>
            <a:lvl8pPr marL="3429000" indent="-228600" defTabSz="1087438" eaLnBrk="0" fontAlgn="base" hangingPunct="0">
              <a:spcBef>
                <a:spcPct val="0"/>
              </a:spcBef>
              <a:spcAft>
                <a:spcPct val="0"/>
              </a:spcAft>
              <a:defRPr sz="2100">
                <a:solidFill>
                  <a:schemeClr val="tx1"/>
                </a:solidFill>
                <a:latin typeface="Arial" charset="0"/>
                <a:ea typeface="ヒラギノ角ゴ Pro W3" charset="0"/>
              </a:defRPr>
            </a:lvl8pPr>
            <a:lvl9pPr marL="3886200" indent="-228600" defTabSz="1087438" eaLnBrk="0" fontAlgn="base" hangingPunct="0">
              <a:spcBef>
                <a:spcPct val="0"/>
              </a:spcBef>
              <a:spcAft>
                <a:spcPct val="0"/>
              </a:spcAft>
              <a:defRPr sz="2100">
                <a:solidFill>
                  <a:schemeClr val="tx1"/>
                </a:solidFill>
                <a:latin typeface="Arial" charset="0"/>
                <a:ea typeface="ヒラギノ角ゴ Pro W3" charset="0"/>
              </a:defRPr>
            </a:lvl9pPr>
          </a:lstStyle>
          <a:p>
            <a:pPr defTabSz="1087112" fontAlgn="base">
              <a:spcBef>
                <a:spcPct val="0"/>
              </a:spcBef>
              <a:spcAft>
                <a:spcPct val="0"/>
              </a:spcAft>
            </a:pPr>
            <a:r>
              <a:rPr lang="en-US" sz="1200">
                <a:solidFill>
                  <a:srgbClr val="000000"/>
                </a:solidFill>
              </a:rPr>
              <a:t>No part of this publication may be reproduced or transmitted in any form or for any purpose without the express permission of SAP SE or an SAP affiliate company.</a:t>
            </a:r>
          </a:p>
          <a:p>
            <a:pPr defTabSz="1087112" fontAlgn="base">
              <a:spcBef>
                <a:spcPts val="1200"/>
              </a:spcBef>
              <a:spcAft>
                <a:spcPct val="0"/>
              </a:spcAft>
            </a:pPr>
            <a:r>
              <a:rPr lang="en-US" sz="1200">
                <a:solidFill>
                  <a:srgbClr val="000000"/>
                </a:solidFill>
              </a:rPr>
              <a:t>SAP and other SAP products and services mentioned herein as well as their respective logos are trademarks or registered trademarks of SAP SE (or an SAP affiliate company) in Germany and other countries. Please see </a:t>
            </a:r>
            <a:r>
              <a:rPr lang="en-US" sz="1200">
                <a:solidFill>
                  <a:srgbClr val="000000"/>
                </a:solidFill>
                <a:hlinkClick r:id="rId2"/>
              </a:rPr>
              <a:t>http://global12.sap.com/corporate-en/legal/copyright/index.epx</a:t>
            </a:r>
            <a:r>
              <a:rPr lang="en-US" sz="1200">
                <a:solidFill>
                  <a:srgbClr val="000000"/>
                </a:solidFill>
              </a:rPr>
              <a:t> for additional trademark information and notices.</a:t>
            </a:r>
          </a:p>
          <a:p>
            <a:pPr defTabSz="1087112" fontAlgn="base">
              <a:spcBef>
                <a:spcPts val="1200"/>
              </a:spcBef>
              <a:spcAft>
                <a:spcPct val="0"/>
              </a:spcAft>
            </a:pPr>
            <a:r>
              <a:rPr lang="en-US" sz="1200">
                <a:solidFill>
                  <a:srgbClr val="000000"/>
                </a:solidFill>
              </a:rPr>
              <a:t>Some software products marketed by SAP SE and its distributors contain proprietary software components of other software vendors.</a:t>
            </a:r>
          </a:p>
          <a:p>
            <a:pPr defTabSz="1087112" fontAlgn="base">
              <a:spcBef>
                <a:spcPts val="1200"/>
              </a:spcBef>
              <a:spcAft>
                <a:spcPct val="0"/>
              </a:spcAft>
            </a:pPr>
            <a:r>
              <a:rPr lang="en-US" sz="1200">
                <a:solidFill>
                  <a:srgbClr val="000000"/>
                </a:solidFill>
              </a:rPr>
              <a:t>National product specifications may vary.</a:t>
            </a:r>
          </a:p>
          <a:p>
            <a:pPr defTabSz="1087112" fontAlgn="base">
              <a:spcBef>
                <a:spcPts val="1200"/>
              </a:spcBef>
              <a:spcAft>
                <a:spcPct val="0"/>
              </a:spcAft>
            </a:pPr>
            <a:r>
              <a:rPr lang="en-US" sz="1200">
                <a:solidFill>
                  <a:srgbClr val="000000"/>
                </a:solidFill>
              </a:rPr>
              <a:t>These materials are provided by SAP SE or an SAP affiliate company for informational purposes only, without representation or warranty of any kind, and SAP SE or its affiliated companies shall not be liable for errors or omissions with respect to the materials. The only warranties for SAP SE or SAP affiliate company products and services are those that are set forth in the express warranty statements accompanying such products and services, if any. Nothing herein should be construed as constituting an additional warranty. </a:t>
            </a:r>
          </a:p>
          <a:p>
            <a:pPr defTabSz="1087112" fontAlgn="base">
              <a:spcBef>
                <a:spcPts val="1200"/>
              </a:spcBef>
              <a:spcAft>
                <a:spcPct val="0"/>
              </a:spcAft>
            </a:pPr>
            <a:r>
              <a:rPr lang="en-US" sz="1200">
                <a:solidFill>
                  <a:srgbClr val="000000"/>
                </a:solidFill>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p:txBody>
      </p:sp>
      <p:sp>
        <p:nvSpPr>
          <p:cNvPr id="4" name="Title 1"/>
          <p:cNvSpPr>
            <a:spLocks noGrp="1"/>
          </p:cNvSpPr>
          <p:nvPr>
            <p:ph type="title"/>
          </p:nvPr>
        </p:nvSpPr>
        <p:spPr>
          <a:xfrm>
            <a:off x="495171" y="230671"/>
            <a:ext cx="11371476" cy="755475"/>
          </a:xfrm>
        </p:spPr>
        <p:txBody>
          <a:bodyPr/>
          <a:lstStyle>
            <a:lvl1pPr>
              <a:defRPr sz="2799" baseline="0"/>
            </a:lvl1pPr>
          </a:lstStyle>
          <a:p>
            <a:r>
              <a:rPr lang="en-US" err="1"/>
              <a:t>Mastertitelformat</a:t>
            </a:r>
            <a:r>
              <a:rPr lang="en-US"/>
              <a:t> </a:t>
            </a:r>
            <a:r>
              <a:rPr lang="en-US" err="1"/>
              <a:t>bearbeiten</a:t>
            </a:r>
            <a:endParaRPr lang="en-US"/>
          </a:p>
        </p:txBody>
      </p:sp>
    </p:spTree>
    <p:extLst>
      <p:ext uri="{BB962C8B-B14F-4D97-AF65-F5344CB8AC3E}">
        <p14:creationId xmlns:p14="http://schemas.microsoft.com/office/powerpoint/2010/main" val="98522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Copyright german">
    <p:spTree>
      <p:nvGrpSpPr>
        <p:cNvPr id="1" name=""/>
        <p:cNvGrpSpPr/>
        <p:nvPr/>
      </p:nvGrpSpPr>
      <p:grpSpPr>
        <a:xfrm>
          <a:off x="0" y="0"/>
          <a:ext cx="0" cy="0"/>
          <a:chOff x="0" y="0"/>
          <a:chExt cx="0" cy="0"/>
        </a:xfrm>
      </p:grpSpPr>
      <p:sp>
        <p:nvSpPr>
          <p:cNvPr id="2" name="TextBox 10"/>
          <p:cNvSpPr txBox="1">
            <a:spLocks noChangeArrowheads="1"/>
          </p:cNvSpPr>
          <p:nvPr/>
        </p:nvSpPr>
        <p:spPr bwMode="gray">
          <a:xfrm>
            <a:off x="484063" y="323775"/>
            <a:ext cx="11384172" cy="755475"/>
          </a:xfrm>
          <a:prstGeom prst="rect">
            <a:avLst/>
          </a:prstGeom>
          <a:noFill/>
          <a:ln>
            <a:noFill/>
          </a:ln>
          <a:extLst/>
        </p:spPr>
        <p:txBody>
          <a:bodyPr lIns="0" tIns="0" rIns="0" bIns="0" anchor="ctr"/>
          <a:lstStyle>
            <a:lvl1pPr>
              <a:defRPr sz="2100">
                <a:solidFill>
                  <a:schemeClr val="tx1"/>
                </a:solidFill>
                <a:latin typeface="Arial" charset="0"/>
                <a:ea typeface="ヒラギノ角ゴ Pro W3" charset="0"/>
                <a:cs typeface="ヒラギノ角ゴ Pro W3" charset="0"/>
              </a:defRPr>
            </a:lvl1pPr>
            <a:lvl2pPr marL="742950" indent="-285750">
              <a:defRPr sz="2100">
                <a:solidFill>
                  <a:schemeClr val="tx1"/>
                </a:solidFill>
                <a:latin typeface="Arial" charset="0"/>
                <a:ea typeface="ヒラギノ角ゴ Pro W3" charset="0"/>
              </a:defRPr>
            </a:lvl2pPr>
            <a:lvl3pPr marL="1143000" indent="-228600">
              <a:defRPr sz="2100">
                <a:solidFill>
                  <a:schemeClr val="tx1"/>
                </a:solidFill>
                <a:latin typeface="Arial" charset="0"/>
                <a:ea typeface="ヒラギノ角ゴ Pro W3" charset="0"/>
              </a:defRPr>
            </a:lvl3pPr>
            <a:lvl4pPr marL="1600200" indent="-228600">
              <a:defRPr sz="2100">
                <a:solidFill>
                  <a:schemeClr val="tx1"/>
                </a:solidFill>
                <a:latin typeface="Arial" charset="0"/>
                <a:ea typeface="ヒラギノ角ゴ Pro W3" charset="0"/>
              </a:defRPr>
            </a:lvl4pPr>
            <a:lvl5pPr marL="2057400" indent="-228600">
              <a:defRPr sz="2100">
                <a:solidFill>
                  <a:schemeClr val="tx1"/>
                </a:solidFill>
                <a:latin typeface="Arial" charset="0"/>
                <a:ea typeface="ヒラギノ角ゴ Pro W3" charset="0"/>
              </a:defRPr>
            </a:lvl5pPr>
            <a:lvl6pPr marL="2514600" indent="-228600" defTabSz="1087438" eaLnBrk="0" fontAlgn="base" hangingPunct="0">
              <a:spcBef>
                <a:spcPct val="0"/>
              </a:spcBef>
              <a:spcAft>
                <a:spcPct val="0"/>
              </a:spcAft>
              <a:defRPr sz="2100">
                <a:solidFill>
                  <a:schemeClr val="tx1"/>
                </a:solidFill>
                <a:latin typeface="Arial" charset="0"/>
                <a:ea typeface="ヒラギノ角ゴ Pro W3" charset="0"/>
              </a:defRPr>
            </a:lvl6pPr>
            <a:lvl7pPr marL="2971800" indent="-228600" defTabSz="1087438" eaLnBrk="0" fontAlgn="base" hangingPunct="0">
              <a:spcBef>
                <a:spcPct val="0"/>
              </a:spcBef>
              <a:spcAft>
                <a:spcPct val="0"/>
              </a:spcAft>
              <a:defRPr sz="2100">
                <a:solidFill>
                  <a:schemeClr val="tx1"/>
                </a:solidFill>
                <a:latin typeface="Arial" charset="0"/>
                <a:ea typeface="ヒラギノ角ゴ Pro W3" charset="0"/>
              </a:defRPr>
            </a:lvl7pPr>
            <a:lvl8pPr marL="3429000" indent="-228600" defTabSz="1087438" eaLnBrk="0" fontAlgn="base" hangingPunct="0">
              <a:spcBef>
                <a:spcPct val="0"/>
              </a:spcBef>
              <a:spcAft>
                <a:spcPct val="0"/>
              </a:spcAft>
              <a:defRPr sz="2100">
                <a:solidFill>
                  <a:schemeClr val="tx1"/>
                </a:solidFill>
                <a:latin typeface="Arial" charset="0"/>
                <a:ea typeface="ヒラギノ角ゴ Pro W3" charset="0"/>
              </a:defRPr>
            </a:lvl8pPr>
            <a:lvl9pPr marL="3886200" indent="-228600" defTabSz="1087438" eaLnBrk="0" fontAlgn="base" hangingPunct="0">
              <a:spcBef>
                <a:spcPct val="0"/>
              </a:spcBef>
              <a:spcAft>
                <a:spcPct val="0"/>
              </a:spcAft>
              <a:defRPr sz="2100">
                <a:solidFill>
                  <a:schemeClr val="tx1"/>
                </a:solidFill>
                <a:latin typeface="Arial" charset="0"/>
                <a:ea typeface="ヒラギノ角ゴ Pro W3" charset="0"/>
              </a:defRPr>
            </a:lvl9pPr>
          </a:lstStyle>
          <a:p>
            <a:pPr defTabSz="1087112" fontAlgn="base">
              <a:spcBef>
                <a:spcPct val="0"/>
              </a:spcBef>
              <a:spcAft>
                <a:spcPct val="0"/>
              </a:spcAft>
            </a:pPr>
            <a:r>
              <a:rPr lang="en-US" sz="2799">
                <a:solidFill>
                  <a:srgbClr val="666666"/>
                </a:solidFill>
                <a:cs typeface="MS PGothic" charset="0"/>
              </a:rPr>
              <a:t>© 2014 SAP SE oder ein SAP-Konzernunternehmen. </a:t>
            </a:r>
            <a:br>
              <a:rPr lang="en-US" sz="2799">
                <a:solidFill>
                  <a:srgbClr val="666666"/>
                </a:solidFill>
                <a:cs typeface="MS PGothic" charset="0"/>
              </a:rPr>
            </a:br>
            <a:r>
              <a:rPr lang="en-US" sz="2799">
                <a:solidFill>
                  <a:srgbClr val="666666"/>
                </a:solidFill>
                <a:cs typeface="MS PGothic" charset="0"/>
              </a:rPr>
              <a:t>Alle Rechte vorbehalten.</a:t>
            </a:r>
          </a:p>
        </p:txBody>
      </p:sp>
      <p:sp>
        <p:nvSpPr>
          <p:cNvPr id="3" name="TextBox 11"/>
          <p:cNvSpPr txBox="1">
            <a:spLocks noChangeArrowheads="1"/>
          </p:cNvSpPr>
          <p:nvPr/>
        </p:nvSpPr>
        <p:spPr bwMode="gray">
          <a:xfrm>
            <a:off x="323766" y="1691884"/>
            <a:ext cx="11544469" cy="4277323"/>
          </a:xfrm>
          <a:prstGeom prst="rect">
            <a:avLst/>
          </a:prstGeom>
          <a:noFill/>
          <a:ln>
            <a:noFill/>
          </a:ln>
          <a:extLst/>
        </p:spPr>
        <p:txBody>
          <a:bodyPr lIns="0" tIns="0" rIns="0" bIns="0">
            <a:spAutoFit/>
          </a:bodyPr>
          <a:lstStyle>
            <a:lvl1pPr>
              <a:defRPr sz="2100">
                <a:solidFill>
                  <a:schemeClr val="tx1"/>
                </a:solidFill>
                <a:latin typeface="Arial" charset="0"/>
                <a:ea typeface="ヒラギノ角ゴ Pro W3" charset="0"/>
                <a:cs typeface="ヒラギノ角ゴ Pro W3" charset="0"/>
              </a:defRPr>
            </a:lvl1pPr>
            <a:lvl2pPr marL="742950" indent="-285750">
              <a:defRPr sz="2100">
                <a:solidFill>
                  <a:schemeClr val="tx1"/>
                </a:solidFill>
                <a:latin typeface="Arial" charset="0"/>
                <a:ea typeface="ヒラギノ角ゴ Pro W3" charset="0"/>
              </a:defRPr>
            </a:lvl2pPr>
            <a:lvl3pPr marL="1143000" indent="-228600">
              <a:defRPr sz="2100">
                <a:solidFill>
                  <a:schemeClr val="tx1"/>
                </a:solidFill>
                <a:latin typeface="Arial" charset="0"/>
                <a:ea typeface="ヒラギノ角ゴ Pro W3" charset="0"/>
              </a:defRPr>
            </a:lvl3pPr>
            <a:lvl4pPr marL="1600200" indent="-228600">
              <a:defRPr sz="2100">
                <a:solidFill>
                  <a:schemeClr val="tx1"/>
                </a:solidFill>
                <a:latin typeface="Arial" charset="0"/>
                <a:ea typeface="ヒラギノ角ゴ Pro W3" charset="0"/>
              </a:defRPr>
            </a:lvl4pPr>
            <a:lvl5pPr marL="2057400" indent="-228600">
              <a:defRPr sz="2100">
                <a:solidFill>
                  <a:schemeClr val="tx1"/>
                </a:solidFill>
                <a:latin typeface="Arial" charset="0"/>
                <a:ea typeface="ヒラギノ角ゴ Pro W3" charset="0"/>
              </a:defRPr>
            </a:lvl5pPr>
            <a:lvl6pPr marL="2514600" indent="-228600" defTabSz="1087438" eaLnBrk="0" fontAlgn="base" hangingPunct="0">
              <a:spcBef>
                <a:spcPct val="0"/>
              </a:spcBef>
              <a:spcAft>
                <a:spcPct val="0"/>
              </a:spcAft>
              <a:defRPr sz="2100">
                <a:solidFill>
                  <a:schemeClr val="tx1"/>
                </a:solidFill>
                <a:latin typeface="Arial" charset="0"/>
                <a:ea typeface="ヒラギノ角ゴ Pro W3" charset="0"/>
              </a:defRPr>
            </a:lvl6pPr>
            <a:lvl7pPr marL="2971800" indent="-228600" defTabSz="1087438" eaLnBrk="0" fontAlgn="base" hangingPunct="0">
              <a:spcBef>
                <a:spcPct val="0"/>
              </a:spcBef>
              <a:spcAft>
                <a:spcPct val="0"/>
              </a:spcAft>
              <a:defRPr sz="2100">
                <a:solidFill>
                  <a:schemeClr val="tx1"/>
                </a:solidFill>
                <a:latin typeface="Arial" charset="0"/>
                <a:ea typeface="ヒラギノ角ゴ Pro W3" charset="0"/>
              </a:defRPr>
            </a:lvl7pPr>
            <a:lvl8pPr marL="3429000" indent="-228600" defTabSz="1087438" eaLnBrk="0" fontAlgn="base" hangingPunct="0">
              <a:spcBef>
                <a:spcPct val="0"/>
              </a:spcBef>
              <a:spcAft>
                <a:spcPct val="0"/>
              </a:spcAft>
              <a:defRPr sz="2100">
                <a:solidFill>
                  <a:schemeClr val="tx1"/>
                </a:solidFill>
                <a:latin typeface="Arial" charset="0"/>
                <a:ea typeface="ヒラギノ角ゴ Pro W3" charset="0"/>
              </a:defRPr>
            </a:lvl8pPr>
            <a:lvl9pPr marL="3886200" indent="-228600" defTabSz="1087438" eaLnBrk="0" fontAlgn="base" hangingPunct="0">
              <a:spcBef>
                <a:spcPct val="0"/>
              </a:spcBef>
              <a:spcAft>
                <a:spcPct val="0"/>
              </a:spcAft>
              <a:defRPr sz="2100">
                <a:solidFill>
                  <a:schemeClr val="tx1"/>
                </a:solidFill>
                <a:latin typeface="Arial" charset="0"/>
                <a:ea typeface="ヒラギノ角ゴ Pro W3" charset="0"/>
              </a:defRPr>
            </a:lvl9pPr>
          </a:lstStyle>
          <a:p>
            <a:pPr defTabSz="1087112" fontAlgn="base">
              <a:spcBef>
                <a:spcPct val="0"/>
              </a:spcBef>
              <a:spcAft>
                <a:spcPct val="0"/>
              </a:spcAft>
            </a:pPr>
            <a:r>
              <a:rPr lang="en-US" sz="1200">
                <a:solidFill>
                  <a:srgbClr val="000000"/>
                </a:solidFill>
                <a:cs typeface="MS PGothic" charset="0"/>
              </a:rPr>
              <a:t>Weitergabe und Vervielfältigung dieser Publikation oder von Teilen daraus sind, zu welchem Zweck und in welcher Form auch immer, ohne die ausdrückliche schriftliche Genehmigung durch SAP SE oder ein SAP-Konzernunternehmen nicht gestattet.</a:t>
            </a:r>
          </a:p>
          <a:p>
            <a:pPr defTabSz="1087112" fontAlgn="base">
              <a:spcBef>
                <a:spcPts val="1200"/>
              </a:spcBef>
              <a:spcAft>
                <a:spcPct val="0"/>
              </a:spcAft>
            </a:pPr>
            <a:r>
              <a:rPr lang="en-US" sz="1200">
                <a:solidFill>
                  <a:srgbClr val="000000"/>
                </a:solidFill>
                <a:cs typeface="MS PGothic" charset="0"/>
              </a:rPr>
              <a:t>SAP und andere in diesem Dokument erwähnte Produkte und Dienstleistungen von SAP sowie die dazugehörigen Logos sind Marken oder eingetragene Marken der </a:t>
            </a:r>
            <a:br>
              <a:rPr lang="en-US" sz="1200">
                <a:solidFill>
                  <a:srgbClr val="000000"/>
                </a:solidFill>
                <a:cs typeface="MS PGothic" charset="0"/>
              </a:rPr>
            </a:br>
            <a:r>
              <a:rPr lang="en-US" sz="1200">
                <a:solidFill>
                  <a:srgbClr val="000000"/>
                </a:solidFill>
                <a:cs typeface="MS PGothic" charset="0"/>
              </a:rPr>
              <a:t>SAP SE (oder von einem SAP-Konzernunternehmen) in Deutschland und verschiedenen anderen Ländern weltweit. Weitere Hinweise und Informationen zum Markenrecht finden Sie unter </a:t>
            </a:r>
            <a:r>
              <a:rPr lang="en-US" sz="1200">
                <a:solidFill>
                  <a:srgbClr val="000000"/>
                </a:solidFill>
                <a:cs typeface="MS PGothic" charset="0"/>
                <a:hlinkClick r:id="rId2"/>
              </a:rPr>
              <a:t>http://global.sap.com/corporate-de/legal/copyright/index.epx</a:t>
            </a:r>
            <a:r>
              <a:rPr lang="en-US" sz="1200">
                <a:solidFill>
                  <a:srgbClr val="000000"/>
                </a:solidFill>
                <a:cs typeface="MS PGothic" charset="0"/>
              </a:rPr>
              <a:t>.</a:t>
            </a:r>
          </a:p>
          <a:p>
            <a:pPr defTabSz="1087112" fontAlgn="base">
              <a:spcBef>
                <a:spcPts val="1200"/>
              </a:spcBef>
              <a:spcAft>
                <a:spcPct val="0"/>
              </a:spcAft>
            </a:pPr>
            <a:r>
              <a:rPr lang="en-US" sz="1200">
                <a:solidFill>
                  <a:srgbClr val="000000"/>
                </a:solidFill>
                <a:cs typeface="MS PGothic" charset="0"/>
              </a:rPr>
              <a:t>Die von SAP SE oder deren Vertriebsfirmen angebotenen Softwareprodukte können Softwarekomponenten auch anderer Softwarehersteller enthalten.</a:t>
            </a:r>
          </a:p>
          <a:p>
            <a:pPr defTabSz="1087112" fontAlgn="base">
              <a:spcBef>
                <a:spcPts val="1200"/>
              </a:spcBef>
              <a:spcAft>
                <a:spcPct val="0"/>
              </a:spcAft>
            </a:pPr>
            <a:r>
              <a:rPr lang="en-US" sz="1200">
                <a:solidFill>
                  <a:srgbClr val="000000"/>
                </a:solidFill>
                <a:cs typeface="MS PGothic" charset="0"/>
              </a:rPr>
              <a:t>Produkte können länderspezifische Unterschiede aufweisen.</a:t>
            </a:r>
          </a:p>
          <a:p>
            <a:pPr defTabSz="1087112" fontAlgn="base">
              <a:spcBef>
                <a:spcPts val="1200"/>
              </a:spcBef>
              <a:spcAft>
                <a:spcPct val="0"/>
              </a:spcAft>
            </a:pPr>
            <a:r>
              <a:rPr lang="en-US" sz="1200">
                <a:solidFill>
                  <a:srgbClr val="000000"/>
                </a:solidFill>
                <a:cs typeface="MS PGothic" charset="0"/>
              </a:rPr>
              <a:t>Die vorliegenden Unterlagen werden von der SAP SE oder einem SAP-Konzernunternehmen bereitgestellt und dienen ausschließlich zu Informationszwecken. </a:t>
            </a:r>
            <a:br>
              <a:rPr lang="en-US" sz="1200">
                <a:solidFill>
                  <a:srgbClr val="000000"/>
                </a:solidFill>
                <a:cs typeface="MS PGothic" charset="0"/>
              </a:rPr>
            </a:br>
            <a:r>
              <a:rPr lang="en-US" sz="1200">
                <a:solidFill>
                  <a:srgbClr val="000000"/>
                </a:solidFill>
                <a:cs typeface="MS PGothic" charset="0"/>
              </a:rPr>
              <a:t>Die SAP SE oder ihre Konzernunternehmen übernehmen keinerlei Haftung oder Gewährleistung für Fehler oder Unvollständigkeiten in dieser Publikation. Die SAP SE </a:t>
            </a:r>
            <a:br>
              <a:rPr lang="en-US" sz="1200">
                <a:solidFill>
                  <a:srgbClr val="000000"/>
                </a:solidFill>
                <a:cs typeface="MS PGothic" charset="0"/>
              </a:rPr>
            </a:br>
            <a:r>
              <a:rPr lang="en-US" sz="1200">
                <a:solidFill>
                  <a:srgbClr val="000000"/>
                </a:solidFill>
                <a:cs typeface="MS PGothic" charset="0"/>
              </a:rPr>
              <a:t>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defTabSz="1087112" fontAlgn="base">
              <a:spcBef>
                <a:spcPts val="1200"/>
              </a:spcBef>
              <a:spcAft>
                <a:spcPct val="0"/>
              </a:spcAft>
            </a:pPr>
            <a:r>
              <a:rPr lang="en-US" sz="1200">
                <a:solidFill>
                  <a:srgbClr val="000000"/>
                </a:solidFill>
                <a:cs typeface="MS PGothic" charset="0"/>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a:t>
            </a:r>
            <a:br>
              <a:rPr lang="en-US" sz="1200">
                <a:solidFill>
                  <a:srgbClr val="000000"/>
                </a:solidFill>
                <a:cs typeface="MS PGothic" charset="0"/>
              </a:rPr>
            </a:br>
            <a:r>
              <a:rPr lang="en-US" sz="1200">
                <a:solidFill>
                  <a:srgbClr val="000000"/>
                </a:solidFill>
                <a:cs typeface="MS PGothic" charset="0"/>
              </a:rPr>
              <a:t>die Strategie und etwaige künftige Entwicklungen, Produkte und/oder Plattformen der SAP SE oder ihrer Konzernunternehmen können von der SAP SE oder ihren Konzernunternehmen jederzeit und ohne Angabe von Gründen unangekündigt geändert werden. </a:t>
            </a:r>
            <a:br>
              <a:rPr lang="en-US" sz="1200">
                <a:solidFill>
                  <a:srgbClr val="000000"/>
                </a:solidFill>
                <a:cs typeface="MS PGothic" charset="0"/>
              </a:rPr>
            </a:br>
            <a:r>
              <a:rPr lang="en-US" sz="1200">
                <a:solidFill>
                  <a:srgbClr val="000000"/>
                </a:solidFill>
                <a:cs typeface="MS PGothic" charset="0"/>
              </a:rPr>
              <a:t>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Die vorausschauenden Aussagen geben die Sicht zu dem Zeitpunkt wieder, zu dem sie getätigt wurden. Dem Leser wird empfohlen, diesen Aussagen kein übertriebenes Vertrauen zu schenken und sich bei Kaufentscheidungen nicht auf sie zu stützen.</a:t>
            </a:r>
          </a:p>
        </p:txBody>
      </p:sp>
    </p:spTree>
    <p:extLst>
      <p:ext uri="{BB962C8B-B14F-4D97-AF65-F5344CB8AC3E}">
        <p14:creationId xmlns:p14="http://schemas.microsoft.com/office/powerpoint/2010/main" val="1453049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526895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with pictur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12192000" cy="6858000"/>
          </a:xfrm>
          <a:solidFill>
            <a:schemeClr val="tx2"/>
          </a:solidFill>
        </p:spPr>
        <p:txBody>
          <a:bodyPr tIns="504000"/>
          <a:lstStyle>
            <a:lvl1pPr algn="ctr">
              <a:defRPr sz="1200">
                <a:solidFill>
                  <a:sysClr val="windowText" lastClr="000000"/>
                </a:solidFill>
              </a:defRPr>
            </a:lvl1pPr>
          </a:lstStyle>
          <a:p>
            <a:r>
              <a:rPr lang="en-US"/>
              <a:t>Click to insert title image</a:t>
            </a:r>
          </a:p>
        </p:txBody>
      </p:sp>
      <p:grpSp>
        <p:nvGrpSpPr>
          <p:cNvPr id="10" name="Group 9"/>
          <p:cNvGrpSpPr/>
          <p:nvPr userDrawn="1"/>
        </p:nvGrpSpPr>
        <p:grpSpPr>
          <a:xfrm>
            <a:off x="0" y="1405013"/>
            <a:ext cx="10869169" cy="3527183"/>
            <a:chOff x="0" y="1405338"/>
            <a:chExt cx="10872000" cy="3528000"/>
          </a:xfrm>
        </p:grpSpPr>
        <p:sp>
          <p:nvSpPr>
            <p:cNvPr id="11" name="Rectangle 10"/>
            <p:cNvSpPr/>
            <p:nvPr userDrawn="1"/>
          </p:nvSpPr>
          <p:spPr bwMode="gray">
            <a:xfrm>
              <a:off x="936000" y="1405338"/>
              <a:ext cx="9936000" cy="3528000"/>
            </a:xfrm>
            <a:prstGeom prst="rect">
              <a:avLst/>
            </a:prstGeom>
            <a:solidFill>
              <a:schemeClr val="tx1">
                <a:alpha val="5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err="1">
                <a:solidFill>
                  <a:srgbClr val="000000"/>
                </a:solidFill>
                <a:ea typeface="Arial Unicode MS" pitchFamily="34" charset="-128"/>
                <a:cs typeface="Arial Unicode MS" pitchFamily="34" charset="-128"/>
              </a:endParaRPr>
            </a:p>
          </p:txBody>
        </p:sp>
        <p:grpSp>
          <p:nvGrpSpPr>
            <p:cNvPr id="12" name="Group 11"/>
            <p:cNvGrpSpPr/>
            <p:nvPr userDrawn="1"/>
          </p:nvGrpSpPr>
          <p:grpSpPr>
            <a:xfrm>
              <a:off x="0" y="1405338"/>
              <a:ext cx="936000" cy="3528000"/>
              <a:chOff x="0" y="1368000"/>
              <a:chExt cx="936000" cy="3600000"/>
            </a:xfrm>
          </p:grpSpPr>
          <p:sp>
            <p:nvSpPr>
              <p:cNvPr id="13" name="Rectangle 12"/>
              <p:cNvSpPr/>
              <p:nvPr userDrawn="1"/>
            </p:nvSpPr>
            <p:spPr bwMode="gray">
              <a:xfrm>
                <a:off x="0" y="1368000"/>
                <a:ext cx="234000" cy="3600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err="1">
                  <a:solidFill>
                    <a:srgbClr val="000000"/>
                  </a:solidFill>
                  <a:ea typeface="Arial Unicode MS" pitchFamily="34" charset="-128"/>
                  <a:cs typeface="Arial Unicode MS" pitchFamily="34" charset="-128"/>
                </a:endParaRPr>
              </a:p>
            </p:txBody>
          </p:sp>
          <p:sp>
            <p:nvSpPr>
              <p:cNvPr id="16" name="Rectangle 15"/>
              <p:cNvSpPr/>
              <p:nvPr userDrawn="1"/>
            </p:nvSpPr>
            <p:spPr bwMode="gray">
              <a:xfrm>
                <a:off x="234000" y="1368000"/>
                <a:ext cx="234000" cy="3600000"/>
              </a:xfrm>
              <a:prstGeom prst="rect">
                <a:avLst/>
              </a:prstGeom>
              <a:solidFill>
                <a:schemeClr val="accent1">
                  <a:alpha val="6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err="1">
                  <a:solidFill>
                    <a:srgbClr val="000000"/>
                  </a:solidFill>
                  <a:ea typeface="Arial Unicode MS" pitchFamily="34" charset="-128"/>
                  <a:cs typeface="Arial Unicode MS" pitchFamily="34" charset="-128"/>
                </a:endParaRPr>
              </a:p>
            </p:txBody>
          </p:sp>
          <p:sp>
            <p:nvSpPr>
              <p:cNvPr id="17" name="Rectangle 16"/>
              <p:cNvSpPr/>
              <p:nvPr userDrawn="1"/>
            </p:nvSpPr>
            <p:spPr bwMode="gray">
              <a:xfrm>
                <a:off x="468000" y="1368000"/>
                <a:ext cx="234000" cy="3600000"/>
              </a:xfrm>
              <a:prstGeom prst="rect">
                <a:avLst/>
              </a:prstGeom>
              <a:solidFill>
                <a:schemeClr val="accent1">
                  <a:alpha val="80000"/>
                </a:schemeClr>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err="1">
                  <a:solidFill>
                    <a:srgbClr val="000000"/>
                  </a:solidFill>
                  <a:ea typeface="Arial Unicode MS" pitchFamily="34" charset="-128"/>
                  <a:cs typeface="Arial Unicode MS" pitchFamily="34" charset="-128"/>
                </a:endParaRPr>
              </a:p>
            </p:txBody>
          </p:sp>
          <p:sp>
            <p:nvSpPr>
              <p:cNvPr id="18" name="Rectangle 17"/>
              <p:cNvSpPr/>
              <p:nvPr userDrawn="1"/>
            </p:nvSpPr>
            <p:spPr bwMode="gray">
              <a:xfrm>
                <a:off x="702000" y="1368000"/>
                <a:ext cx="234000" cy="3600000"/>
              </a:xfrm>
              <a:prstGeom prst="rect">
                <a:avLst/>
              </a:prstGeom>
              <a:solidFill>
                <a:schemeClr val="accent1"/>
              </a:solidFill>
              <a:ln w="6350" algn="ctr">
                <a:noFill/>
                <a:miter lim="800000"/>
                <a:headEnd/>
                <a:tailEnd/>
              </a:ln>
            </p:spPr>
            <p:txBody>
              <a:bodyPr lIns="90000" tIns="72000" rIns="90000" bIns="72000" rtlCol="0" anchor="ctr"/>
              <a:lstStyle/>
              <a:p>
                <a:pPr algn="ctr" defTabSz="914126" fontAlgn="base">
                  <a:spcBef>
                    <a:spcPct val="50000"/>
                  </a:spcBef>
                  <a:spcAft>
                    <a:spcPct val="0"/>
                  </a:spcAft>
                  <a:buClr>
                    <a:srgbClr val="F0AB00"/>
                  </a:buClr>
                  <a:buSzPct val="80000"/>
                </a:pPr>
                <a:endParaRPr lang="en-US" sz="1999" kern="0" err="1">
                  <a:solidFill>
                    <a:srgbClr val="000000"/>
                  </a:solidFill>
                  <a:ea typeface="Arial Unicode MS" pitchFamily="34" charset="-128"/>
                  <a:cs typeface="Arial Unicode MS" pitchFamily="34" charset="-128"/>
                </a:endParaRPr>
              </a:p>
            </p:txBody>
          </p:sp>
        </p:grpSp>
      </p:grpSp>
      <p:sp>
        <p:nvSpPr>
          <p:cNvPr id="2" name="Title 1"/>
          <p:cNvSpPr>
            <a:spLocks noGrp="1"/>
          </p:cNvSpPr>
          <p:nvPr userDrawn="1">
            <p:ph type="title" hasCustomPrompt="1"/>
          </p:nvPr>
        </p:nvSpPr>
        <p:spPr>
          <a:xfrm>
            <a:off x="1169695" y="1552584"/>
            <a:ext cx="9465535" cy="1495448"/>
          </a:xfrm>
        </p:spPr>
        <p:txBody>
          <a:bodyPr anchor="t" anchorCtr="0">
            <a:noAutofit/>
          </a:bodyPr>
          <a:lstStyle>
            <a:lvl1pPr>
              <a:lnSpc>
                <a:spcPct val="90000"/>
              </a:lnSpc>
              <a:defRPr sz="5398">
                <a:solidFill>
                  <a:schemeClr val="bg1"/>
                </a:solidFill>
              </a:defRPr>
            </a:lvl1pPr>
          </a:lstStyle>
          <a:p>
            <a:r>
              <a:rPr lang="en-US"/>
              <a:t>Presentation Title</a:t>
            </a:r>
            <a:br>
              <a:rPr lang="en-US"/>
            </a:br>
            <a:r>
              <a:rPr lang="en-US" sz="5398"/>
              <a:t>Max. 5 words</a:t>
            </a:r>
            <a:endParaRPr lang="en-US"/>
          </a:p>
        </p:txBody>
      </p:sp>
      <p:sp>
        <p:nvSpPr>
          <p:cNvPr id="6" name="Speaker"/>
          <p:cNvSpPr>
            <a:spLocks noGrp="1"/>
          </p:cNvSpPr>
          <p:nvPr userDrawn="1">
            <p:ph type="subTitle" idx="1" hasCustomPrompt="1"/>
          </p:nvPr>
        </p:nvSpPr>
        <p:spPr bwMode="gray">
          <a:xfrm>
            <a:off x="1169695" y="3275241"/>
            <a:ext cx="9465535" cy="338476"/>
          </a:xfrm>
        </p:spPr>
        <p:txBody>
          <a:bodyPr wrap="square" anchor="t" anchorCtr="0">
            <a:spAutoFit/>
          </a:bodyPr>
          <a:lstStyle>
            <a:lvl1pPr marL="0" marR="0" indent="0" algn="l" defTabSz="1088449" rtl="0" eaLnBrk="1" fontAlgn="auto" latinLnBrk="0" hangingPunct="1">
              <a:lnSpc>
                <a:spcPct val="100000"/>
              </a:lnSpc>
              <a:spcBef>
                <a:spcPts val="0"/>
              </a:spcBef>
              <a:spcAft>
                <a:spcPts val="0"/>
              </a:spcAft>
              <a:buClr>
                <a:schemeClr val="accent1"/>
              </a:buClr>
              <a:buSzPct val="80000"/>
              <a:buFontTx/>
              <a:buNone/>
              <a:tabLst/>
              <a:defRPr sz="2199" b="0" baseline="0">
                <a:solidFill>
                  <a:schemeClr val="bg1"/>
                </a:solidFill>
              </a:defRPr>
            </a:lvl1pPr>
            <a:lvl2pPr marL="544225" indent="0" algn="ctr">
              <a:buNone/>
              <a:defRPr>
                <a:solidFill>
                  <a:schemeClr val="tx1">
                    <a:tint val="75000"/>
                  </a:schemeClr>
                </a:solidFill>
              </a:defRPr>
            </a:lvl2pPr>
            <a:lvl3pPr marL="1088449" indent="0" algn="ctr">
              <a:buNone/>
              <a:defRPr>
                <a:solidFill>
                  <a:schemeClr val="tx1">
                    <a:tint val="75000"/>
                  </a:schemeClr>
                </a:solidFill>
              </a:defRPr>
            </a:lvl3pPr>
            <a:lvl4pPr marL="1632674" indent="0" algn="ctr">
              <a:buNone/>
              <a:defRPr>
                <a:solidFill>
                  <a:schemeClr val="tx1">
                    <a:tint val="75000"/>
                  </a:schemeClr>
                </a:solidFill>
              </a:defRPr>
            </a:lvl4pPr>
            <a:lvl5pPr marL="2176899" indent="0" algn="ctr">
              <a:buNone/>
              <a:defRPr>
                <a:solidFill>
                  <a:schemeClr val="tx1">
                    <a:tint val="75000"/>
                  </a:schemeClr>
                </a:solidFill>
              </a:defRPr>
            </a:lvl5pPr>
            <a:lvl6pPr marL="2721123" indent="0" algn="ctr">
              <a:buNone/>
              <a:defRPr>
                <a:solidFill>
                  <a:schemeClr val="tx1">
                    <a:tint val="75000"/>
                  </a:schemeClr>
                </a:solidFill>
              </a:defRPr>
            </a:lvl6pPr>
            <a:lvl7pPr marL="3265348" indent="0" algn="ctr">
              <a:buNone/>
              <a:defRPr>
                <a:solidFill>
                  <a:schemeClr val="tx1">
                    <a:tint val="75000"/>
                  </a:schemeClr>
                </a:solidFill>
              </a:defRPr>
            </a:lvl7pPr>
            <a:lvl8pPr marL="3809573" indent="0" algn="ctr">
              <a:buNone/>
              <a:defRPr>
                <a:solidFill>
                  <a:schemeClr val="tx1">
                    <a:tint val="75000"/>
                  </a:schemeClr>
                </a:solidFill>
              </a:defRPr>
            </a:lvl8pPr>
            <a:lvl9pPr marL="4353797" indent="0" algn="ctr">
              <a:buNone/>
              <a:defRPr>
                <a:solidFill>
                  <a:schemeClr val="tx1">
                    <a:tint val="75000"/>
                  </a:schemeClr>
                </a:solidFill>
              </a:defRPr>
            </a:lvl9pPr>
          </a:lstStyle>
          <a:p>
            <a:r>
              <a:rPr lang="en-US"/>
              <a:t>Speaker’s Name, SAP </a:t>
            </a:r>
          </a:p>
        </p:txBody>
      </p:sp>
      <p:sp>
        <p:nvSpPr>
          <p:cNvPr id="4" name="Date"/>
          <p:cNvSpPr>
            <a:spLocks noGrp="1"/>
          </p:cNvSpPr>
          <p:nvPr>
            <p:ph type="body" sz="quarter" idx="11" hasCustomPrompt="1"/>
          </p:nvPr>
        </p:nvSpPr>
        <p:spPr>
          <a:xfrm>
            <a:off x="1169695" y="3617012"/>
            <a:ext cx="9465535" cy="215394"/>
          </a:xfrm>
        </p:spPr>
        <p:txBody>
          <a:bodyPr>
            <a:spAutoFit/>
          </a:bodyPr>
          <a:lstStyle>
            <a:lvl1pPr>
              <a:spcBef>
                <a:spcPts val="0"/>
              </a:spcBef>
              <a:defRPr sz="1400">
                <a:solidFill>
                  <a:schemeClr val="bg1"/>
                </a:solidFill>
              </a:defRPr>
            </a:lvl1pPr>
          </a:lstStyle>
          <a:p>
            <a:pPr lvl="0"/>
            <a:r>
              <a:rPr lang="en-US"/>
              <a:t>Month 00, 2017</a:t>
            </a:r>
          </a:p>
        </p:txBody>
      </p:sp>
      <p:sp>
        <p:nvSpPr>
          <p:cNvPr id="3" name="Classification"/>
          <p:cNvSpPr txBox="1"/>
          <p:nvPr userDrawn="1"/>
        </p:nvSpPr>
        <p:spPr>
          <a:xfrm>
            <a:off x="1169696" y="4571663"/>
            <a:ext cx="4210903"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a:buClr>
                <a:srgbClr val="F0AB00"/>
              </a:buClr>
            </a:pPr>
            <a:r>
              <a:rPr lang="en-US">
                <a:solidFill>
                  <a:srgbClr val="FFFFFF"/>
                </a:solidFill>
              </a:rPr>
              <a:t>Internal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9399" y="359916"/>
            <a:ext cx="1542798" cy="359917"/>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31668" y="4170794"/>
            <a:ext cx="2203562" cy="693581"/>
          </a:xfrm>
          <a:prstGeom prst="rect">
            <a:avLst/>
          </a:prstGeom>
        </p:spPr>
      </p:pic>
    </p:spTree>
    <p:extLst>
      <p:ext uri="{BB962C8B-B14F-4D97-AF65-F5344CB8AC3E}">
        <p14:creationId xmlns:p14="http://schemas.microsoft.com/office/powerpoint/2010/main" val="4025702331"/>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custDataLst>
      <p:tags r:id="rId1"/>
    </p:custDataLst>
    <p:extLst>
      <p:ext uri="{BB962C8B-B14F-4D97-AF65-F5344CB8AC3E}">
        <p14:creationId xmlns:p14="http://schemas.microsoft.com/office/powerpoint/2010/main" val="203135162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hanks_blue01">
    <p:bg bwMode="gray">
      <p:bgPr>
        <a:solidFill>
          <a:schemeClr val="accent1"/>
        </a:solidFill>
        <a:effectLst/>
      </p:bgPr>
    </p:bg>
    <p:spTree>
      <p:nvGrpSpPr>
        <p:cNvPr id="1" name=""/>
        <p:cNvGrpSpPr/>
        <p:nvPr/>
      </p:nvGrpSpPr>
      <p:grpSpPr>
        <a:xfrm>
          <a:off x="0" y="0"/>
          <a:ext cx="0" cy="0"/>
          <a:chOff x="0" y="0"/>
          <a:chExt cx="0" cy="0"/>
        </a:xfrm>
      </p:grpSpPr>
      <p:pic>
        <p:nvPicPr>
          <p:cNvPr id="9" name="Bild 8" descr="blue_background_201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image9.png"/>
          <p:cNvPicPr/>
          <p:nvPr userDrawn="1"/>
        </p:nvPicPr>
        <p:blipFill>
          <a:blip r:embed="rId3">
            <a:extLst/>
          </a:blip>
          <a:stretch>
            <a:fillRect/>
          </a:stretch>
        </p:blipFill>
        <p:spPr>
          <a:xfrm>
            <a:off x="423665" y="5995486"/>
            <a:ext cx="996505" cy="493326"/>
          </a:xfrm>
          <a:prstGeom prst="rect">
            <a:avLst/>
          </a:prstGeom>
          <a:ln w="12700">
            <a:miter lim="400000"/>
          </a:ln>
        </p:spPr>
      </p:pic>
      <p:pic>
        <p:nvPicPr>
          <p:cNvPr id="8" name="Bild 7" descr="(y)_big_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71792" y="1202387"/>
            <a:ext cx="2178800" cy="2518478"/>
          </a:xfrm>
          <a:prstGeom prst="rect">
            <a:avLst/>
          </a:prstGeom>
        </p:spPr>
      </p:pic>
      <p:sp>
        <p:nvSpPr>
          <p:cNvPr id="10" name="Title 1"/>
          <p:cNvSpPr>
            <a:spLocks noGrp="1"/>
          </p:cNvSpPr>
          <p:nvPr>
            <p:ph type="ctrTitle" hasCustomPrompt="1"/>
          </p:nvPr>
        </p:nvSpPr>
        <p:spPr bwMode="gray">
          <a:xfrm>
            <a:off x="361001" y="4066511"/>
            <a:ext cx="11502515" cy="1323143"/>
          </a:xfrm>
        </p:spPr>
        <p:txBody>
          <a:bodyPr anchor="t" anchorCtr="0">
            <a:noAutofit/>
          </a:bodyPr>
          <a:lstStyle>
            <a:lvl1pPr algn="ctr">
              <a:defRPr sz="7596">
                <a:solidFill>
                  <a:srgbClr val="FFFFFF"/>
                </a:solidFill>
                <a:latin typeface="+mj-lt"/>
              </a:defRPr>
            </a:lvl1pPr>
          </a:lstStyle>
          <a:p>
            <a:r>
              <a:rPr lang="en-US"/>
              <a:t>THANK YOU</a:t>
            </a:r>
          </a:p>
        </p:txBody>
      </p:sp>
      <p:pic>
        <p:nvPicPr>
          <p:cNvPr id="7" name="Bild 6" descr="(y)_blue_transparent.png"/>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283791" y="5934062"/>
            <a:ext cx="559385" cy="614227"/>
          </a:xfrm>
          <a:prstGeom prst="rect">
            <a:avLst/>
          </a:prstGeom>
        </p:spPr>
      </p:pic>
    </p:spTree>
    <p:extLst>
      <p:ext uri="{BB962C8B-B14F-4D97-AF65-F5344CB8AC3E}">
        <p14:creationId xmlns:p14="http://schemas.microsoft.com/office/powerpoint/2010/main" val="162809916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14" y="65507"/>
            <a:ext cx="10762815" cy="756000"/>
          </a:xfrm>
          <a:prstGeom prst="rect">
            <a:avLst/>
          </a:prstGeom>
        </p:spPr>
        <p:txBody>
          <a:bodyPr/>
          <a:lstStyle/>
          <a:p>
            <a:r>
              <a:rPr lang="en-US" noProof="0"/>
              <a:t>Insert page title</a:t>
            </a:r>
            <a:endParaRPr lang="en-US"/>
          </a:p>
        </p:txBody>
      </p:sp>
      <p:sp>
        <p:nvSpPr>
          <p:cNvPr id="4" name="Text Placeholder 3"/>
          <p:cNvSpPr>
            <a:spLocks noGrp="1"/>
          </p:cNvSpPr>
          <p:nvPr>
            <p:ph type="body" sz="quarter" idx="10" hasCustomPrompt="1"/>
          </p:nvPr>
        </p:nvSpPr>
        <p:spPr>
          <a:xfrm>
            <a:off x="432002" y="1107942"/>
            <a:ext cx="11326284" cy="4973772"/>
          </a:xfrm>
          <a:prstGeom prst="rect">
            <a:avLst/>
          </a:prstGeo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781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Cover with image">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pic>
        <p:nvPicPr>
          <p:cNvPr id="15"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grpSp>
        <p:nvGrpSpPr>
          <p:cNvPr id="2" name="Group 1"/>
          <p:cNvGrpSpPr/>
          <p:nvPr userDrawn="1"/>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PUBLIC</a:t>
            </a:r>
          </a:p>
        </p:txBody>
      </p:sp>
      <p:sp>
        <p:nvSpPr>
          <p:cNvPr id="19" name="Speaker"/>
          <p:cNvSpPr>
            <a:spLocks noGrp="1"/>
          </p:cNvSpPr>
          <p:nvPr userDrawn="1">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14"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3646672"/>
            <a:ext cx="1099819" cy="216000"/>
          </a:xfrm>
          <a:prstGeom prst="rect">
            <a:avLst/>
          </a:prstGeom>
        </p:spPr>
      </p:pic>
    </p:spTree>
    <p:extLst/>
  </p:cSld>
  <p:clrMapOvr>
    <a:masterClrMapping/>
  </p:clrMapOvr>
  <p:extLst mod="1">
    <p:ext uri="{DCECCB84-F9BA-43D5-87BE-67443E8EF086}">
      <p15:sldGuideLst xmlns:p15="http://schemas.microsoft.com/office/powerpoint/2012/main" xmlns=""/>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ver with illustration scene art">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illustration scene art</a:t>
            </a:r>
          </a:p>
        </p:txBody>
      </p:sp>
      <p:pic>
        <p:nvPicPr>
          <p:cNvPr id="15"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INTERNAL</a:t>
            </a:r>
          </a:p>
        </p:txBody>
      </p:sp>
      <p:sp>
        <p:nvSpPr>
          <p:cNvPr id="19" name="Speaker"/>
          <p:cNvSpPr>
            <a:spLocks noGrp="1"/>
          </p:cNvSpPr>
          <p:nvPr userDrawn="1">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20" name="Presentation Title"/>
          <p:cNvSpPr>
            <a:spLocks noGrp="1"/>
          </p:cNvSpPr>
          <p:nvPr userDrawn="1">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14"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3646672"/>
            <a:ext cx="1099819" cy="216000"/>
          </a:xfrm>
          <a:prstGeom prst="rect">
            <a:avLst/>
          </a:prstGeom>
        </p:spPr>
      </p:pic>
    </p:spTree>
    <p:extLst/>
  </p:cSld>
  <p:clrMapOvr>
    <a:masterClrMapping/>
  </p:clrMapOvr>
  <p:extLst mod="1">
    <p:ext uri="{DCECCB84-F9BA-43D5-87BE-67443E8EF086}">
      <p15:sldGuideLst xmlns:p15="http://schemas.microsoft.com/office/powerpoint/2012/main" xmlns=""/>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_Cover black">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INTERNAL</a:t>
            </a:r>
          </a:p>
        </p:txBody>
      </p:sp>
      <p:sp>
        <p:nvSpPr>
          <p:cNvPr id="6" name="Speaker"/>
          <p:cNvSpPr>
            <a:spLocks noGrp="1"/>
          </p:cNvSpPr>
          <p:nvPr userDrawn="1">
            <p:ph type="subTitle" idx="1" hasCustomPrompt="1"/>
          </p:nvPr>
        </p:nvSpPr>
        <p:spPr bwMode="gray">
          <a:xfrm>
            <a:off x="287926" y="4268504"/>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7926" y="2706317"/>
            <a:ext cx="8592933"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grpSp>
        <p:nvGrpSpPr>
          <p:cNvPr id="2" name="Group 1"/>
          <p:cNvGrpSpPr/>
          <p:nvPr userDrawn="1"/>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pic>
        <p:nvPicPr>
          <p:cNvPr id="15"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2"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1880235"/>
            <a:ext cx="1099819" cy="216000"/>
          </a:xfrm>
          <a:prstGeom prst="rect">
            <a:avLst/>
          </a:prstGeom>
        </p:spPr>
      </p:pic>
    </p:spTree>
    <p:extLst/>
  </p:cSld>
  <p:clrMapOvr>
    <a:masterClrMapping/>
  </p:clrMapOvr>
  <p:extLst mod="1">
    <p:ext uri="{DCECCB84-F9BA-43D5-87BE-67443E8EF086}">
      <p15:sldGuideLst xmlns:p15="http://schemas.microsoft.com/office/powerpoint/2012/main" xmlns=""/>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Cover with pictogram">
    <p:spTree>
      <p:nvGrpSpPr>
        <p:cNvPr id="1" name=""/>
        <p:cNvGrpSpPr/>
        <p:nvPr/>
      </p:nvGrpSpPr>
      <p:grpSpPr>
        <a:xfrm>
          <a:off x="0" y="0"/>
          <a:ext cx="0" cy="0"/>
          <a:chOff x="0" y="0"/>
          <a:chExt cx="0" cy="0"/>
        </a:xfrm>
      </p:grpSpPr>
      <p:sp>
        <p:nvSpPr>
          <p:cNvPr id="24" name="Classification"/>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defTabSz="1088449">
              <a:buClr>
                <a:srgbClr val="F0AB00"/>
              </a:buClr>
            </a:pPr>
            <a:r>
              <a:rPr lang="en-US" sz="900" dirty="0">
                <a:solidFill>
                  <a:srgbClr val="FFFFFF"/>
                </a:solidFill>
              </a:rPr>
              <a:t>INTERNAL</a:t>
            </a:r>
          </a:p>
        </p:txBody>
      </p:sp>
      <p:sp>
        <p:nvSpPr>
          <p:cNvPr id="6" name="Speaker"/>
          <p:cNvSpPr>
            <a:spLocks noGrp="1"/>
          </p:cNvSpPr>
          <p:nvPr userDrawn="1">
            <p:ph type="subTitle" idx="1" hasCustomPrompt="1"/>
          </p:nvPr>
        </p:nvSpPr>
        <p:spPr bwMode="gray">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7926" y="2706317"/>
            <a:ext cx="6371771"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pic>
        <p:nvPicPr>
          <p:cNvPr id="15"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
        <p:nvSpPr>
          <p:cNvPr id="7" name="Picture Placeholder 6"/>
          <p:cNvSpPr>
            <a:spLocks noGrp="1"/>
          </p:cNvSpPr>
          <p:nvPr>
            <p:ph type="pic" sz="quarter" idx="16"/>
          </p:nvPr>
        </p:nvSpPr>
        <p:spPr>
          <a:xfrm>
            <a:off x="6953044" y="963000"/>
            <a:ext cx="4930716" cy="4932000"/>
          </a:xfrm>
        </p:spPr>
        <p:txBody>
          <a:bodyPr/>
          <a:lstStyle/>
          <a:p>
            <a:r>
              <a:rPr lang="de-DE"/>
              <a:t>Bild auf Platzhalter ziehen oder durch Klicken auf Symbol hinzufügen</a:t>
            </a:r>
            <a:endParaRPr lang="de-DE" dirty="0"/>
          </a:p>
        </p:txBody>
      </p:sp>
      <p:pic>
        <p:nvPicPr>
          <p:cNvPr id="8"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5" y="1880235"/>
            <a:ext cx="1099819" cy="216000"/>
          </a:xfrm>
          <a:prstGeom prst="rect">
            <a:avLst/>
          </a:prstGeom>
        </p:spPr>
      </p:pic>
    </p:spTree>
    <p:extLst/>
  </p:cSld>
  <p:clrMapOvr>
    <a:masterClrMapping/>
  </p:clrMapOvr>
  <p:extLst mod="1">
    <p:ext uri="{DCECCB84-F9BA-43D5-87BE-67443E8EF086}">
      <p15:sldGuideLst xmlns:p15="http://schemas.microsoft.com/office/powerpoint/2012/main" xmlns=""/>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_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231"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8"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lvl1pPr>
            <a:lvl2pPr marL="395802"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grpSp>
        <p:nvGrpSpPr>
          <p:cNvPr id="3" name="Group 2"/>
          <p:cNvGrpSpPr/>
          <p:nvPr userDrawn="1"/>
        </p:nvGrpSpPr>
        <p:grpSpPr>
          <a:xfrm>
            <a:off x="-1" y="0"/>
            <a:ext cx="12192001" cy="251942"/>
            <a:chOff x="-1" y="0"/>
            <a:chExt cx="12195176" cy="251942"/>
          </a:xfrm>
        </p:grpSpPr>
        <p:sp>
          <p:nvSpPr>
            <p:cNvPr id="9" name="Rectangle 8"/>
            <p:cNvSpPr/>
            <p:nvPr userDrawn="1"/>
          </p:nvSpPr>
          <p:spPr bwMode="gray">
            <a:xfrm>
              <a:off x="-1" y="0"/>
              <a:ext cx="12195175" cy="251942"/>
            </a:xfrm>
            <a:prstGeom prst="rect">
              <a:avLst/>
            </a:prstGeom>
            <a:solidFill>
              <a:schemeClr val="bg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nvGrpSpPr>
            <p:cNvPr id="4" name="Secondary Motion Band"/>
            <p:cNvGrpSpPr/>
            <p:nvPr userDrawn="1"/>
          </p:nvGrpSpPr>
          <p:grpSpPr>
            <a:xfrm>
              <a:off x="10682127" y="0"/>
              <a:ext cx="1513048" cy="251942"/>
              <a:chOff x="10682127" y="0"/>
              <a:chExt cx="1513048" cy="252000"/>
            </a:xfrm>
          </p:grpSpPr>
          <p:sp>
            <p:nvSpPr>
              <p:cNvPr id="6" name="Rectangle 5"/>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7" name="Rectangle 6"/>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sp>
            <p:nvSpPr>
              <p:cNvPr id="8" name="Rectangle 7"/>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algn="ctr" defTabSz="913943" fontAlgn="base">
                  <a:spcBef>
                    <a:spcPct val="50000"/>
                  </a:spcBef>
                  <a:spcAft>
                    <a:spcPct val="0"/>
                  </a:spcAft>
                  <a:buClr>
                    <a:srgbClr val="F0AB00"/>
                  </a:buClr>
                  <a:buSzPct val="80000"/>
                </a:pPr>
                <a:endParaRPr lang="en-US" sz="1999" kern="0" dirty="0">
                  <a:solidFill>
                    <a:srgbClr val="FFFFFF"/>
                  </a:solidFill>
                  <a:ea typeface="Arial Unicode MS" pitchFamily="34" charset="-128"/>
                  <a:cs typeface="Arial Unicode MS" pitchFamily="34" charset="-128"/>
                </a:endParaRPr>
              </a:p>
            </p:txBody>
          </p:sp>
        </p:grpSp>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r>
              <a:rPr lang="en-US" dirty="0"/>
              <a:t>Click to insert image or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custDataLst>
      <p:tags r:id="rId1"/>
    </p:custDataLst>
    <p:extLst>
      <p:ext uri="{BB962C8B-B14F-4D97-AF65-F5344CB8AC3E}">
        <p14:creationId xmlns:p14="http://schemas.microsoft.com/office/powerpoint/2010/main" val="117669434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3917" y="1690687"/>
            <a:ext cx="11542194" cy="4391026"/>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23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Standard - no content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562900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Cover black">
    <p:spTree>
      <p:nvGrpSpPr>
        <p:cNvPr id="1" name=""/>
        <p:cNvGrpSpPr/>
        <p:nvPr/>
      </p:nvGrpSpPr>
      <p:grpSpPr>
        <a:xfrm>
          <a:off x="0" y="0"/>
          <a:ext cx="0" cy="0"/>
          <a:chOff x="0" y="0"/>
          <a:chExt cx="0" cy="0"/>
        </a:xfrm>
      </p:grpSpPr>
      <p:sp>
        <p:nvSpPr>
          <p:cNvPr id="10" name="Presentation Title"/>
          <p:cNvSpPr>
            <a:spLocks noGrp="1"/>
          </p:cNvSpPr>
          <p:nvPr>
            <p:ph type="body" sz="quarter" idx="14" hasCustomPrompt="1"/>
          </p:nvPr>
        </p:nvSpPr>
        <p:spPr>
          <a:xfrm>
            <a:off x="251934" y="2437078"/>
            <a:ext cx="8391388" cy="886397"/>
          </a:xfrm>
        </p:spPr>
        <p:txBody>
          <a:bodyPr wrap="square">
            <a:noAutofit/>
          </a:bodyPr>
          <a:lstStyle>
            <a:lvl1pPr>
              <a:lnSpc>
                <a:spcPct val="90000"/>
              </a:lnSpc>
              <a:spcBef>
                <a:spcPts val="0"/>
              </a:spcBef>
              <a:defRPr sz="3199" b="1" baseline="0"/>
            </a:lvl1pPr>
          </a:lstStyle>
          <a:p>
            <a:pPr lvl="0"/>
            <a:r>
              <a:rPr lang="en-US" dirty="0"/>
              <a:t>Presentation Title </a:t>
            </a:r>
            <a:br>
              <a:rPr lang="en-US" dirty="0"/>
            </a:br>
            <a:r>
              <a:rPr lang="en-US" dirty="0"/>
              <a:t>Goes Here and Here.</a:t>
            </a:r>
          </a:p>
        </p:txBody>
      </p:sp>
      <p:grpSp>
        <p:nvGrpSpPr>
          <p:cNvPr id="16" name="Hero Motion Band"/>
          <p:cNvGrpSpPr/>
          <p:nvPr userDrawn="1"/>
        </p:nvGrpSpPr>
        <p:grpSpPr>
          <a:xfrm>
            <a:off x="9168785" y="0"/>
            <a:ext cx="3023215" cy="6858000"/>
            <a:chOff x="9232373" y="-1006"/>
            <a:chExt cx="3024002" cy="3431806"/>
          </a:xfrm>
        </p:grpSpPr>
        <p:sp>
          <p:nvSpPr>
            <p:cNvPr id="17" name="Rectangle 16"/>
            <p:cNvSpPr/>
            <p:nvPr userDrawn="1"/>
          </p:nvSpPr>
          <p:spPr bwMode="gray">
            <a:xfrm>
              <a:off x="11248375" y="0"/>
              <a:ext cx="1008000" cy="343080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240374" y="0"/>
              <a:ext cx="1008000" cy="34308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232373" y="-1006"/>
              <a:ext cx="1008000" cy="34308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935" y="407035"/>
            <a:ext cx="1099563" cy="2160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1934" y="6241747"/>
            <a:ext cx="1578051" cy="360000"/>
          </a:xfrm>
          <a:prstGeom prst="rect">
            <a:avLst/>
          </a:prstGeom>
        </p:spPr>
      </p:pic>
      <p:sp>
        <p:nvSpPr>
          <p:cNvPr id="12" name="Classification"/>
          <p:cNvSpPr txBox="1"/>
          <p:nvPr userDrawn="1"/>
        </p:nvSpPr>
        <p:spPr>
          <a:xfrm>
            <a:off x="11323452" y="6524821"/>
            <a:ext cx="774911" cy="20459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CUSTOMER</a:t>
            </a:r>
          </a:p>
        </p:txBody>
      </p:sp>
    </p:spTree>
    <p:extLst>
      <p:ext uri="{BB962C8B-B14F-4D97-AF65-F5344CB8AC3E}">
        <p14:creationId xmlns:p14="http://schemas.microsoft.com/office/powerpoint/2010/main" val="3589002886"/>
      </p:ext>
    </p:extLst>
  </p:cSld>
  <p:clrMapOvr>
    <a:masterClrMapping/>
  </p:clrMapOvr>
  <p:extLst mod="1">
    <p:ext uri="{DCECCB84-F9BA-43D5-87BE-67443E8EF086}">
      <p15:sldGuideLst xmlns:p15="http://schemas.microsoft.com/office/powerpoint/2012/main" xmlns=""/>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FAF025-8909-4467-B037-038EA85B25B7}" type="datetimeFigureOut">
              <a:rPr lang="en-US" smtClean="0"/>
              <a:t>10/4/18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38845-77D2-498B-A1F9-ADB7FE24CBD9}" type="slidenum">
              <a:rPr lang="en-US" smtClean="0"/>
              <a:t>‹#›</a:t>
            </a:fld>
            <a:endParaRPr lang="en-US"/>
          </a:p>
        </p:txBody>
      </p:sp>
    </p:spTree>
    <p:extLst>
      <p:ext uri="{BB962C8B-B14F-4D97-AF65-F5344CB8AC3E}">
        <p14:creationId xmlns:p14="http://schemas.microsoft.com/office/powerpoint/2010/main" val="33117656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ver with imag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
        <p:nvSpPr>
          <p:cNvPr id="5" name="Cover Image Placeholder"/>
          <p:cNvSpPr>
            <a:spLocks noGrp="1"/>
          </p:cNvSpPr>
          <p:nvPr>
            <p:ph type="pic" sz="quarter" idx="12" hasCustomPrompt="1"/>
          </p:nvPr>
        </p:nvSpPr>
        <p:spPr>
          <a:xfrm>
            <a:off x="1" y="0"/>
            <a:ext cx="121920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Group 1"/>
          <p:cNvGrpSpPr/>
          <p:nvPr/>
        </p:nvGrpSpPr>
        <p:grpSpPr>
          <a:xfrm>
            <a:off x="9168785" y="0"/>
            <a:ext cx="3023215" cy="3430006"/>
            <a:chOff x="9171173" y="0"/>
            <a:chExt cx="3024002" cy="3430006"/>
          </a:xfrm>
        </p:grpSpPr>
        <p:sp>
          <p:nvSpPr>
            <p:cNvPr id="17" name="Rectangle 16"/>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3" name="Classification"/>
          <p:cNvSpPr txBox="1"/>
          <p:nvPr/>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9" name="Speaker"/>
          <p:cNvSpPr>
            <a:spLocks noGrp="1"/>
          </p:cNvSpPr>
          <p:nvPr>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25" y="3646672"/>
            <a:ext cx="1099563" cy="216000"/>
          </a:xfrm>
          <a:prstGeom prst="rect">
            <a:avLst/>
          </a:prstGeom>
        </p:spPr>
      </p:pic>
      <p:grpSp>
        <p:nvGrpSpPr>
          <p:cNvPr id="14" name="Group 13">
            <a:extLst>
              <a:ext uri="{FF2B5EF4-FFF2-40B4-BE49-F238E27FC236}">
                <a16:creationId xmlns:a16="http://schemas.microsoft.com/office/drawing/2014/main" xmlns="" id="{37D9B9A4-0C18-4D54-8049-D989F1EBE355}"/>
              </a:ext>
            </a:extLst>
          </p:cNvPr>
          <p:cNvGrpSpPr/>
          <p:nvPr userDrawn="1"/>
        </p:nvGrpSpPr>
        <p:grpSpPr>
          <a:xfrm>
            <a:off x="9168785" y="0"/>
            <a:ext cx="3023215" cy="3430006"/>
            <a:chOff x="9171173" y="0"/>
            <a:chExt cx="3024002" cy="3430006"/>
          </a:xfrm>
        </p:grpSpPr>
        <p:sp>
          <p:nvSpPr>
            <p:cNvPr id="15" name="Rectangle 14">
              <a:extLst>
                <a:ext uri="{FF2B5EF4-FFF2-40B4-BE49-F238E27FC236}">
                  <a16:creationId xmlns:a16="http://schemas.microsoft.com/office/drawing/2014/main" xmlns="" id="{E0A0C1FB-72E4-42BE-9CFF-58F474B5C43B}"/>
                </a:ext>
              </a:extLst>
            </p:cNvPr>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xmlns="" id="{12BD85C0-772D-4F8C-ABEF-DA0412477CA5}"/>
                </a:ext>
              </a:extLst>
            </p:cNvPr>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23" name="Rectangle 22">
              <a:extLst>
                <a:ext uri="{FF2B5EF4-FFF2-40B4-BE49-F238E27FC236}">
                  <a16:creationId xmlns:a16="http://schemas.microsoft.com/office/drawing/2014/main" xmlns="" id="{9CDFCD1F-9557-4803-92D5-B5F9C787679E}"/>
                </a:ext>
              </a:extLst>
            </p:cNvPr>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grpSp>
      <p:sp>
        <p:nvSpPr>
          <p:cNvPr id="24" name="Classification">
            <a:extLst>
              <a:ext uri="{FF2B5EF4-FFF2-40B4-BE49-F238E27FC236}">
                <a16:creationId xmlns:a16="http://schemas.microsoft.com/office/drawing/2014/main" xmlns="" id="{85AB4AAA-8108-4C49-860C-15345504BCB8}"/>
              </a:ext>
            </a:extLst>
          </p:cNvPr>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25" name="Speaker">
            <a:extLst>
              <a:ext uri="{FF2B5EF4-FFF2-40B4-BE49-F238E27FC236}">
                <a16:creationId xmlns:a16="http://schemas.microsoft.com/office/drawing/2014/main" xmlns="" id="{408268D3-C6A6-43C8-B993-09F3925A7503}"/>
              </a:ext>
            </a:extLst>
          </p:cNvPr>
          <p:cNvSpPr>
            <a:spLocks noGrp="1"/>
          </p:cNvSpPr>
          <p:nvPr>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6" name="Presentation Title">
            <a:extLst>
              <a:ext uri="{FF2B5EF4-FFF2-40B4-BE49-F238E27FC236}">
                <a16:creationId xmlns:a16="http://schemas.microsoft.com/office/drawing/2014/main" xmlns="" id="{6683F585-ED13-4283-89A9-42D891A39C9C}"/>
              </a:ext>
            </a:extLst>
          </p:cNvPr>
          <p:cNvSpPr>
            <a:spLocks noGrp="1"/>
          </p:cNvSpPr>
          <p:nvPr>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27" name="SAP Logo">
            <a:extLst>
              <a:ext uri="{FF2B5EF4-FFF2-40B4-BE49-F238E27FC236}">
                <a16:creationId xmlns:a16="http://schemas.microsoft.com/office/drawing/2014/main" xmlns="" id="{6E618343-093D-4687-AFDF-BF3A18148A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28" name="SAP Hybris Logo">
            <a:extLst>
              <a:ext uri="{FF2B5EF4-FFF2-40B4-BE49-F238E27FC236}">
                <a16:creationId xmlns:a16="http://schemas.microsoft.com/office/drawing/2014/main" xmlns="" id="{531FB2F5-B5AA-4FAC-A393-76711CEFC8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7925" y="3646672"/>
            <a:ext cx="1099819" cy="216000"/>
          </a:xfrm>
          <a:prstGeom prst="rect">
            <a:avLst/>
          </a:prstGeom>
        </p:spPr>
      </p:pic>
    </p:spTree>
    <p:extLst>
      <p:ext uri="{BB962C8B-B14F-4D97-AF65-F5344CB8AC3E}">
        <p14:creationId xmlns:p14="http://schemas.microsoft.com/office/powerpoint/2010/main" val="776381997"/>
      </p:ext>
    </p:extLst>
  </p:cSld>
  <p:clrMapOvr>
    <a:masterClrMapping/>
  </p:clrMapOvr>
  <p:extLst mod="1">
    <p:ext uri="{DCECCB84-F9BA-43D5-87BE-67443E8EF086}">
      <p15:sldGuideLst xmlns:p15="http://schemas.microsoft.com/office/powerpoint/2012/main" xmlns=""/>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ver with illustration scene art">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sp>
        <p:nvSpPr>
          <p:cNvPr id="5" name="Cover Image Placeholder"/>
          <p:cNvSpPr>
            <a:spLocks noGrp="1"/>
          </p:cNvSpPr>
          <p:nvPr>
            <p:ph type="pic" sz="quarter" idx="12" hasCustomPrompt="1"/>
          </p:nvPr>
        </p:nvSpPr>
        <p:spPr>
          <a:xfrm>
            <a:off x="1" y="0"/>
            <a:ext cx="12192000" cy="3430006"/>
          </a:xfrm>
          <a:noFill/>
        </p:spPr>
        <p:txBody>
          <a:bodyPr tIns="504000"/>
          <a:lstStyle>
            <a:lvl1pPr algn="ctr">
              <a:defRPr sz="1600">
                <a:solidFill>
                  <a:schemeClr val="tx1"/>
                </a:solidFill>
              </a:defRPr>
            </a:lvl1pPr>
          </a:lstStyle>
          <a:p>
            <a:r>
              <a:rPr lang="en-US" dirty="0"/>
              <a:t>Click to insert illustration scene art</a:t>
            </a:r>
          </a:p>
        </p:txBody>
      </p:sp>
      <p:sp>
        <p:nvSpPr>
          <p:cNvPr id="13" name="Classification"/>
          <p:cNvSpPr txBox="1"/>
          <p:nvPr/>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9" name="Speaker"/>
          <p:cNvSpPr>
            <a:spLocks noGrp="1"/>
          </p:cNvSpPr>
          <p:nvPr>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20" name="Presentation Title"/>
          <p:cNvSpPr>
            <a:spLocks noGrp="1"/>
          </p:cNvSpPr>
          <p:nvPr>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25" y="3646672"/>
            <a:ext cx="1099563" cy="216000"/>
          </a:xfrm>
          <a:prstGeom prst="rect">
            <a:avLst/>
          </a:prstGeom>
        </p:spPr>
      </p:pic>
      <p:sp>
        <p:nvSpPr>
          <p:cNvPr id="8" name="Classification">
            <a:extLst>
              <a:ext uri="{FF2B5EF4-FFF2-40B4-BE49-F238E27FC236}">
                <a16:creationId xmlns:a16="http://schemas.microsoft.com/office/drawing/2014/main" xmlns="" id="{07C52B2E-E37C-4EE5-AECD-CCA044D39312}"/>
              </a:ext>
            </a:extLst>
          </p:cNvPr>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9" name="Speaker">
            <a:extLst>
              <a:ext uri="{FF2B5EF4-FFF2-40B4-BE49-F238E27FC236}">
                <a16:creationId xmlns:a16="http://schemas.microsoft.com/office/drawing/2014/main" xmlns="" id="{FC4A017C-D8B9-4ABA-8DCF-E75D8EC07B5D}"/>
              </a:ext>
            </a:extLst>
          </p:cNvPr>
          <p:cNvSpPr>
            <a:spLocks noGrp="1"/>
          </p:cNvSpPr>
          <p:nvPr>
            <p:ph type="subTitle" idx="1" hasCustomPrompt="1"/>
          </p:nvPr>
        </p:nvSpPr>
        <p:spPr bwMode="gray">
          <a:xfrm>
            <a:off x="287925" y="5130490"/>
            <a:ext cx="10897962"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a:extLst>
              <a:ext uri="{FF2B5EF4-FFF2-40B4-BE49-F238E27FC236}">
                <a16:creationId xmlns:a16="http://schemas.microsoft.com/office/drawing/2014/main" xmlns="" id="{1C555AEB-5148-45F1-A565-21485BC6F9DC}"/>
              </a:ext>
            </a:extLst>
          </p:cNvPr>
          <p:cNvSpPr>
            <a:spLocks noGrp="1"/>
          </p:cNvSpPr>
          <p:nvPr>
            <p:ph type="body" sz="quarter" idx="14" hasCustomPrompt="1"/>
          </p:nvPr>
        </p:nvSpPr>
        <p:spPr>
          <a:xfrm>
            <a:off x="287925" y="4024430"/>
            <a:ext cx="10896336" cy="997196"/>
          </a:xfrm>
        </p:spPr>
        <p:txBody>
          <a:bodyPr wrap="square">
            <a:spAutoFit/>
          </a:bodyPr>
          <a:lstStyle>
            <a:lvl1pPr>
              <a:lnSpc>
                <a:spcPct val="90000"/>
              </a:lnSpc>
              <a:spcBef>
                <a:spcPts val="0"/>
              </a:spcBef>
              <a:defRPr sz="3599" b="1" baseline="0"/>
            </a:lvl1pPr>
          </a:lstStyle>
          <a:p>
            <a:pPr lvl="0"/>
            <a:r>
              <a:rPr lang="en-US" dirty="0"/>
              <a:t>Presentation Title </a:t>
            </a:r>
            <a:br>
              <a:rPr lang="en-US" dirty="0"/>
            </a:br>
            <a:r>
              <a:rPr lang="en-US" dirty="0"/>
              <a:t>Goes Here and Here.</a:t>
            </a:r>
          </a:p>
        </p:txBody>
      </p:sp>
      <p:pic>
        <p:nvPicPr>
          <p:cNvPr id="11" name="SAP Logo">
            <a:extLst>
              <a:ext uri="{FF2B5EF4-FFF2-40B4-BE49-F238E27FC236}">
                <a16:creationId xmlns:a16="http://schemas.microsoft.com/office/drawing/2014/main" xmlns="" id="{82D113C0-49D0-4DA4-A685-73BA3909AC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4" name="SAP Hybris Logo">
            <a:extLst>
              <a:ext uri="{FF2B5EF4-FFF2-40B4-BE49-F238E27FC236}">
                <a16:creationId xmlns:a16="http://schemas.microsoft.com/office/drawing/2014/main" xmlns="" id="{4FD38E92-AFDF-4EC6-BF47-5A03CC540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7925" y="3646672"/>
            <a:ext cx="1099819" cy="216000"/>
          </a:xfrm>
          <a:prstGeom prst="rect">
            <a:avLst/>
          </a:prstGeom>
        </p:spPr>
      </p:pic>
    </p:spTree>
    <p:extLst>
      <p:ext uri="{BB962C8B-B14F-4D97-AF65-F5344CB8AC3E}">
        <p14:creationId xmlns:p14="http://schemas.microsoft.com/office/powerpoint/2010/main" val="1734129141"/>
      </p:ext>
    </p:extLst>
  </p:cSld>
  <p:clrMapOvr>
    <a:masterClrMapping/>
  </p:clrMapOvr>
  <p:extLst mod="1">
    <p:ext uri="{DCECCB84-F9BA-43D5-87BE-67443E8EF086}">
      <p15:sldGuideLst xmlns:p15="http://schemas.microsoft.com/office/powerpoint/2012/main" xmlns=""/>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ver white">
    <p:spTree>
      <p:nvGrpSpPr>
        <p:cNvPr id="1" name=""/>
        <p:cNvGrpSpPr/>
        <p:nvPr/>
      </p:nvGrpSpPr>
      <p:grpSpPr>
        <a:xfrm>
          <a:off x="0" y="0"/>
          <a:ext cx="0" cy="0"/>
          <a:chOff x="0" y="0"/>
          <a:chExt cx="0" cy="0"/>
        </a:xfrm>
      </p:grpSpPr>
      <p:sp>
        <p:nvSpPr>
          <p:cNvPr id="24" name="Classification"/>
          <p:cNvSpPr txBox="1"/>
          <p:nvPr/>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6" name="Speaker"/>
          <p:cNvSpPr>
            <a:spLocks noGrp="1"/>
          </p:cNvSpPr>
          <p:nvPr>
            <p:ph type="subTitle" idx="1" hasCustomPrompt="1"/>
          </p:nvPr>
        </p:nvSpPr>
        <p:spPr bwMode="gray">
          <a:xfrm>
            <a:off x="287926" y="4268504"/>
            <a:ext cx="859293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7926" y="2706317"/>
            <a:ext cx="8592933"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grpSp>
        <p:nvGrpSpPr>
          <p:cNvPr id="2" name="Group 1"/>
          <p:cNvGrpSpPr/>
          <p:nvPr/>
        </p:nvGrpSpPr>
        <p:grpSpPr>
          <a:xfrm>
            <a:off x="9168785" y="0"/>
            <a:ext cx="3023215" cy="685800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25" y="1880235"/>
            <a:ext cx="1099563" cy="216000"/>
          </a:xfrm>
          <a:prstGeom prst="rect">
            <a:avLst/>
          </a:prstGeom>
        </p:spPr>
      </p:pic>
    </p:spTree>
    <p:extLst>
      <p:ext uri="{BB962C8B-B14F-4D97-AF65-F5344CB8AC3E}">
        <p14:creationId xmlns:p14="http://schemas.microsoft.com/office/powerpoint/2010/main" val="2675524998"/>
      </p:ext>
    </p:extLst>
  </p:cSld>
  <p:clrMapOvr>
    <a:masterClrMapping/>
  </p:clrMapOvr>
  <p:hf hdr="0" ftr="0" dt="0"/>
  <p:extLst mod="1">
    <p:ext uri="{DCECCB84-F9BA-43D5-87BE-67443E8EF086}">
      <p15:sldGuideLst xmlns:p15="http://schemas.microsoft.com/office/powerpoint/2012/main" xmlns=""/>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ver with pictogram">
    <p:spTree>
      <p:nvGrpSpPr>
        <p:cNvPr id="1" name=""/>
        <p:cNvGrpSpPr/>
        <p:nvPr/>
      </p:nvGrpSpPr>
      <p:grpSpPr>
        <a:xfrm>
          <a:off x="0" y="0"/>
          <a:ext cx="0" cy="0"/>
          <a:chOff x="0" y="0"/>
          <a:chExt cx="0" cy="0"/>
        </a:xfrm>
      </p:grpSpPr>
      <p:sp>
        <p:nvSpPr>
          <p:cNvPr id="24" name="Classification"/>
          <p:cNvSpPr txBox="1"/>
          <p:nvPr/>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6" name="Speaker"/>
          <p:cNvSpPr>
            <a:spLocks noGrp="1"/>
          </p:cNvSpPr>
          <p:nvPr>
            <p:ph type="subTitle" idx="1" hasCustomPrompt="1"/>
          </p:nvPr>
        </p:nvSpPr>
        <p:spPr bwMode="gray">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sp>
        <p:nvSpPr>
          <p:cNvPr id="10" name="Presentation Title"/>
          <p:cNvSpPr>
            <a:spLocks noGrp="1"/>
          </p:cNvSpPr>
          <p:nvPr>
            <p:ph type="body" sz="quarter" idx="14" hasCustomPrompt="1"/>
          </p:nvPr>
        </p:nvSpPr>
        <p:spPr>
          <a:xfrm>
            <a:off x="287926" y="2706317"/>
            <a:ext cx="6371771" cy="997196"/>
          </a:xfrm>
        </p:spPr>
        <p:txBody>
          <a:bodyPr wrap="square">
            <a:noAutofit/>
          </a:bodyPr>
          <a:lstStyle>
            <a:lvl1pPr>
              <a:lnSpc>
                <a:spcPct val="90000"/>
              </a:lnSpc>
              <a:spcBef>
                <a:spcPts val="0"/>
              </a:spcBef>
              <a:defRPr sz="3599" b="1" baseline="0"/>
            </a:lvl1pPr>
          </a:lstStyle>
          <a:p>
            <a:pPr lvl="0"/>
            <a:r>
              <a:rPr lang="en-US" dirty="0"/>
              <a:t>Title Goes Here </a:t>
            </a:r>
            <a:br>
              <a:rPr lang="en-US" dirty="0"/>
            </a:br>
            <a:r>
              <a:rPr lang="en-US" dirty="0"/>
              <a:t>and Here and Here.</a:t>
            </a:r>
          </a:p>
        </p:txBody>
      </p:sp>
      <p:sp>
        <p:nvSpPr>
          <p:cNvPr id="7" name="Picture Placeholder 6"/>
          <p:cNvSpPr>
            <a:spLocks noGrp="1"/>
          </p:cNvSpPr>
          <p:nvPr>
            <p:ph type="pic" sz="quarter" idx="16"/>
          </p:nvPr>
        </p:nvSpPr>
        <p:spPr>
          <a:xfrm>
            <a:off x="6953044" y="963000"/>
            <a:ext cx="4930716" cy="4932000"/>
          </a:xfrm>
        </p:spPr>
        <p:txBody>
          <a:bodyPr/>
          <a:lstStyle/>
          <a:p>
            <a:r>
              <a:rPr lang="en-US"/>
              <a:t>Click icon to add picture</a:t>
            </a:r>
            <a:endParaRPr lang="de-DE"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25" y="1880235"/>
            <a:ext cx="1099563" cy="216000"/>
          </a:xfrm>
          <a:prstGeom prst="rect">
            <a:avLst/>
          </a:prstGeom>
        </p:spPr>
      </p:pic>
      <p:sp>
        <p:nvSpPr>
          <p:cNvPr id="11" name="Classification">
            <a:extLst>
              <a:ext uri="{FF2B5EF4-FFF2-40B4-BE49-F238E27FC236}">
                <a16:creationId xmlns:a16="http://schemas.microsoft.com/office/drawing/2014/main" xmlns="" id="{812E3824-A033-4C45-AAB2-837067034C91}"/>
              </a:ext>
            </a:extLst>
          </p:cNvPr>
          <p:cNvSpPr txBox="1"/>
          <p:nvPr userDrawn="1"/>
        </p:nvSpPr>
        <p:spPr>
          <a:xfrm>
            <a:off x="287926" y="5093865"/>
            <a:ext cx="420376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marL="0" marR="0" lvl="0" indent="0" algn="l" defTabSz="1088449" rtl="0" eaLnBrk="1" fontAlgn="auto" latinLnBrk="0" hangingPunct="1">
              <a:lnSpc>
                <a:spcPct val="100000"/>
              </a:lnSpc>
              <a:spcBef>
                <a:spcPts val="0"/>
              </a:spcBef>
              <a:spcAft>
                <a:spcPts val="0"/>
              </a:spcAft>
              <a:buClr>
                <a:srgbClr val="F0AB00"/>
              </a:buClr>
              <a:buSzPct val="80000"/>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INTERNAL</a:t>
            </a:r>
          </a:p>
        </p:txBody>
      </p:sp>
      <p:sp>
        <p:nvSpPr>
          <p:cNvPr id="12" name="Speaker">
            <a:extLst>
              <a:ext uri="{FF2B5EF4-FFF2-40B4-BE49-F238E27FC236}">
                <a16:creationId xmlns:a16="http://schemas.microsoft.com/office/drawing/2014/main" xmlns="" id="{3B13F154-DA8D-4155-9AB2-3BC86A7B3453}"/>
              </a:ext>
            </a:extLst>
          </p:cNvPr>
          <p:cNvSpPr>
            <a:spLocks noGrp="1"/>
          </p:cNvSpPr>
          <p:nvPr>
            <p:ph type="subTitle" idx="1" hasCustomPrompt="1"/>
          </p:nvPr>
        </p:nvSpPr>
        <p:spPr bwMode="gray">
          <a:xfrm>
            <a:off x="287926" y="4268504"/>
            <a:ext cx="6371771"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 </a:t>
            </a:r>
            <a:br>
              <a:rPr lang="en-US" dirty="0"/>
            </a:br>
            <a:r>
              <a:rPr lang="en-US" dirty="0"/>
              <a:t>Month 00, 2017 </a:t>
            </a:r>
          </a:p>
        </p:txBody>
      </p:sp>
      <p:pic>
        <p:nvPicPr>
          <p:cNvPr id="13" name="SAP Logo">
            <a:extLst>
              <a:ext uri="{FF2B5EF4-FFF2-40B4-BE49-F238E27FC236}">
                <a16:creationId xmlns:a16="http://schemas.microsoft.com/office/drawing/2014/main" xmlns="" id="{BB63AADB-93A6-440E-A2DF-CE9384B2EB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925" y="6217668"/>
            <a:ext cx="1578051" cy="360000"/>
          </a:xfrm>
          <a:prstGeom prst="rect">
            <a:avLst/>
          </a:prstGeom>
        </p:spPr>
      </p:pic>
      <p:pic>
        <p:nvPicPr>
          <p:cNvPr id="14" name="SAP Hybris Logo">
            <a:extLst>
              <a:ext uri="{FF2B5EF4-FFF2-40B4-BE49-F238E27FC236}">
                <a16:creationId xmlns:a16="http://schemas.microsoft.com/office/drawing/2014/main" xmlns="" id="{03274AD2-5F6E-4F52-B197-0997A8EEED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7925" y="1880235"/>
            <a:ext cx="1099819" cy="216000"/>
          </a:xfrm>
          <a:prstGeom prst="rect">
            <a:avLst/>
          </a:prstGeom>
        </p:spPr>
      </p:pic>
    </p:spTree>
    <p:extLst>
      <p:ext uri="{BB962C8B-B14F-4D97-AF65-F5344CB8AC3E}">
        <p14:creationId xmlns:p14="http://schemas.microsoft.com/office/powerpoint/2010/main" val="2224663928"/>
      </p:ext>
    </p:extLst>
  </p:cSld>
  <p:clrMapOvr>
    <a:masterClrMapping/>
  </p:clrMapOvr>
  <p:extLst mod="1">
    <p:ext uri="{DCECCB84-F9BA-43D5-87BE-67443E8EF086}">
      <p15:sldGuideLst xmlns:p15="http://schemas.microsoft.com/office/powerpoint/2012/main" xmlns=""/>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8231" rtl="0" eaLnBrk="1" fontAlgn="auto" latinLnBrk="0" hangingPunct="1">
              <a:lnSpc>
                <a:spcPct val="100000"/>
              </a:lnSpc>
              <a:spcBef>
                <a:spcPts val="2999"/>
              </a:spcBef>
              <a:spcAft>
                <a:spcPts val="0"/>
              </a:spcAft>
              <a:buClr>
                <a:schemeClr val="accent1"/>
              </a:buClr>
              <a:buSzPct val="80000"/>
              <a:buFontTx/>
              <a:buNone/>
              <a:tabLst/>
              <a:defRPr sz="1999" b="0"/>
            </a:lvl1pPr>
            <a:lvl2pPr marL="179910" marR="0" indent="-179910" algn="l" defTabSz="1088231"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9"/>
            </a:lvl2pPr>
            <a:lvl3pPr marL="359820" marR="0" indent="-179298" algn="l" defTabSz="1088231" rtl="0" eaLnBrk="1" fontAlgn="auto" latinLnBrk="0" hangingPunct="1">
              <a:lnSpc>
                <a:spcPct val="100000"/>
              </a:lnSpc>
              <a:spcBef>
                <a:spcPts val="400"/>
              </a:spcBef>
              <a:spcAft>
                <a:spcPts val="0"/>
              </a:spcAft>
              <a:buClr>
                <a:schemeClr val="tx1"/>
              </a:buClr>
              <a:buSzPct val="100000"/>
              <a:buFont typeface="Arial" pitchFamily="34" charset="0"/>
              <a:buChar char="–"/>
              <a:tabLst/>
              <a:defRPr sz="1799" baseline="0"/>
            </a:lvl3pPr>
            <a:lvl4pPr marL="539730" marR="0" indent="-179910" algn="l" defTabSz="1088231"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2381492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30316543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503869" y="3090446"/>
            <a:ext cx="11182288"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5230141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12192000" cy="3430800"/>
          </a:xfrm>
          <a:noFill/>
        </p:spPr>
        <p:txBody>
          <a:bodyPr tIns="324000"/>
          <a:lstStyle>
            <a:lvl1pPr marL="0" marR="0" indent="0" algn="ctr" defTabSz="1088231"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r>
              <a:rPr lang="en-US" dirty="0"/>
              <a:t>Click to insert image or illustration scene art</a:t>
            </a:r>
          </a:p>
        </p:txBody>
      </p:sp>
      <p:sp>
        <p:nvSpPr>
          <p:cNvPr id="2" name="Divider text"/>
          <p:cNvSpPr>
            <a:spLocks noGrp="1"/>
          </p:cNvSpPr>
          <p:nvPr>
            <p:ph type="ctrTitle" hasCustomPrompt="1"/>
          </p:nvPr>
        </p:nvSpPr>
        <p:spPr bwMode="gray">
          <a:xfrm>
            <a:off x="503869" y="1375046"/>
            <a:ext cx="11182288"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94259199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9626460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8"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9938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6360820"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574153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4361"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4115"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3869" y="1620000"/>
            <a:ext cx="3563072"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4662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360820" y="4770000"/>
            <a:ext cx="5326613" cy="108000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360820" y="1620000"/>
            <a:ext cx="5326613" cy="2631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828288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8297116"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8297116"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4400493" y="4354922"/>
            <a:ext cx="3390317" cy="1495079"/>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4400493" y="1620000"/>
            <a:ext cx="3390317" cy="2232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424443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 columns - text and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
        <p:nvSpPr>
          <p:cNvPr id="3" name="Text placeholder - column 2"/>
          <p:cNvSpPr>
            <a:spLocks noGrp="1"/>
          </p:cNvSpPr>
          <p:nvPr>
            <p:ph type="body" sz="quarter" idx="10" hasCustomPrompt="1"/>
          </p:nvPr>
        </p:nvSpPr>
        <p:spPr>
          <a:xfrm>
            <a:off x="503869" y="3878220"/>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386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9272462"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2462"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426734"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6734"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6349599" y="3878221"/>
            <a:ext cx="2414971" cy="1971780"/>
          </a:xfrm>
        </p:spPr>
        <p:txBody>
          <a:bodyPr/>
          <a:lstStyle>
            <a:lvl1pPr>
              <a:spcBef>
                <a:spcPts val="600"/>
              </a:spcBef>
              <a:defRPr sz="1799"/>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49599" y="1620000"/>
            <a:ext cx="2414971" cy="1728000"/>
          </a:xfrm>
          <a:solidFill>
            <a:schemeClr val="tx2">
              <a:alpha val="70000"/>
            </a:schemeClr>
          </a:solidFill>
        </p:spPr>
        <p:txBody>
          <a:bodyPr vert="horz" lIns="0" tIns="180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2888200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3869" y="1800000"/>
            <a:ext cx="11182288" cy="3285032"/>
          </a:xfrm>
        </p:spPr>
        <p:txBody>
          <a:bodyPr/>
          <a:lstStyle>
            <a:lvl1pPr marL="395802" indent="-395802">
              <a:lnSpc>
                <a:spcPct val="90000"/>
              </a:lnSpc>
              <a:spcBef>
                <a:spcPts val="600"/>
              </a:spcBef>
              <a:defRPr sz="5997" b="1">
                <a:solidFill>
                  <a:schemeClr val="tx1"/>
                </a:solidFill>
              </a:defRPr>
            </a:lvl1pPr>
            <a:lvl2pPr marL="395802"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266291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8" y="1620000"/>
            <a:ext cx="11183565"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custDataLst>
      <p:tags r:id="rId1"/>
    </p:custDataLst>
    <p:extLst>
      <p:ext uri="{BB962C8B-B14F-4D97-AF65-F5344CB8AC3E}">
        <p14:creationId xmlns:p14="http://schemas.microsoft.com/office/powerpoint/2010/main" val="2161024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8125059" y="252000"/>
            <a:ext cx="4066941"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7090154"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503870" y="504000"/>
            <a:ext cx="709015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495099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09584" y="252000"/>
            <a:ext cx="6082416"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503868" y="1620000"/>
            <a:ext cx="511066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503870" y="504000"/>
            <a:ext cx="511066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735858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252000"/>
            <a:ext cx="12192000" cy="6606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6989108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12192000" cy="6858000"/>
          </a:xfrm>
          <a:solidFill>
            <a:schemeClr val="tx2">
              <a:alpha val="70000"/>
            </a:schemeClr>
          </a:solidFill>
        </p:spPr>
        <p:txBody>
          <a:bodyPr vert="horz" lIns="0" tIns="2448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334663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6360820" y="1601628"/>
            <a:ext cx="5326613" cy="4230000"/>
          </a:xfrm>
          <a:solidFill>
            <a:schemeClr val="tx2">
              <a:alpha val="70000"/>
            </a:schemeClr>
          </a:solidFill>
        </p:spPr>
        <p:txBody>
          <a:bodyPr vert="horz" lIns="0" tIns="1512000" rIns="0" bIns="0" rtlCol="0" anchor="t" anchorCtr="0">
            <a:noAutofit/>
          </a:bodyPr>
          <a:lstStyle>
            <a:lvl1pPr marL="0" indent="0" algn="ctr" defTabSz="1088231" rtl="0" eaLnBrk="1" latinLnBrk="0" hangingPunct="1">
              <a:spcBef>
                <a:spcPts val="1928"/>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503869" y="1620000"/>
            <a:ext cx="5326613"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332931143"/>
      </p:ext>
    </p:extLst>
  </p:cSld>
  <p:clrMapOvr>
    <a:masterClrMapping/>
  </p:clrMapOvr>
  <p:extLst mod="1">
    <p:ext uri="{DCECCB84-F9BA-43D5-87BE-67443E8EF086}">
      <p15:sldGuideLst xmlns:p15="http://schemas.microsoft.com/office/powerpoint/2012/main" xmlns=""/>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503869" y="1620000"/>
            <a:ext cx="11182288" cy="4230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1"/>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683287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p:nvSpPr>
        <p:spPr bwMode="gray">
          <a:xfrm>
            <a:off x="236158" y="1142736"/>
            <a:ext cx="11792689" cy="220929"/>
          </a:xfrm>
          <a:prstGeom prst="rect">
            <a:avLst/>
          </a:prstGeom>
          <a:solidFill>
            <a:schemeClr val="bg1"/>
          </a:solidFill>
          <a:ln w="6350" algn="ctr">
            <a:noFill/>
            <a:miter lim="800000"/>
            <a:headEnd/>
            <a:tailEnd/>
          </a:ln>
        </p:spPr>
        <p:txBody>
          <a:bodyPr lIns="89956" tIns="71964" rIns="89956" bIns="71964" rtlCol="0" anchor="ctr"/>
          <a:lstStyle/>
          <a:p>
            <a:pPr marR="0" algn="ctr" defTabSz="913943" eaLnBrk="1" fontAlgn="base" latinLnBrk="0" hangingPunct="1">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3" name="Rectangle 2">
            <a:extLst>
              <a:ext uri="{FF2B5EF4-FFF2-40B4-BE49-F238E27FC236}">
                <a16:creationId xmlns:a16="http://schemas.microsoft.com/office/drawing/2014/main" xmlns="" id="{66674227-0556-4C8E-889A-451848E03A77}"/>
              </a:ext>
            </a:extLst>
          </p:cNvPr>
          <p:cNvSpPr/>
          <p:nvPr userDrawn="1"/>
        </p:nvSpPr>
        <p:spPr bwMode="gray">
          <a:xfrm>
            <a:off x="236158" y="1142736"/>
            <a:ext cx="11792689" cy="220929"/>
          </a:xfrm>
          <a:prstGeom prst="rect">
            <a:avLst/>
          </a:prstGeom>
          <a:solidFill>
            <a:schemeClr val="bg1"/>
          </a:solidFill>
          <a:ln w="6350" algn="ctr">
            <a:noFill/>
            <a:miter lim="800000"/>
            <a:headEnd/>
            <a:tailEnd/>
          </a:ln>
        </p:spPr>
        <p:txBody>
          <a:bodyPr lIns="89956" tIns="71964" rIns="89956"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val="3948276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825778"/>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3869" y="2905487"/>
            <a:ext cx="5326613"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3869" y="1467009"/>
            <a:ext cx="5326613" cy="923116"/>
          </a:xfrm>
        </p:spPr>
        <p:txBody>
          <a:bodyPr anchor="t" anchorCtr="0">
            <a:noAutofit/>
          </a:bodyPr>
          <a:lstStyle>
            <a:lvl1pPr>
              <a:defRPr sz="5498">
                <a:solidFill>
                  <a:schemeClr val="accent1"/>
                </a:solidFill>
                <a:latin typeface="+mj-lt"/>
              </a:defRPr>
            </a:lvl1pPr>
          </a:lstStyle>
          <a:p>
            <a:r>
              <a:rPr lang="en-US" dirty="0"/>
              <a:t>Thank you.</a:t>
            </a:r>
            <a:endParaRPr lang="de-D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9" y="5994000"/>
            <a:ext cx="1578051" cy="36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69" y="504000"/>
            <a:ext cx="1099563" cy="216000"/>
          </a:xfrm>
          <a:prstGeom prst="rect">
            <a:avLst/>
          </a:prstGeom>
        </p:spPr>
      </p:pic>
      <p:pic>
        <p:nvPicPr>
          <p:cNvPr id="8" name="SAP logo">
            <a:extLst>
              <a:ext uri="{FF2B5EF4-FFF2-40B4-BE49-F238E27FC236}">
                <a16:creationId xmlns:a16="http://schemas.microsoft.com/office/drawing/2014/main" xmlns="" id="{1F45BBE6-68D6-41A6-95A5-8EABC46853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3869" y="5994000"/>
            <a:ext cx="1578051" cy="360000"/>
          </a:xfrm>
          <a:prstGeom prst="rect">
            <a:avLst/>
          </a:prstGeom>
        </p:spPr>
      </p:pic>
      <p:pic>
        <p:nvPicPr>
          <p:cNvPr id="9" name="SAP Hybris Logo">
            <a:extLst>
              <a:ext uri="{FF2B5EF4-FFF2-40B4-BE49-F238E27FC236}">
                <a16:creationId xmlns:a16="http://schemas.microsoft.com/office/drawing/2014/main" xmlns="" id="{A8DD2D14-E7AB-4969-B803-E0ABF0766C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3869" y="504000"/>
            <a:ext cx="1099819" cy="216000"/>
          </a:xfrm>
          <a:prstGeom prst="rect">
            <a:avLst/>
          </a:prstGeom>
        </p:spPr>
      </p:pic>
    </p:spTree>
    <p:extLst>
      <p:ext uri="{BB962C8B-B14F-4D97-AF65-F5344CB8AC3E}">
        <p14:creationId xmlns:p14="http://schemas.microsoft.com/office/powerpoint/2010/main" val="1403036375"/>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opyright">
    <p:spTree>
      <p:nvGrpSpPr>
        <p:cNvPr id="1" name=""/>
        <p:cNvGrpSpPr/>
        <p:nvPr/>
      </p:nvGrpSpPr>
      <p:grpSpPr>
        <a:xfrm>
          <a:off x="0" y="0"/>
          <a:ext cx="0" cy="0"/>
          <a:chOff x="0" y="0"/>
          <a:chExt cx="0" cy="0"/>
        </a:xfrm>
      </p:grpSpPr>
      <p:sp>
        <p:nvSpPr>
          <p:cNvPr id="4" name="TextBox 3"/>
          <p:cNvSpPr txBox="1"/>
          <p:nvPr/>
        </p:nvSpPr>
        <p:spPr bwMode="gray">
          <a:xfrm>
            <a:off x="503868" y="1620000"/>
            <a:ext cx="11182288" cy="3153980"/>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p:nvSpPr>
        <p:spPr bwMode="gray">
          <a:xfrm>
            <a:off x="503869" y="719834"/>
            <a:ext cx="9538190" cy="369246"/>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2399" b="0" noProof="0" dirty="0"/>
              <a:t>© 2018 SAP SE or an SAP affiliate company. All rights reserved.</a:t>
            </a:r>
          </a:p>
        </p:txBody>
      </p:sp>
      <p:grpSp>
        <p:nvGrpSpPr>
          <p:cNvPr id="16" name="Group 15"/>
          <p:cNvGrpSpPr/>
          <p:nvPr/>
        </p:nvGrpSpPr>
        <p:grpSpPr>
          <a:xfrm>
            <a:off x="0" y="0"/>
            <a:ext cx="12193625" cy="251942"/>
            <a:chOff x="0" y="0"/>
            <a:chExt cx="12196800" cy="251942"/>
          </a:xfrm>
        </p:grpSpPr>
        <p:sp>
          <p:nvSpPr>
            <p:cNvPr id="17" name="Rectangle 16"/>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8" name="Secondary Motion Band"/>
            <p:cNvGrpSpPr/>
            <p:nvPr userDrawn="1"/>
          </p:nvGrpSpPr>
          <p:grpSpPr>
            <a:xfrm>
              <a:off x="10683752" y="0"/>
              <a:ext cx="1513048" cy="251942"/>
              <a:chOff x="10682127" y="0"/>
              <a:chExt cx="1513048" cy="252000"/>
            </a:xfrm>
          </p:grpSpPr>
          <p:sp>
            <p:nvSpPr>
              <p:cNvPr id="19" name="Rectangle 18"/>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1" name="Rectangle 2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grpSp>
        <p:nvGrpSpPr>
          <p:cNvPr id="11" name="Group 10">
            <a:extLst>
              <a:ext uri="{FF2B5EF4-FFF2-40B4-BE49-F238E27FC236}">
                <a16:creationId xmlns:a16="http://schemas.microsoft.com/office/drawing/2014/main" xmlns="" id="{83230856-BA17-4AC0-80FF-54333E9837EC}"/>
              </a:ext>
            </a:extLst>
          </p:cNvPr>
          <p:cNvGrpSpPr/>
          <p:nvPr userDrawn="1"/>
        </p:nvGrpSpPr>
        <p:grpSpPr>
          <a:xfrm>
            <a:off x="0" y="0"/>
            <a:ext cx="12193625" cy="251942"/>
            <a:chOff x="0" y="0"/>
            <a:chExt cx="12196800" cy="251942"/>
          </a:xfrm>
        </p:grpSpPr>
        <p:sp>
          <p:nvSpPr>
            <p:cNvPr id="12" name="Rectangle 11">
              <a:extLst>
                <a:ext uri="{FF2B5EF4-FFF2-40B4-BE49-F238E27FC236}">
                  <a16:creationId xmlns:a16="http://schemas.microsoft.com/office/drawing/2014/main" xmlns="" id="{FF738459-631F-4D27-86B6-C3BFA75757CF}"/>
                </a:ext>
              </a:extLst>
            </p:cNvPr>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nvGrpSpPr>
            <p:cNvPr id="13" name="Secondary Motion Band">
              <a:extLst>
                <a:ext uri="{FF2B5EF4-FFF2-40B4-BE49-F238E27FC236}">
                  <a16:creationId xmlns:a16="http://schemas.microsoft.com/office/drawing/2014/main" xmlns="" id="{93718336-3A08-4411-9507-54E7EE7AB758}"/>
                </a:ext>
              </a:extLst>
            </p:cNvPr>
            <p:cNvGrpSpPr/>
            <p:nvPr userDrawn="1"/>
          </p:nvGrpSpPr>
          <p:grpSpPr>
            <a:xfrm>
              <a:off x="10683752" y="0"/>
              <a:ext cx="1513048" cy="251942"/>
              <a:chOff x="10682127" y="0"/>
              <a:chExt cx="1513048" cy="252000"/>
            </a:xfrm>
          </p:grpSpPr>
          <p:sp>
            <p:nvSpPr>
              <p:cNvPr id="14" name="Rectangle 13">
                <a:extLst>
                  <a:ext uri="{FF2B5EF4-FFF2-40B4-BE49-F238E27FC236}">
                    <a16:creationId xmlns:a16="http://schemas.microsoft.com/office/drawing/2014/main" xmlns="" id="{A975A55D-8FA6-480B-8089-05530774153F}"/>
                  </a:ext>
                </a:extLst>
              </p:cNvPr>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5" name="Rectangle 14">
                <a:extLst>
                  <a:ext uri="{FF2B5EF4-FFF2-40B4-BE49-F238E27FC236}">
                    <a16:creationId xmlns:a16="http://schemas.microsoft.com/office/drawing/2014/main" xmlns="" id="{0C349D1F-C95B-4DA7-8C1F-D8DA878F2AB2}"/>
                  </a:ext>
                </a:extLst>
              </p:cNvPr>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2" name="Rectangle 21">
                <a:extLst>
                  <a:ext uri="{FF2B5EF4-FFF2-40B4-BE49-F238E27FC236}">
                    <a16:creationId xmlns:a16="http://schemas.microsoft.com/office/drawing/2014/main" xmlns="" id="{EA8273A9-DDF9-4860-B2CA-2499EC21EF86}"/>
                  </a:ext>
                </a:extLst>
              </p:cNvPr>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4426944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theme" Target="../theme/theme1.xml"/><Relationship Id="rId76" Type="http://schemas.openxmlformats.org/officeDocument/2006/relationships/tags" Target="../tags/tag2.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83.xml"/><Relationship Id="rId20" Type="http://schemas.openxmlformats.org/officeDocument/2006/relationships/slideLayout" Target="../slideLayouts/slideLayout94.xml"/><Relationship Id="rId21" Type="http://schemas.openxmlformats.org/officeDocument/2006/relationships/slideLayout" Target="../slideLayouts/slideLayout95.xml"/><Relationship Id="rId22" Type="http://schemas.openxmlformats.org/officeDocument/2006/relationships/slideLayout" Target="../slideLayouts/slideLayout96.xml"/><Relationship Id="rId23" Type="http://schemas.openxmlformats.org/officeDocument/2006/relationships/slideLayout" Target="../slideLayouts/slideLayout97.xml"/><Relationship Id="rId24" Type="http://schemas.openxmlformats.org/officeDocument/2006/relationships/slideLayout" Target="../slideLayouts/slideLayout98.xml"/><Relationship Id="rId25" Type="http://schemas.openxmlformats.org/officeDocument/2006/relationships/slideLayout" Target="../slideLayouts/slideLayout99.xml"/><Relationship Id="rId26" Type="http://schemas.openxmlformats.org/officeDocument/2006/relationships/slideLayout" Target="../slideLayouts/slideLayout100.xml"/><Relationship Id="rId27" Type="http://schemas.openxmlformats.org/officeDocument/2006/relationships/slideLayout" Target="../slideLayouts/slideLayout101.xml"/><Relationship Id="rId28" Type="http://schemas.openxmlformats.org/officeDocument/2006/relationships/slideLayout" Target="../slideLayouts/slideLayout102.xml"/><Relationship Id="rId29" Type="http://schemas.openxmlformats.org/officeDocument/2006/relationships/theme" Target="../theme/theme2.xml"/><Relationship Id="rId10" Type="http://schemas.openxmlformats.org/officeDocument/2006/relationships/slideLayout" Target="../slideLayouts/slideLayout84.xml"/><Relationship Id="rId11" Type="http://schemas.openxmlformats.org/officeDocument/2006/relationships/slideLayout" Target="../slideLayouts/slideLayout85.xml"/><Relationship Id="rId12" Type="http://schemas.openxmlformats.org/officeDocument/2006/relationships/slideLayout" Target="../slideLayouts/slideLayout86.xml"/><Relationship Id="rId13" Type="http://schemas.openxmlformats.org/officeDocument/2006/relationships/slideLayout" Target="../slideLayouts/slideLayout87.xml"/><Relationship Id="rId14" Type="http://schemas.openxmlformats.org/officeDocument/2006/relationships/slideLayout" Target="../slideLayouts/slideLayout88.xml"/><Relationship Id="rId15" Type="http://schemas.openxmlformats.org/officeDocument/2006/relationships/slideLayout" Target="../slideLayouts/slideLayout89.xml"/><Relationship Id="rId16" Type="http://schemas.openxmlformats.org/officeDocument/2006/relationships/slideLayout" Target="../slideLayouts/slideLayout90.xml"/><Relationship Id="rId17" Type="http://schemas.openxmlformats.org/officeDocument/2006/relationships/slideLayout" Target="../slideLayouts/slideLayout91.xml"/><Relationship Id="rId18" Type="http://schemas.openxmlformats.org/officeDocument/2006/relationships/slideLayout" Target="../slideLayouts/slideLayout92.xml"/><Relationship Id="rId19" Type="http://schemas.openxmlformats.org/officeDocument/2006/relationships/slideLayout" Target="../slideLayouts/slideLayout93.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slideLayout" Target="../slideLayouts/slideLayout117.xml"/><Relationship Id="rId16" Type="http://schemas.openxmlformats.org/officeDocument/2006/relationships/slideLayout" Target="../slideLayouts/slideLayout118.xml"/><Relationship Id="rId17" Type="http://schemas.openxmlformats.org/officeDocument/2006/relationships/slideLayout" Target="../slideLayouts/slideLayout119.xml"/><Relationship Id="rId18" Type="http://schemas.openxmlformats.org/officeDocument/2006/relationships/slideLayout" Target="../slideLayouts/slideLayout120.xml"/><Relationship Id="rId19" Type="http://schemas.openxmlformats.org/officeDocument/2006/relationships/slideLayout" Target="../slideLayouts/slideLayout121.xml"/><Relationship Id="rId50" Type="http://schemas.openxmlformats.org/officeDocument/2006/relationships/slideLayout" Target="../slideLayouts/slideLayout152.xml"/><Relationship Id="rId51" Type="http://schemas.openxmlformats.org/officeDocument/2006/relationships/slideLayout" Target="../slideLayouts/slideLayout153.xml"/><Relationship Id="rId52" Type="http://schemas.openxmlformats.org/officeDocument/2006/relationships/slideLayout" Target="../slideLayouts/slideLayout154.xml"/><Relationship Id="rId53" Type="http://schemas.openxmlformats.org/officeDocument/2006/relationships/slideLayout" Target="../slideLayouts/slideLayout155.xml"/><Relationship Id="rId54" Type="http://schemas.openxmlformats.org/officeDocument/2006/relationships/slideLayout" Target="../slideLayouts/slideLayout156.xml"/><Relationship Id="rId55" Type="http://schemas.openxmlformats.org/officeDocument/2006/relationships/theme" Target="../theme/theme3.xml"/><Relationship Id="rId40" Type="http://schemas.openxmlformats.org/officeDocument/2006/relationships/slideLayout" Target="../slideLayouts/slideLayout142.xml"/><Relationship Id="rId41" Type="http://schemas.openxmlformats.org/officeDocument/2006/relationships/slideLayout" Target="../slideLayouts/slideLayout143.xml"/><Relationship Id="rId42" Type="http://schemas.openxmlformats.org/officeDocument/2006/relationships/slideLayout" Target="../slideLayouts/slideLayout144.xml"/><Relationship Id="rId43" Type="http://schemas.openxmlformats.org/officeDocument/2006/relationships/slideLayout" Target="../slideLayouts/slideLayout145.xml"/><Relationship Id="rId44" Type="http://schemas.openxmlformats.org/officeDocument/2006/relationships/slideLayout" Target="../slideLayouts/slideLayout146.xml"/><Relationship Id="rId45" Type="http://schemas.openxmlformats.org/officeDocument/2006/relationships/slideLayout" Target="../slideLayouts/slideLayout147.xml"/><Relationship Id="rId46" Type="http://schemas.openxmlformats.org/officeDocument/2006/relationships/slideLayout" Target="../slideLayouts/slideLayout148.xml"/><Relationship Id="rId47" Type="http://schemas.openxmlformats.org/officeDocument/2006/relationships/slideLayout" Target="../slideLayouts/slideLayout149.xml"/><Relationship Id="rId48" Type="http://schemas.openxmlformats.org/officeDocument/2006/relationships/slideLayout" Target="../slideLayouts/slideLayout150.xml"/><Relationship Id="rId49" Type="http://schemas.openxmlformats.org/officeDocument/2006/relationships/slideLayout" Target="../slideLayouts/slideLayout151.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30" Type="http://schemas.openxmlformats.org/officeDocument/2006/relationships/slideLayout" Target="../slideLayouts/slideLayout132.xml"/><Relationship Id="rId31" Type="http://schemas.openxmlformats.org/officeDocument/2006/relationships/slideLayout" Target="../slideLayouts/slideLayout133.xml"/><Relationship Id="rId32" Type="http://schemas.openxmlformats.org/officeDocument/2006/relationships/slideLayout" Target="../slideLayouts/slideLayout134.xml"/><Relationship Id="rId33" Type="http://schemas.openxmlformats.org/officeDocument/2006/relationships/slideLayout" Target="../slideLayouts/slideLayout135.xml"/><Relationship Id="rId34" Type="http://schemas.openxmlformats.org/officeDocument/2006/relationships/slideLayout" Target="../slideLayouts/slideLayout136.xml"/><Relationship Id="rId35" Type="http://schemas.openxmlformats.org/officeDocument/2006/relationships/slideLayout" Target="../slideLayouts/slideLayout137.xml"/><Relationship Id="rId36" Type="http://schemas.openxmlformats.org/officeDocument/2006/relationships/slideLayout" Target="../slideLayouts/slideLayout138.xml"/><Relationship Id="rId37" Type="http://schemas.openxmlformats.org/officeDocument/2006/relationships/slideLayout" Target="../slideLayouts/slideLayout139.xml"/><Relationship Id="rId38" Type="http://schemas.openxmlformats.org/officeDocument/2006/relationships/slideLayout" Target="../slideLayouts/slideLayout140.xml"/><Relationship Id="rId39" Type="http://schemas.openxmlformats.org/officeDocument/2006/relationships/slideLayout" Target="../slideLayouts/slideLayout141.xml"/><Relationship Id="rId20" Type="http://schemas.openxmlformats.org/officeDocument/2006/relationships/slideLayout" Target="../slideLayouts/slideLayout122.xml"/><Relationship Id="rId21" Type="http://schemas.openxmlformats.org/officeDocument/2006/relationships/slideLayout" Target="../slideLayouts/slideLayout123.xml"/><Relationship Id="rId22" Type="http://schemas.openxmlformats.org/officeDocument/2006/relationships/slideLayout" Target="../slideLayouts/slideLayout124.xml"/><Relationship Id="rId23" Type="http://schemas.openxmlformats.org/officeDocument/2006/relationships/slideLayout" Target="../slideLayouts/slideLayout125.xml"/><Relationship Id="rId24" Type="http://schemas.openxmlformats.org/officeDocument/2006/relationships/slideLayout" Target="../slideLayouts/slideLayout126.xml"/><Relationship Id="rId25" Type="http://schemas.openxmlformats.org/officeDocument/2006/relationships/slideLayout" Target="../slideLayouts/slideLayout127.xml"/><Relationship Id="rId26" Type="http://schemas.openxmlformats.org/officeDocument/2006/relationships/slideLayout" Target="../slideLayouts/slideLayout128.xml"/><Relationship Id="rId27" Type="http://schemas.openxmlformats.org/officeDocument/2006/relationships/slideLayout" Target="../slideLayouts/slideLayout129.xml"/><Relationship Id="rId28" Type="http://schemas.openxmlformats.org/officeDocument/2006/relationships/slideLayout" Target="../slideLayouts/slideLayout130.xml"/><Relationship Id="rId29" Type="http://schemas.openxmlformats.org/officeDocument/2006/relationships/slideLayout" Target="../slideLayouts/slideLayout131.xml"/><Relationship Id="rId10" Type="http://schemas.openxmlformats.org/officeDocument/2006/relationships/slideLayout" Target="../slideLayouts/slideLayout112.xml"/><Relationship Id="rId11" Type="http://schemas.openxmlformats.org/officeDocument/2006/relationships/slideLayout" Target="../slideLayouts/slideLayout113.xml"/><Relationship Id="rId12"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9.xml"/><Relationship Id="rId14" Type="http://schemas.openxmlformats.org/officeDocument/2006/relationships/slideLayout" Target="../slideLayouts/slideLayout170.xml"/><Relationship Id="rId15" Type="http://schemas.openxmlformats.org/officeDocument/2006/relationships/slideLayout" Target="../slideLayouts/slideLayout171.xml"/><Relationship Id="rId16" Type="http://schemas.openxmlformats.org/officeDocument/2006/relationships/slideLayout" Target="../slideLayouts/slideLayout172.xml"/><Relationship Id="rId17" Type="http://schemas.openxmlformats.org/officeDocument/2006/relationships/slideLayout" Target="../slideLayouts/slideLayout173.xml"/><Relationship Id="rId18" Type="http://schemas.openxmlformats.org/officeDocument/2006/relationships/slideLayout" Target="../slideLayouts/slideLayout174.xml"/><Relationship Id="rId19" Type="http://schemas.openxmlformats.org/officeDocument/2006/relationships/slideLayout" Target="../slideLayouts/slideLayout175.xml"/><Relationship Id="rId50" Type="http://schemas.openxmlformats.org/officeDocument/2006/relationships/slideLayout" Target="../slideLayouts/slideLayout206.xml"/><Relationship Id="rId51" Type="http://schemas.openxmlformats.org/officeDocument/2006/relationships/slideLayout" Target="../slideLayouts/slideLayout207.xml"/><Relationship Id="rId52" Type="http://schemas.openxmlformats.org/officeDocument/2006/relationships/slideLayout" Target="../slideLayouts/slideLayout208.xml"/><Relationship Id="rId53" Type="http://schemas.openxmlformats.org/officeDocument/2006/relationships/slideLayout" Target="../slideLayouts/slideLayout209.xml"/><Relationship Id="rId54" Type="http://schemas.openxmlformats.org/officeDocument/2006/relationships/slideLayout" Target="../slideLayouts/slideLayout210.xml"/><Relationship Id="rId55" Type="http://schemas.openxmlformats.org/officeDocument/2006/relationships/slideLayout" Target="../slideLayouts/slideLayout211.xml"/><Relationship Id="rId56" Type="http://schemas.openxmlformats.org/officeDocument/2006/relationships/slideLayout" Target="../slideLayouts/slideLayout212.xml"/><Relationship Id="rId57" Type="http://schemas.openxmlformats.org/officeDocument/2006/relationships/slideLayout" Target="../slideLayouts/slideLayout213.xml"/><Relationship Id="rId58" Type="http://schemas.openxmlformats.org/officeDocument/2006/relationships/slideLayout" Target="../slideLayouts/slideLayout214.xml"/><Relationship Id="rId59" Type="http://schemas.openxmlformats.org/officeDocument/2006/relationships/slideLayout" Target="../slideLayouts/slideLayout215.xml"/><Relationship Id="rId40" Type="http://schemas.openxmlformats.org/officeDocument/2006/relationships/slideLayout" Target="../slideLayouts/slideLayout196.xml"/><Relationship Id="rId41" Type="http://schemas.openxmlformats.org/officeDocument/2006/relationships/slideLayout" Target="../slideLayouts/slideLayout197.xml"/><Relationship Id="rId42" Type="http://schemas.openxmlformats.org/officeDocument/2006/relationships/slideLayout" Target="../slideLayouts/slideLayout198.xml"/><Relationship Id="rId43" Type="http://schemas.openxmlformats.org/officeDocument/2006/relationships/slideLayout" Target="../slideLayouts/slideLayout199.xml"/><Relationship Id="rId44" Type="http://schemas.openxmlformats.org/officeDocument/2006/relationships/slideLayout" Target="../slideLayouts/slideLayout200.xml"/><Relationship Id="rId45" Type="http://schemas.openxmlformats.org/officeDocument/2006/relationships/slideLayout" Target="../slideLayouts/slideLayout201.xml"/><Relationship Id="rId46" Type="http://schemas.openxmlformats.org/officeDocument/2006/relationships/slideLayout" Target="../slideLayouts/slideLayout202.xml"/><Relationship Id="rId47" Type="http://schemas.openxmlformats.org/officeDocument/2006/relationships/slideLayout" Target="../slideLayouts/slideLayout203.xml"/><Relationship Id="rId48" Type="http://schemas.openxmlformats.org/officeDocument/2006/relationships/slideLayout" Target="../slideLayouts/slideLayout204.xml"/><Relationship Id="rId49" Type="http://schemas.openxmlformats.org/officeDocument/2006/relationships/slideLayout" Target="../slideLayouts/slideLayout20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30" Type="http://schemas.openxmlformats.org/officeDocument/2006/relationships/slideLayout" Target="../slideLayouts/slideLayout186.xml"/><Relationship Id="rId31" Type="http://schemas.openxmlformats.org/officeDocument/2006/relationships/slideLayout" Target="../slideLayouts/slideLayout187.xml"/><Relationship Id="rId32" Type="http://schemas.openxmlformats.org/officeDocument/2006/relationships/slideLayout" Target="../slideLayouts/slideLayout188.xml"/><Relationship Id="rId33" Type="http://schemas.openxmlformats.org/officeDocument/2006/relationships/slideLayout" Target="../slideLayouts/slideLayout189.xml"/><Relationship Id="rId34" Type="http://schemas.openxmlformats.org/officeDocument/2006/relationships/slideLayout" Target="../slideLayouts/slideLayout190.xml"/><Relationship Id="rId35" Type="http://schemas.openxmlformats.org/officeDocument/2006/relationships/slideLayout" Target="../slideLayouts/slideLayout191.xml"/><Relationship Id="rId36" Type="http://schemas.openxmlformats.org/officeDocument/2006/relationships/slideLayout" Target="../slideLayouts/slideLayout192.xml"/><Relationship Id="rId37" Type="http://schemas.openxmlformats.org/officeDocument/2006/relationships/slideLayout" Target="../slideLayouts/slideLayout193.xml"/><Relationship Id="rId38" Type="http://schemas.openxmlformats.org/officeDocument/2006/relationships/slideLayout" Target="../slideLayouts/slideLayout194.xml"/><Relationship Id="rId39" Type="http://schemas.openxmlformats.org/officeDocument/2006/relationships/slideLayout" Target="../slideLayouts/slideLayout195.xml"/><Relationship Id="rId20" Type="http://schemas.openxmlformats.org/officeDocument/2006/relationships/slideLayout" Target="../slideLayouts/slideLayout176.xml"/><Relationship Id="rId21" Type="http://schemas.openxmlformats.org/officeDocument/2006/relationships/slideLayout" Target="../slideLayouts/slideLayout177.xml"/><Relationship Id="rId22" Type="http://schemas.openxmlformats.org/officeDocument/2006/relationships/slideLayout" Target="../slideLayouts/slideLayout178.xml"/><Relationship Id="rId23" Type="http://schemas.openxmlformats.org/officeDocument/2006/relationships/slideLayout" Target="../slideLayouts/slideLayout179.xml"/><Relationship Id="rId24" Type="http://schemas.openxmlformats.org/officeDocument/2006/relationships/slideLayout" Target="../slideLayouts/slideLayout180.xml"/><Relationship Id="rId25" Type="http://schemas.openxmlformats.org/officeDocument/2006/relationships/slideLayout" Target="../slideLayouts/slideLayout181.xml"/><Relationship Id="rId26" Type="http://schemas.openxmlformats.org/officeDocument/2006/relationships/slideLayout" Target="../slideLayouts/slideLayout182.xml"/><Relationship Id="rId27" Type="http://schemas.openxmlformats.org/officeDocument/2006/relationships/slideLayout" Target="../slideLayouts/slideLayout183.xml"/><Relationship Id="rId28" Type="http://schemas.openxmlformats.org/officeDocument/2006/relationships/slideLayout" Target="../slideLayouts/slideLayout184.xml"/><Relationship Id="rId29" Type="http://schemas.openxmlformats.org/officeDocument/2006/relationships/slideLayout" Target="../slideLayouts/slideLayout185.xml"/><Relationship Id="rId60" Type="http://schemas.openxmlformats.org/officeDocument/2006/relationships/slideLayout" Target="../slideLayouts/slideLayout216.xml"/><Relationship Id="rId61" Type="http://schemas.openxmlformats.org/officeDocument/2006/relationships/slideLayout" Target="../slideLayouts/slideLayout217.xml"/><Relationship Id="rId62" Type="http://schemas.openxmlformats.org/officeDocument/2006/relationships/theme" Target="../theme/theme4.xml"/><Relationship Id="rId10" Type="http://schemas.openxmlformats.org/officeDocument/2006/relationships/slideLayout" Target="../slideLayouts/slideLayout166.xml"/><Relationship Id="rId11" Type="http://schemas.openxmlformats.org/officeDocument/2006/relationships/slideLayout" Target="../slideLayouts/slideLayout167.xml"/><Relationship Id="rId12" Type="http://schemas.openxmlformats.org/officeDocument/2006/relationships/slideLayout" Target="../slideLayouts/slideLayout168.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237.xml"/><Relationship Id="rId21" Type="http://schemas.openxmlformats.org/officeDocument/2006/relationships/slideLayout" Target="../slideLayouts/slideLayout238.xml"/><Relationship Id="rId22" Type="http://schemas.openxmlformats.org/officeDocument/2006/relationships/slideLayout" Target="../slideLayouts/slideLayout239.xml"/><Relationship Id="rId23" Type="http://schemas.openxmlformats.org/officeDocument/2006/relationships/slideLayout" Target="../slideLayouts/slideLayout240.xml"/><Relationship Id="rId24" Type="http://schemas.openxmlformats.org/officeDocument/2006/relationships/slideLayout" Target="../slideLayouts/slideLayout241.xml"/><Relationship Id="rId25" Type="http://schemas.openxmlformats.org/officeDocument/2006/relationships/slideLayout" Target="../slideLayouts/slideLayout242.xml"/><Relationship Id="rId26" Type="http://schemas.openxmlformats.org/officeDocument/2006/relationships/slideLayout" Target="../slideLayouts/slideLayout243.xml"/><Relationship Id="rId27" Type="http://schemas.openxmlformats.org/officeDocument/2006/relationships/slideLayout" Target="../slideLayouts/slideLayout244.xml"/><Relationship Id="rId28" Type="http://schemas.openxmlformats.org/officeDocument/2006/relationships/slideLayout" Target="../slideLayouts/slideLayout245.xml"/><Relationship Id="rId29" Type="http://schemas.openxmlformats.org/officeDocument/2006/relationships/slideLayout" Target="../slideLayouts/slideLayout246.xml"/><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30" Type="http://schemas.openxmlformats.org/officeDocument/2006/relationships/slideLayout" Target="../slideLayouts/slideLayout247.xml"/><Relationship Id="rId31" Type="http://schemas.openxmlformats.org/officeDocument/2006/relationships/slideLayout" Target="../slideLayouts/slideLayout248.xml"/><Relationship Id="rId32" Type="http://schemas.openxmlformats.org/officeDocument/2006/relationships/slideLayout" Target="../slideLayouts/slideLayout249.xml"/><Relationship Id="rId9" Type="http://schemas.openxmlformats.org/officeDocument/2006/relationships/slideLayout" Target="../slideLayouts/slideLayout226.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 Id="rId33" Type="http://schemas.openxmlformats.org/officeDocument/2006/relationships/slideLayout" Target="../slideLayouts/slideLayout250.xml"/><Relationship Id="rId34" Type="http://schemas.openxmlformats.org/officeDocument/2006/relationships/slideLayout" Target="../slideLayouts/slideLayout251.xml"/><Relationship Id="rId35" Type="http://schemas.openxmlformats.org/officeDocument/2006/relationships/theme" Target="../theme/theme5.xml"/><Relationship Id="rId10" Type="http://schemas.openxmlformats.org/officeDocument/2006/relationships/slideLayout" Target="../slideLayouts/slideLayout227.xml"/><Relationship Id="rId11" Type="http://schemas.openxmlformats.org/officeDocument/2006/relationships/slideLayout" Target="../slideLayouts/slideLayout228.xml"/><Relationship Id="rId12" Type="http://schemas.openxmlformats.org/officeDocument/2006/relationships/slideLayout" Target="../slideLayouts/slideLayout229.xml"/><Relationship Id="rId13" Type="http://schemas.openxmlformats.org/officeDocument/2006/relationships/slideLayout" Target="../slideLayouts/slideLayout230.xml"/><Relationship Id="rId14" Type="http://schemas.openxmlformats.org/officeDocument/2006/relationships/slideLayout" Target="../slideLayouts/slideLayout231.xml"/><Relationship Id="rId15" Type="http://schemas.openxmlformats.org/officeDocument/2006/relationships/slideLayout" Target="../slideLayouts/slideLayout232.xml"/><Relationship Id="rId16" Type="http://schemas.openxmlformats.org/officeDocument/2006/relationships/slideLayout" Target="../slideLayouts/slideLayout233.xml"/><Relationship Id="rId17" Type="http://schemas.openxmlformats.org/officeDocument/2006/relationships/slideLayout" Target="../slideLayouts/slideLayout234.xml"/><Relationship Id="rId18" Type="http://schemas.openxmlformats.org/officeDocument/2006/relationships/slideLayout" Target="../slideLayouts/slideLayout235.xml"/><Relationship Id="rId19" Type="http://schemas.openxmlformats.org/officeDocument/2006/relationships/slideLayout" Target="../slideLayouts/slideLayout236.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271.xml"/><Relationship Id="rId21" Type="http://schemas.openxmlformats.org/officeDocument/2006/relationships/slideLayout" Target="../slideLayouts/slideLayout272.xml"/><Relationship Id="rId22" Type="http://schemas.openxmlformats.org/officeDocument/2006/relationships/slideLayout" Target="../slideLayouts/slideLayout273.xml"/><Relationship Id="rId23" Type="http://schemas.openxmlformats.org/officeDocument/2006/relationships/slideLayout" Target="../slideLayouts/slideLayout274.xml"/><Relationship Id="rId24" Type="http://schemas.openxmlformats.org/officeDocument/2006/relationships/slideLayout" Target="../slideLayouts/slideLayout275.xml"/><Relationship Id="rId25" Type="http://schemas.openxmlformats.org/officeDocument/2006/relationships/slideLayout" Target="../slideLayouts/slideLayout276.xml"/><Relationship Id="rId26" Type="http://schemas.openxmlformats.org/officeDocument/2006/relationships/slideLayout" Target="../slideLayouts/slideLayout277.xml"/><Relationship Id="rId27" Type="http://schemas.openxmlformats.org/officeDocument/2006/relationships/slideLayout" Target="../slideLayouts/slideLayout278.xml"/><Relationship Id="rId28" Type="http://schemas.openxmlformats.org/officeDocument/2006/relationships/slideLayout" Target="../slideLayouts/slideLayout279.xml"/><Relationship Id="rId29" Type="http://schemas.openxmlformats.org/officeDocument/2006/relationships/slideLayout" Target="../slideLayouts/slideLayout280.xml"/><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30" Type="http://schemas.openxmlformats.org/officeDocument/2006/relationships/slideLayout" Target="../slideLayouts/slideLayout281.xml"/><Relationship Id="rId31" Type="http://schemas.openxmlformats.org/officeDocument/2006/relationships/slideLayout" Target="../slideLayouts/slideLayout282.xml"/><Relationship Id="rId32" Type="http://schemas.openxmlformats.org/officeDocument/2006/relationships/slideLayout" Target="../slideLayouts/slideLayout283.xml"/><Relationship Id="rId9" Type="http://schemas.openxmlformats.org/officeDocument/2006/relationships/slideLayout" Target="../slideLayouts/slideLayout260.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33" Type="http://schemas.openxmlformats.org/officeDocument/2006/relationships/slideLayout" Target="../slideLayouts/slideLayout284.xml"/><Relationship Id="rId34" Type="http://schemas.openxmlformats.org/officeDocument/2006/relationships/theme" Target="../theme/theme6.xml"/><Relationship Id="rId10" Type="http://schemas.openxmlformats.org/officeDocument/2006/relationships/slideLayout" Target="../slideLayouts/slideLayout261.xml"/><Relationship Id="rId11" Type="http://schemas.openxmlformats.org/officeDocument/2006/relationships/slideLayout" Target="../slideLayouts/slideLayout262.xml"/><Relationship Id="rId12" Type="http://schemas.openxmlformats.org/officeDocument/2006/relationships/slideLayout" Target="../slideLayouts/slideLayout263.xml"/><Relationship Id="rId13" Type="http://schemas.openxmlformats.org/officeDocument/2006/relationships/slideLayout" Target="../slideLayouts/slideLayout264.xml"/><Relationship Id="rId14" Type="http://schemas.openxmlformats.org/officeDocument/2006/relationships/slideLayout" Target="../slideLayouts/slideLayout265.xml"/><Relationship Id="rId15" Type="http://schemas.openxmlformats.org/officeDocument/2006/relationships/slideLayout" Target="../slideLayouts/slideLayout266.xml"/><Relationship Id="rId16" Type="http://schemas.openxmlformats.org/officeDocument/2006/relationships/slideLayout" Target="../slideLayouts/slideLayout267.xml"/><Relationship Id="rId17" Type="http://schemas.openxmlformats.org/officeDocument/2006/relationships/slideLayout" Target="../slideLayouts/slideLayout268.xml"/><Relationship Id="rId18" Type="http://schemas.openxmlformats.org/officeDocument/2006/relationships/slideLayout" Target="../slideLayouts/slideLayout269.xml"/><Relationship Id="rId19" Type="http://schemas.openxmlformats.org/officeDocument/2006/relationships/slideLayout" Target="../slideLayouts/slideLayout2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7.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1088449" rtl="0" eaLnBrk="1" fontAlgn="auto" latinLnBrk="0" hangingPunct="1">
              <a:lnSpc>
                <a:spcPct val="100000"/>
              </a:lnSpc>
              <a:spcBef>
                <a:spcPts val="0"/>
              </a:spcBef>
              <a:spcAft>
                <a:spcPts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088449" rtl="0" eaLnBrk="1" fontAlgn="auto" latinLnBrk="0" hangingPunct="1">
                <a:lnSpc>
                  <a:spcPct val="100000"/>
                </a:lnSpc>
                <a:spcBef>
                  <a:spcPts val="0"/>
                </a:spcBef>
                <a:spcAft>
                  <a:spcPts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Classification"/>
          <p:cNvSpPr txBox="1"/>
          <p:nvPr userDrawn="1"/>
        </p:nvSpPr>
        <p:spPr bwMode="black">
          <a:xfrm>
            <a:off x="2813923" y="6559835"/>
            <a:ext cx="381416" cy="92333"/>
          </a:xfrm>
          <a:prstGeom prst="rect">
            <a:avLst/>
          </a:prstGeom>
          <a:noFill/>
        </p:spPr>
        <p:txBody>
          <a:bodyPr wrap="none" lIns="0" tIns="0" rIns="0" bIns="0" rtlCol="0">
            <a:spAutoFit/>
          </a:bodyPr>
          <a:lstStyle/>
          <a:p>
            <a:pPr marL="0" marR="0" lvl="0" indent="0" algn="l" defTabSz="1088231" rtl="0" eaLnBrk="1" fontAlgn="auto" latinLnBrk="0" hangingPunct="1">
              <a:lnSpc>
                <a:spcPct val="100000"/>
              </a:lnSpc>
              <a:spcBef>
                <a:spcPts val="0"/>
              </a:spcBef>
              <a:spcAft>
                <a:spcPts val="0"/>
              </a:spcAft>
              <a:buClr>
                <a:srgbClr val="000000"/>
              </a:buClr>
              <a:buSzTx/>
              <a:buFont typeface="Arial" pitchFamily="34" charset="0"/>
              <a:buNone/>
              <a:tabLst/>
              <a:defRPr/>
            </a:pPr>
            <a:r>
              <a:rPr kumimoji="0" lang="en-US" sz="600" b="0" i="0" u="none" strike="noStrike" kern="0" cap="none" spc="0" normalizeH="0" baseline="0" noProof="0" dirty="0">
                <a:ln>
                  <a:noFill/>
                </a:ln>
                <a:solidFill>
                  <a:srgbClr val="000000"/>
                </a:solidFill>
                <a:effectLst/>
                <a:uLnTx/>
                <a:uFillTx/>
                <a:latin typeface="Arial"/>
                <a:ea typeface="Arial Unicode MS"/>
                <a:cs typeface="Arial Unicode MS" pitchFamily="34" charset="-128"/>
                <a:sym typeface="Arial"/>
              </a:rPr>
              <a:t>INTERNAL</a:t>
            </a:r>
          </a:p>
        </p:txBody>
      </p:sp>
      <p:sp>
        <p:nvSpPr>
          <p:cNvPr id="10"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lvl="0" indent="-84096" algn="l" defTabSz="1088231"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2018 SAP SE or an SAP affiliate company. All rights reserved.  </a:t>
            </a:r>
            <a:r>
              <a:rPr kumimoji="0" lang="en-US" sz="600" b="0" i="0" u="none" strike="noStrike" kern="0" cap="none" spc="0" normalizeH="0" baseline="0" noProof="0" dirty="0">
                <a:ln>
                  <a:noFill/>
                </a:ln>
                <a:solidFill>
                  <a:srgbClr val="000000"/>
                </a:solidFill>
                <a:effectLst/>
                <a:uLnTx/>
                <a:uFillTx/>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3870" y="1620000"/>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0"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grpSp>
    </p:spTree>
    <p:custDataLst>
      <p:tags r:id="rId76"/>
    </p:custDataLst>
    <p:extLst>
      <p:ext uri="{BB962C8B-B14F-4D97-AF65-F5344CB8AC3E}">
        <p14:creationId xmlns:p14="http://schemas.microsoft.com/office/powerpoint/2010/main" val="3226184097"/>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0" r:id="rId14"/>
    <p:sldLayoutId id="2147484371" r:id="rId15"/>
    <p:sldLayoutId id="2147484372" r:id="rId16"/>
    <p:sldLayoutId id="2147484373" r:id="rId17"/>
    <p:sldLayoutId id="2147484374" r:id="rId18"/>
    <p:sldLayoutId id="2147484375" r:id="rId19"/>
    <p:sldLayoutId id="2147484376" r:id="rId20"/>
    <p:sldLayoutId id="2147484377" r:id="rId21"/>
    <p:sldLayoutId id="2147484378" r:id="rId22"/>
    <p:sldLayoutId id="2147484379" r:id="rId23"/>
    <p:sldLayoutId id="2147484380" r:id="rId24"/>
    <p:sldLayoutId id="2147484381" r:id="rId25"/>
    <p:sldLayoutId id="2147484382" r:id="rId26"/>
    <p:sldLayoutId id="2147484383" r:id="rId27"/>
    <p:sldLayoutId id="2147484384" r:id="rId28"/>
    <p:sldLayoutId id="2147484385" r:id="rId29"/>
    <p:sldLayoutId id="2147484386" r:id="rId30"/>
    <p:sldLayoutId id="2147484387" r:id="rId31"/>
    <p:sldLayoutId id="2147484390" r:id="rId32"/>
    <p:sldLayoutId id="2147484214" r:id="rId33"/>
    <p:sldLayoutId id="2147484215" r:id="rId34"/>
    <p:sldLayoutId id="2147484217" r:id="rId35"/>
    <p:sldLayoutId id="2147484218" r:id="rId36"/>
    <p:sldLayoutId id="2147484229" r:id="rId37"/>
    <p:sldLayoutId id="2147484235" r:id="rId38"/>
    <p:sldLayoutId id="2147484238" r:id="rId39"/>
    <p:sldLayoutId id="2147484239" r:id="rId40"/>
    <p:sldLayoutId id="2147484155" r:id="rId41"/>
    <p:sldLayoutId id="2147484156" r:id="rId42"/>
    <p:sldLayoutId id="2147484157" r:id="rId43"/>
    <p:sldLayoutId id="2147484158" r:id="rId44"/>
    <p:sldLayoutId id="2147484159" r:id="rId45"/>
    <p:sldLayoutId id="2147484160" r:id="rId46"/>
    <p:sldLayoutId id="2147484161" r:id="rId47"/>
    <p:sldLayoutId id="2147484162" r:id="rId48"/>
    <p:sldLayoutId id="2147484163" r:id="rId49"/>
    <p:sldLayoutId id="2147484165" r:id="rId50"/>
    <p:sldLayoutId id="2147484166" r:id="rId51"/>
    <p:sldLayoutId id="2147484167" r:id="rId52"/>
    <p:sldLayoutId id="2147484171" r:id="rId53"/>
    <p:sldLayoutId id="2147484172" r:id="rId54"/>
    <p:sldLayoutId id="2147484173" r:id="rId55"/>
    <p:sldLayoutId id="2147484174" r:id="rId56"/>
    <p:sldLayoutId id="2147484175" r:id="rId57"/>
    <p:sldLayoutId id="2147484176" r:id="rId58"/>
    <p:sldLayoutId id="2147484180" r:id="rId59"/>
    <p:sldLayoutId id="2147484209" r:id="rId60"/>
    <p:sldLayoutId id="2147484210" r:id="rId61"/>
    <p:sldLayoutId id="2147484242" r:id="rId62"/>
    <p:sldLayoutId id="2147484243" r:id="rId63"/>
    <p:sldLayoutId id="2147484244" r:id="rId64"/>
    <p:sldLayoutId id="2147484245" r:id="rId65"/>
    <p:sldLayoutId id="2147484247" r:id="rId66"/>
    <p:sldLayoutId id="2147484248" r:id="rId67"/>
    <p:sldLayoutId id="2147484250" r:id="rId68"/>
    <p:sldLayoutId id="2147484256" r:id="rId69"/>
    <p:sldLayoutId id="2147484262" r:id="rId70"/>
    <p:sldLayoutId id="2147484391" r:id="rId71"/>
    <p:sldLayoutId id="2147484392" r:id="rId72"/>
    <p:sldLayoutId id="2147484393" r:id="rId73"/>
    <p:sldLayoutId id="2147484398" r:id="rId74"/>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3" name="Text Placeholder 2"/>
          <p:cNvSpPr>
            <a:spLocks noGrp="1"/>
          </p:cNvSpPr>
          <p:nvPr>
            <p:ph type="body" idx="1"/>
          </p:nvPr>
        </p:nvSpPr>
        <p:spPr bwMode="gray">
          <a:xfrm>
            <a:off x="503870" y="1620000"/>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p:nvGrpSpPr>
        <p:grpSpPr>
          <a:xfrm>
            <a:off x="0"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
        <p:nvSpPr>
          <p:cNvPr id="16" name="Slide number">
            <a:extLst>
              <a:ext uri="{FF2B5EF4-FFF2-40B4-BE49-F238E27FC236}">
                <a16:creationId xmlns:a16="http://schemas.microsoft.com/office/drawing/2014/main" xmlns="" id="{26BF2A92-5C4F-43A6-A3F1-1031902A451E}"/>
              </a:ext>
            </a:extLst>
          </p:cNvP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1088449" rtl="0" eaLnBrk="1" fontAlgn="auto" latinLnBrk="0" hangingPunct="1">
              <a:lnSpc>
                <a:spcPct val="100000"/>
              </a:lnSpc>
              <a:spcBef>
                <a:spcPts val="0"/>
              </a:spcBef>
              <a:spcAft>
                <a:spcPts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1088449" rtl="0" eaLnBrk="1" fontAlgn="auto" latinLnBrk="0" hangingPunct="1">
                <a:lnSpc>
                  <a:spcPct val="100000"/>
                </a:lnSpc>
                <a:spcBef>
                  <a:spcPts val="0"/>
                </a:spcBef>
                <a:spcAft>
                  <a:spcPts val="0"/>
                </a:spcAft>
                <a:buClr>
                  <a:srgbClr val="000000"/>
                </a:buClr>
                <a:buSzTx/>
                <a:buFont typeface="Arial" pitchFamily="34" charset="0"/>
                <a:buNone/>
                <a:tabLst/>
                <a:defRPr/>
              </a:pPr>
              <a:t>‹#›</a:t>
            </a:fld>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xmlns="" id="{309C57AF-8A7D-4825-91A5-9499D7241A36}"/>
              </a:ext>
            </a:extLst>
          </p:cNvPr>
          <p:cNvSpPr>
            <a:spLocks noGrp="1"/>
          </p:cNvSpPr>
          <p:nvPr>
            <p:ph type="body" idx="1"/>
          </p:nvPr>
        </p:nvSpPr>
        <p:spPr bwMode="gray">
          <a:xfrm>
            <a:off x="503870" y="1620000"/>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Title Placeholder 1">
            <a:extLst>
              <a:ext uri="{FF2B5EF4-FFF2-40B4-BE49-F238E27FC236}">
                <a16:creationId xmlns:a16="http://schemas.microsoft.com/office/drawing/2014/main" xmlns="" id="{9C8F183C-4DC4-4151-8310-2EFCA6E66468}"/>
              </a:ext>
            </a:extLst>
          </p:cNvPr>
          <p:cNvSpPr>
            <a:spLocks noGrp="1"/>
          </p:cNvSpPr>
          <p:nvPr>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23" name="Group 22">
            <a:extLst>
              <a:ext uri="{FF2B5EF4-FFF2-40B4-BE49-F238E27FC236}">
                <a16:creationId xmlns:a16="http://schemas.microsoft.com/office/drawing/2014/main" xmlns="" id="{369657CB-C3D2-470C-B0C8-06390B1BD7AA}"/>
              </a:ext>
            </a:extLst>
          </p:cNvPr>
          <p:cNvGrpSpPr/>
          <p:nvPr userDrawn="1"/>
        </p:nvGrpSpPr>
        <p:grpSpPr>
          <a:xfrm>
            <a:off x="0" y="0"/>
            <a:ext cx="12193625" cy="251942"/>
            <a:chOff x="0" y="0"/>
            <a:chExt cx="12196800" cy="251942"/>
          </a:xfrm>
        </p:grpSpPr>
        <p:sp>
          <p:nvSpPr>
            <p:cNvPr id="24" name="Rectangle 23">
              <a:extLst>
                <a:ext uri="{FF2B5EF4-FFF2-40B4-BE49-F238E27FC236}">
                  <a16:creationId xmlns:a16="http://schemas.microsoft.com/office/drawing/2014/main" xmlns="" id="{F941EBF2-F7AF-453B-87E3-A7FECBDC19DB}"/>
                </a:ext>
              </a:extLst>
            </p:cNvPr>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nvGrpSpPr>
            <p:cNvPr id="25" name="Secondary Motion Band">
              <a:extLst>
                <a:ext uri="{FF2B5EF4-FFF2-40B4-BE49-F238E27FC236}">
                  <a16:creationId xmlns:a16="http://schemas.microsoft.com/office/drawing/2014/main" xmlns="" id="{97254B12-700D-4C9C-9746-EA756AE55133}"/>
                </a:ext>
              </a:extLst>
            </p:cNvPr>
            <p:cNvGrpSpPr/>
            <p:nvPr userDrawn="1"/>
          </p:nvGrpSpPr>
          <p:grpSpPr>
            <a:xfrm>
              <a:off x="10683752" y="0"/>
              <a:ext cx="1513048" cy="251942"/>
              <a:chOff x="10682127" y="0"/>
              <a:chExt cx="1513048" cy="252000"/>
            </a:xfrm>
          </p:grpSpPr>
          <p:sp>
            <p:nvSpPr>
              <p:cNvPr id="26" name="Rectangle 25">
                <a:extLst>
                  <a:ext uri="{FF2B5EF4-FFF2-40B4-BE49-F238E27FC236}">
                    <a16:creationId xmlns:a16="http://schemas.microsoft.com/office/drawing/2014/main" xmlns="" id="{B933DAB4-32A3-4CE5-8E28-5A248340F2EF}"/>
                  </a:ext>
                </a:extLst>
              </p:cNvPr>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7" name="Rectangle 26">
                <a:extLst>
                  <a:ext uri="{FF2B5EF4-FFF2-40B4-BE49-F238E27FC236}">
                    <a16:creationId xmlns:a16="http://schemas.microsoft.com/office/drawing/2014/main" xmlns="" id="{B1793D1F-21ED-4DA4-B2CE-61CF0A12CDB7}"/>
                  </a:ext>
                </a:extLst>
              </p:cNvPr>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28" name="Rectangle 27">
                <a:extLst>
                  <a:ext uri="{FF2B5EF4-FFF2-40B4-BE49-F238E27FC236}">
                    <a16:creationId xmlns:a16="http://schemas.microsoft.com/office/drawing/2014/main" xmlns="" id="{242D0FE2-0917-4D40-86BE-C0277D02DEA3}"/>
                  </a:ext>
                </a:extLst>
              </p:cNvPr>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endParaRPr kumimoji="0" lang="en-US" sz="1999"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grpSp>
      <p:sp>
        <p:nvSpPr>
          <p:cNvPr id="29" name="Copyright">
            <a:extLst>
              <a:ext uri="{FF2B5EF4-FFF2-40B4-BE49-F238E27FC236}">
                <a16:creationId xmlns:a16="http://schemas.microsoft.com/office/drawing/2014/main" xmlns="" id="{DD9E3512-57BC-44FE-A29A-9347502C7115}"/>
              </a:ext>
            </a:extLst>
          </p:cNvPr>
          <p:cNvSpPr txBox="1"/>
          <p:nvPr userDrawn="1"/>
        </p:nvSpPr>
        <p:spPr bwMode="black">
          <a:xfrm>
            <a:off x="503870" y="6559835"/>
            <a:ext cx="2269088" cy="92333"/>
          </a:xfrm>
          <a:prstGeom prst="rect">
            <a:avLst/>
          </a:prstGeom>
          <a:noFill/>
        </p:spPr>
        <p:txBody>
          <a:bodyPr wrap="square" lIns="0" tIns="0" rIns="0" bIns="0" rtlCol="0">
            <a:spAutoFit/>
          </a:bodyPr>
          <a:lstStyle/>
          <a:p>
            <a:pPr marL="84096" marR="0" lvl="0" indent="-84096" algn="l" defTabSz="1088231"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600" b="0" i="0" u="none" strike="noStrike" kern="1200" cap="none" spc="0" normalizeH="0" baseline="0" noProof="0" dirty="0">
                <a:ln>
                  <a:noFill/>
                </a:ln>
                <a:solidFill>
                  <a:srgbClr val="000000"/>
                </a:solidFill>
                <a:effectLst/>
                <a:uLnTx/>
                <a:uFillTx/>
                <a:latin typeface="Arial"/>
                <a:ea typeface="+mn-ea"/>
                <a:cs typeface="+mn-cs"/>
              </a:rPr>
              <a:t>2018 SAP SE or an SAP affiliate company. All rights reserved</a:t>
            </a:r>
            <a:endParaRPr kumimoji="0" lang="en-US" sz="600" b="0" i="0" u="none" strike="noStrike" kern="0" cap="none" spc="0" normalizeH="0" baseline="0" noProof="0" dirty="0">
              <a:ln>
                <a:noFill/>
              </a:ln>
              <a:solidFill>
                <a:srgbClr val="000000"/>
              </a:solidFill>
              <a:effectLst/>
              <a:uLnTx/>
              <a:uFillTx/>
              <a:latin typeface="Arial"/>
              <a:ea typeface="Arial Unicode MS"/>
              <a:cs typeface="Arial Unicode MS" pitchFamily="34" charset="-128"/>
              <a:sym typeface="Arial"/>
            </a:endParaRPr>
          </a:p>
        </p:txBody>
      </p:sp>
    </p:spTree>
    <p:extLst>
      <p:ext uri="{BB962C8B-B14F-4D97-AF65-F5344CB8AC3E}">
        <p14:creationId xmlns:p14="http://schemas.microsoft.com/office/powerpoint/2010/main" val="3476442812"/>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 id="2147484418" r:id="rId19"/>
    <p:sldLayoutId id="2147484419" r:id="rId20"/>
    <p:sldLayoutId id="2147484420" r:id="rId21"/>
    <p:sldLayoutId id="2147484421" r:id="rId22"/>
    <p:sldLayoutId id="2147484422" r:id="rId23"/>
    <p:sldLayoutId id="2147484423" r:id="rId24"/>
    <p:sldLayoutId id="2147484424" r:id="rId25"/>
    <p:sldLayoutId id="2147484425" r:id="rId26"/>
    <p:sldLayoutId id="2147484429" r:id="rId27"/>
    <p:sldLayoutId id="2147484537" r:id="rId28"/>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3"/>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3922" y="6559836"/>
            <a:ext cx="440711" cy="92333"/>
          </a:xfrm>
          <a:prstGeom prst="rect">
            <a:avLst/>
          </a:prstGeom>
          <a:noFill/>
        </p:spPr>
        <p:txBody>
          <a:bodyPr wrap="none" lIns="0" tIns="0" rIns="0" bIns="0" rtlCol="0">
            <a:spAutoFit/>
          </a:bodyPr>
          <a:lstStyle/>
          <a:p>
            <a:pPr marL="0" marR="0" indent="0" algn="l" defTabSz="1088013"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CUSTOMER</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3872" y="6559836"/>
            <a:ext cx="2269088" cy="92333"/>
          </a:xfrm>
          <a:prstGeom prst="rect">
            <a:avLst/>
          </a:prstGeom>
          <a:noFill/>
        </p:spPr>
        <p:txBody>
          <a:bodyPr wrap="square" lIns="0" tIns="0" rIns="0" bIns="0" rtlCol="0">
            <a:spAutoFit/>
          </a:bodyPr>
          <a:lstStyle/>
          <a:p>
            <a:pPr marL="84079" marR="0" indent="-84079" algn="l" defTabSz="1088013"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3870" y="1620001"/>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0"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760"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311690132"/>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 id="2147484464" r:id="rId17"/>
    <p:sldLayoutId id="2147484465" r:id="rId18"/>
    <p:sldLayoutId id="2147484466" r:id="rId19"/>
    <p:sldLayoutId id="2147484467" r:id="rId20"/>
    <p:sldLayoutId id="2147484468" r:id="rId21"/>
    <p:sldLayoutId id="2147484469" r:id="rId22"/>
    <p:sldLayoutId id="2147484470" r:id="rId23"/>
    <p:sldLayoutId id="2147484471" r:id="rId24"/>
    <p:sldLayoutId id="2147484472" r:id="rId25"/>
    <p:sldLayoutId id="2147484473" r:id="rId26"/>
    <p:sldLayoutId id="2147484474" r:id="rId27"/>
    <p:sldLayoutId id="2147484475" r:id="rId28"/>
    <p:sldLayoutId id="2147484476" r:id="rId29"/>
    <p:sldLayoutId id="2147484477" r:id="rId30"/>
    <p:sldLayoutId id="2147484478" r:id="rId31"/>
    <p:sldLayoutId id="2147484479" r:id="rId32"/>
    <p:sldLayoutId id="2147484480" r:id="rId33"/>
    <p:sldLayoutId id="2147484481" r:id="rId34"/>
    <p:sldLayoutId id="2147484482" r:id="rId35"/>
    <p:sldLayoutId id="2147484483" r:id="rId36"/>
    <p:sldLayoutId id="2147484484" r:id="rId37"/>
    <p:sldLayoutId id="2147484485" r:id="rId38"/>
    <p:sldLayoutId id="2147484489" r:id="rId39"/>
    <p:sldLayoutId id="2147484490" r:id="rId40"/>
    <p:sldLayoutId id="2147484491" r:id="rId41"/>
    <p:sldLayoutId id="2147484492" r:id="rId42"/>
    <p:sldLayoutId id="2147484493" r:id="rId43"/>
    <p:sldLayoutId id="2147484494" r:id="rId44"/>
    <p:sldLayoutId id="2147484495" r:id="rId45"/>
    <p:sldLayoutId id="2147484496" r:id="rId46"/>
    <p:sldLayoutId id="2147484497" r:id="rId47"/>
    <p:sldLayoutId id="2147484499" r:id="rId48"/>
    <p:sldLayoutId id="2147484500" r:id="rId49"/>
    <p:sldLayoutId id="2147484502" r:id="rId50"/>
    <p:sldLayoutId id="2147484503" r:id="rId51"/>
    <p:sldLayoutId id="2147484504" r:id="rId52"/>
    <p:sldLayoutId id="2147484505" r:id="rId53"/>
    <p:sldLayoutId id="2147484506" r:id="rId54"/>
  </p:sldLayoutIdLst>
  <p:hf hdr="0" ftr="0" dt="0"/>
  <p:txStyles>
    <p:titleStyle>
      <a:lvl1pPr algn="l" defTabSz="1088013"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013"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874" indent="-179874" algn="l" defTabSz="1088013"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595" indent="-179298" algn="l" defTabSz="1088013"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622" indent="-179874" algn="l" defTabSz="1088013"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496" indent="-179874" algn="l" defTabSz="1088013"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038" indent="-272004" algn="l" defTabSz="1088013"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045" indent="-272004" algn="l" defTabSz="1088013"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053" indent="-272004" algn="l" defTabSz="1088013"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060" indent="-272004" algn="l" defTabSz="1088013"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013" rtl="0" eaLnBrk="1" latinLnBrk="0" hangingPunct="1">
        <a:defRPr sz="2099" kern="1200">
          <a:solidFill>
            <a:schemeClr val="tx1"/>
          </a:solidFill>
          <a:latin typeface="+mn-lt"/>
          <a:ea typeface="+mn-ea"/>
          <a:cs typeface="+mn-cs"/>
        </a:defRPr>
      </a:lvl1pPr>
      <a:lvl2pPr marL="544007" algn="l" defTabSz="1088013" rtl="0" eaLnBrk="1" latinLnBrk="0" hangingPunct="1">
        <a:defRPr sz="2099" kern="1200">
          <a:solidFill>
            <a:schemeClr val="tx1"/>
          </a:solidFill>
          <a:latin typeface="+mn-lt"/>
          <a:ea typeface="+mn-ea"/>
          <a:cs typeface="+mn-cs"/>
        </a:defRPr>
      </a:lvl2pPr>
      <a:lvl3pPr marL="1088013" algn="l" defTabSz="1088013" rtl="0" eaLnBrk="1" latinLnBrk="0" hangingPunct="1">
        <a:defRPr sz="2099" kern="1200">
          <a:solidFill>
            <a:schemeClr val="tx1"/>
          </a:solidFill>
          <a:latin typeface="+mn-lt"/>
          <a:ea typeface="+mn-ea"/>
          <a:cs typeface="+mn-cs"/>
        </a:defRPr>
      </a:lvl3pPr>
      <a:lvl4pPr marL="1632020" algn="l" defTabSz="1088013" rtl="0" eaLnBrk="1" latinLnBrk="0" hangingPunct="1">
        <a:defRPr sz="2099" kern="1200">
          <a:solidFill>
            <a:schemeClr val="tx1"/>
          </a:solidFill>
          <a:latin typeface="+mn-lt"/>
          <a:ea typeface="+mn-ea"/>
          <a:cs typeface="+mn-cs"/>
        </a:defRPr>
      </a:lvl4pPr>
      <a:lvl5pPr marL="2176028" algn="l" defTabSz="1088013" rtl="0" eaLnBrk="1" latinLnBrk="0" hangingPunct="1">
        <a:defRPr sz="2099" kern="1200">
          <a:solidFill>
            <a:schemeClr val="tx1"/>
          </a:solidFill>
          <a:latin typeface="+mn-lt"/>
          <a:ea typeface="+mn-ea"/>
          <a:cs typeface="+mn-cs"/>
        </a:defRPr>
      </a:lvl5pPr>
      <a:lvl6pPr marL="2720036" algn="l" defTabSz="1088013" rtl="0" eaLnBrk="1" latinLnBrk="0" hangingPunct="1">
        <a:defRPr sz="2099" kern="1200">
          <a:solidFill>
            <a:schemeClr val="tx1"/>
          </a:solidFill>
          <a:latin typeface="+mn-lt"/>
          <a:ea typeface="+mn-ea"/>
          <a:cs typeface="+mn-cs"/>
        </a:defRPr>
      </a:lvl6pPr>
      <a:lvl7pPr marL="3264042" algn="l" defTabSz="1088013" rtl="0" eaLnBrk="1" latinLnBrk="0" hangingPunct="1">
        <a:defRPr sz="2099" kern="1200">
          <a:solidFill>
            <a:schemeClr val="tx1"/>
          </a:solidFill>
          <a:latin typeface="+mn-lt"/>
          <a:ea typeface="+mn-ea"/>
          <a:cs typeface="+mn-cs"/>
        </a:defRPr>
      </a:lvl7pPr>
      <a:lvl8pPr marL="3808049" algn="l" defTabSz="1088013" rtl="0" eaLnBrk="1" latinLnBrk="0" hangingPunct="1">
        <a:defRPr sz="2099" kern="1200">
          <a:solidFill>
            <a:schemeClr val="tx1"/>
          </a:solidFill>
          <a:latin typeface="+mn-lt"/>
          <a:ea typeface="+mn-ea"/>
          <a:cs typeface="+mn-cs"/>
        </a:defRPr>
      </a:lvl8pPr>
      <a:lvl9pPr marL="4352056" algn="l" defTabSz="1088013" rtl="0" eaLnBrk="1" latinLnBrk="0" hangingPunct="1">
        <a:defRPr sz="2099"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62"/>
            <a:ext cx="141027" cy="138467"/>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0" name="Copyright"/>
          <p:cNvSpPr txBox="1"/>
          <p:nvPr userDrawn="1"/>
        </p:nvSpPr>
        <p:spPr bwMode="black">
          <a:xfrm>
            <a:off x="503871" y="655984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2017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503870" y="1620001"/>
            <a:ext cx="11183564"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9" name="Secondary Motion Band"/>
          <p:cNvGrpSpPr/>
          <p:nvPr userDrawn="1"/>
        </p:nvGrpSpPr>
        <p:grpSpPr>
          <a:xfrm>
            <a:off x="10679346" y="0"/>
            <a:ext cx="1512654" cy="251942"/>
            <a:chOff x="10682127" y="0"/>
            <a:chExt cx="1513048" cy="252000"/>
          </a:xfrm>
        </p:grpSpPr>
        <p:sp>
          <p:nvSpPr>
            <p:cNvPr id="16" name="Rectangle 15"/>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Rectangle 16"/>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608148563"/>
      </p:ext>
    </p:extLst>
  </p:cSld>
  <p:clrMap bg1="dk1" tx1="lt1" bg2="dk2" tx2="lt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 id="2147484554" r:id="rId13"/>
    <p:sldLayoutId id="2147484555" r:id="rId14"/>
    <p:sldLayoutId id="2147484556" r:id="rId15"/>
    <p:sldLayoutId id="2147484557" r:id="rId16"/>
    <p:sldLayoutId id="2147484558" r:id="rId17"/>
    <p:sldLayoutId id="2147484559" r:id="rId18"/>
    <p:sldLayoutId id="2147484560" r:id="rId19"/>
    <p:sldLayoutId id="2147484561" r:id="rId20"/>
    <p:sldLayoutId id="2147484562" r:id="rId21"/>
    <p:sldLayoutId id="2147484563" r:id="rId22"/>
    <p:sldLayoutId id="2147484564" r:id="rId23"/>
    <p:sldLayoutId id="2147484565" r:id="rId24"/>
    <p:sldLayoutId id="2147484566" r:id="rId25"/>
    <p:sldLayoutId id="2147484567" r:id="rId26"/>
    <p:sldLayoutId id="2147484568" r:id="rId27"/>
    <p:sldLayoutId id="2147484569" r:id="rId28"/>
    <p:sldLayoutId id="2147484570" r:id="rId29"/>
    <p:sldLayoutId id="2147484571" r:id="rId30"/>
    <p:sldLayoutId id="2147484572" r:id="rId31"/>
    <p:sldLayoutId id="2147484573" r:id="rId32"/>
    <p:sldLayoutId id="2147484574" r:id="rId33"/>
    <p:sldLayoutId id="2147484575" r:id="rId34"/>
    <p:sldLayoutId id="2147484576" r:id="rId35"/>
    <p:sldLayoutId id="2147484577" r:id="rId36"/>
    <p:sldLayoutId id="2147484578" r:id="rId37"/>
    <p:sldLayoutId id="2147484579" r:id="rId38"/>
    <p:sldLayoutId id="2147484580" r:id="rId39"/>
    <p:sldLayoutId id="2147484581" r:id="rId40"/>
    <p:sldLayoutId id="2147484582" r:id="rId41"/>
    <p:sldLayoutId id="2147484583" r:id="rId42"/>
    <p:sldLayoutId id="2147484584" r:id="rId43"/>
    <p:sldLayoutId id="2147484585" r:id="rId44"/>
    <p:sldLayoutId id="2147484586" r:id="rId45"/>
    <p:sldLayoutId id="2147484587" r:id="rId46"/>
    <p:sldLayoutId id="2147484588" r:id="rId47"/>
    <p:sldLayoutId id="2147484589" r:id="rId48"/>
    <p:sldLayoutId id="2147484590" r:id="rId49"/>
    <p:sldLayoutId id="2147484591" r:id="rId50"/>
    <p:sldLayoutId id="2147484592" r:id="rId51"/>
    <p:sldLayoutId id="2147484593" r:id="rId52"/>
    <p:sldLayoutId id="2147484594" r:id="rId53"/>
    <p:sldLayoutId id="2147484595" r:id="rId54"/>
    <p:sldLayoutId id="2147484596" r:id="rId55"/>
    <p:sldLayoutId id="2147484597" r:id="rId56"/>
    <p:sldLayoutId id="2147484598" r:id="rId57"/>
    <p:sldLayoutId id="2147484599" r:id="rId58"/>
    <p:sldLayoutId id="2147484600" r:id="rId59"/>
    <p:sldLayoutId id="2147484601" r:id="rId60"/>
    <p:sldLayoutId id="2147484602" r:id="rId61"/>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463081" y="6536752"/>
            <a:ext cx="224352"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0"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3" name="Text Placeholder 2"/>
          <p:cNvSpPr>
            <a:spLocks noGrp="1"/>
          </p:cNvSpPr>
          <p:nvPr userDrawn="1">
            <p:ph type="body" idx="1"/>
          </p:nvPr>
        </p:nvSpPr>
        <p:spPr bwMode="gray">
          <a:xfrm>
            <a:off x="503870" y="1620000"/>
            <a:ext cx="11183564" cy="4230235"/>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userDrawn="1">
            <p:ph type="title"/>
          </p:nvPr>
        </p:nvSpPr>
        <p:spPr bwMode="gray">
          <a:xfrm>
            <a:off x="503870" y="504000"/>
            <a:ext cx="11183564"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4" name="Group 3"/>
          <p:cNvGrpSpPr/>
          <p:nvPr userDrawn="1"/>
        </p:nvGrpSpPr>
        <p:grpSpPr>
          <a:xfrm>
            <a:off x="0" y="0"/>
            <a:ext cx="12193625" cy="251942"/>
            <a:chOff x="0" y="0"/>
            <a:chExt cx="12196800" cy="251942"/>
          </a:xfrm>
        </p:grpSpPr>
        <p:sp>
          <p:nvSpPr>
            <p:cNvPr id="13" name="Rectangle 12"/>
            <p:cNvSpPr/>
            <p:nvPr userDrawn="1"/>
          </p:nvSpPr>
          <p:spPr bwMode="gray">
            <a:xfrm>
              <a:off x="0" y="0"/>
              <a:ext cx="12196800" cy="251942"/>
            </a:xfrm>
            <a:prstGeom prst="rect">
              <a:avLst/>
            </a:prstGeom>
            <a:solidFill>
              <a:srgbClr val="000000"/>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10683752" y="0"/>
              <a:ext cx="1513048" cy="251942"/>
              <a:chOff x="10682127" y="0"/>
              <a:chExt cx="1513048" cy="252000"/>
            </a:xfrm>
          </p:grpSpPr>
          <p:sp>
            <p:nvSpPr>
              <p:cNvPr id="15" name="Rectangle 14"/>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2984748491"/>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 id="2147484694" r:id="rId14"/>
    <p:sldLayoutId id="2147484695" r:id="rId15"/>
    <p:sldLayoutId id="2147484696" r:id="rId16"/>
    <p:sldLayoutId id="2147484697" r:id="rId17"/>
    <p:sldLayoutId id="2147484698" r:id="rId18"/>
    <p:sldLayoutId id="2147484699" r:id="rId19"/>
    <p:sldLayoutId id="2147484700" r:id="rId20"/>
    <p:sldLayoutId id="2147484701" r:id="rId21"/>
    <p:sldLayoutId id="2147484702" r:id="rId22"/>
    <p:sldLayoutId id="2147484703" r:id="rId23"/>
    <p:sldLayoutId id="2147484704" r:id="rId24"/>
    <p:sldLayoutId id="2147484705" r:id="rId25"/>
    <p:sldLayoutId id="2147484706" r:id="rId26"/>
    <p:sldLayoutId id="2147484707" r:id="rId27"/>
    <p:sldLayoutId id="2147484708" r:id="rId28"/>
    <p:sldLayoutId id="2147484709" r:id="rId29"/>
    <p:sldLayoutId id="2147484710" r:id="rId30"/>
    <p:sldLayoutId id="2147484711" r:id="rId31"/>
    <p:sldLayoutId id="2147484712" r:id="rId32"/>
    <p:sldLayoutId id="2147484713" r:id="rId33"/>
    <p:sldLayoutId id="2147484748" r:id="rId34"/>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6406" y="6536752"/>
            <a:ext cx="141027"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1" name="Classification"/>
          <p:cNvSpPr txBox="1"/>
          <p:nvPr userDrawn="1"/>
        </p:nvSpPr>
        <p:spPr bwMode="black">
          <a:xfrm>
            <a:off x="2813922" y="6559835"/>
            <a:ext cx="278923" cy="92333"/>
          </a:xfrm>
          <a:prstGeom prst="rect">
            <a:avLst/>
          </a:prstGeom>
          <a:noFill/>
        </p:spPr>
        <p:txBody>
          <a:bodyPr wrap="none" lIns="0" tIns="0" rIns="0" bIns="0" rtlCol="0">
            <a:spAutoFit/>
          </a:bodyPr>
          <a:lstStyle/>
          <a:p>
            <a:pPr marL="0" marR="0" indent="0" algn="l" defTabSz="108823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dirty="0">
                <a:solidFill>
                  <a:schemeClr val="tx1"/>
                </a:solidFill>
                <a:latin typeface="Arial"/>
                <a:ea typeface="Arial Unicode MS"/>
                <a:cs typeface="Arial Unicode MS" pitchFamily="34" charset="-128"/>
                <a:sym typeface="Arial"/>
              </a:rPr>
              <a:t>PUBLIC</a:t>
            </a:r>
          </a:p>
        </p:txBody>
      </p:sp>
      <p:sp>
        <p:nvSpPr>
          <p:cNvPr id="10" name="Copyright"/>
          <p:cNvSpPr txBox="1"/>
          <p:nvPr userDrawn="1"/>
        </p:nvSpPr>
        <p:spPr bwMode="black">
          <a:xfrm>
            <a:off x="503870" y="6559835"/>
            <a:ext cx="2269088" cy="92333"/>
          </a:xfrm>
          <a:prstGeom prst="rect">
            <a:avLst/>
          </a:prstGeom>
          <a:noFill/>
        </p:spPr>
        <p:txBody>
          <a:bodyPr wrap="square" lIns="0" tIns="0" rIns="0" bIns="0" rtlCol="0">
            <a:spAutoFit/>
          </a:bodyPr>
          <a:lstStyle/>
          <a:p>
            <a:pPr marL="84096" marR="0" indent="-84096" algn="l" defTabSz="108823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3870" y="1620000"/>
            <a:ext cx="11183564"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3870" y="504000"/>
            <a:ext cx="11183564"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4" name="Group 3"/>
          <p:cNvGrpSpPr/>
          <p:nvPr userDrawn="1"/>
        </p:nvGrpSpPr>
        <p:grpSpPr>
          <a:xfrm>
            <a:off x="0" y="0"/>
            <a:ext cx="12192000" cy="251942"/>
            <a:chOff x="0" y="0"/>
            <a:chExt cx="12195175" cy="251942"/>
          </a:xfrm>
        </p:grpSpPr>
        <p:sp>
          <p:nvSpPr>
            <p:cNvPr id="12" name="Rectangle SAP Gold"/>
            <p:cNvSpPr/>
            <p:nvPr userDrawn="1"/>
          </p:nvSpPr>
          <p:spPr bwMode="gray">
            <a:xfrm>
              <a:off x="0" y="0"/>
              <a:ext cx="12195175" cy="251942"/>
            </a:xfrm>
            <a:prstGeom prst="rect">
              <a:avLst/>
            </a:prstGeom>
            <a:solidFill>
              <a:schemeClr val="tx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3943" fontAlgn="base">
                  <a:lnSpc>
                    <a:spcPct val="100000"/>
                  </a:lnSpc>
                  <a:spcBef>
                    <a:spcPct val="50000"/>
                  </a:spcBef>
                  <a:spcAft>
                    <a:spcPct val="0"/>
                  </a:spcAft>
                  <a:buClr>
                    <a:srgbClr val="F0AB00"/>
                  </a:buClr>
                  <a:buSzPct val="80000"/>
                  <a:tabLst/>
                </a:pPr>
                <a:endParaRPr kumimoji="0" lang="en-US" sz="1999"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144704256"/>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6" r:id="rId31"/>
    <p:sldLayoutId id="2147484747" r:id="rId32"/>
    <p:sldLayoutId id="2147484749" r:id="rId33"/>
  </p:sldLayoutIdLst>
  <p:hf hdr="0" ftr="0" dt="0"/>
  <p:txStyles>
    <p:titleStyle>
      <a:lvl1pPr algn="l" defTabSz="1088231" rtl="0" eaLnBrk="1" latinLnBrk="0" hangingPunct="1">
        <a:spcBef>
          <a:spcPct val="0"/>
        </a:spcBef>
        <a:buNone/>
        <a:defRPr sz="2399" b="1" kern="1200" baseline="0">
          <a:solidFill>
            <a:schemeClr val="tx1"/>
          </a:solidFill>
          <a:latin typeface="+mj-lt"/>
          <a:ea typeface="+mj-ea"/>
          <a:cs typeface="+mj-cs"/>
        </a:defRPr>
      </a:lvl1pPr>
    </p:titleStyle>
    <p:bodyStyle>
      <a:lvl1pPr marL="0" indent="0" algn="l" defTabSz="1088231" rtl="0" eaLnBrk="1" latinLnBrk="0" hangingPunct="1">
        <a:spcBef>
          <a:spcPts val="1799"/>
        </a:spcBef>
        <a:buClr>
          <a:schemeClr val="accent1"/>
        </a:buClr>
        <a:buSzPct val="80000"/>
        <a:buFontTx/>
        <a:buNone/>
        <a:defRPr sz="1999" b="0" kern="1200">
          <a:solidFill>
            <a:schemeClr val="tx1"/>
          </a:solidFill>
          <a:latin typeface="+mn-lt"/>
          <a:ea typeface="+mn-ea"/>
          <a:cs typeface="+mn-cs"/>
        </a:defRPr>
      </a:lvl1pPr>
      <a:lvl2pPr marL="179910" indent="-179910" algn="l" defTabSz="1088231" rtl="0" eaLnBrk="1" latinLnBrk="0" hangingPunct="1">
        <a:spcBef>
          <a:spcPts val="600"/>
        </a:spcBef>
        <a:buClr>
          <a:schemeClr val="accent1"/>
        </a:buClr>
        <a:buSzPct val="100000"/>
        <a:buFont typeface="Wingdings" pitchFamily="2" charset="2"/>
        <a:buChar char="§"/>
        <a:defRPr sz="1799" kern="1200">
          <a:solidFill>
            <a:schemeClr val="tx1"/>
          </a:solidFill>
          <a:latin typeface="+mn-lt"/>
          <a:ea typeface="+mn-ea"/>
          <a:cs typeface="+mn-cs"/>
        </a:defRPr>
      </a:lvl2pPr>
      <a:lvl3pPr marL="358667" indent="-179334" algn="l" defTabSz="1088231" rtl="0" eaLnBrk="1" latinLnBrk="0" hangingPunct="1">
        <a:spcBef>
          <a:spcPts val="300"/>
        </a:spcBef>
        <a:buClr>
          <a:schemeClr val="tx1"/>
        </a:buClr>
        <a:buSzPct val="100000"/>
        <a:buFont typeface="Arial" panose="020B0604020202020204" pitchFamily="34" charset="0"/>
        <a:buChar char="–"/>
        <a:defRPr lang="en-US" sz="1799" kern="1200" noProof="0" dirty="0" smtClean="0">
          <a:solidFill>
            <a:schemeClr val="tx1"/>
          </a:solidFill>
          <a:latin typeface="+mn-lt"/>
          <a:ea typeface="+mn-ea"/>
          <a:cs typeface="+mn-cs"/>
        </a:defRPr>
      </a:lvl3pPr>
      <a:lvl4pPr marL="539730" indent="-179910" algn="l" defTabSz="1088231"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640" indent="-179910" algn="l" defTabSz="1088231"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637"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6753"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0868"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4985" indent="-272058" algn="l" defTabSz="1088231"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de-DE"/>
      </a:defPPr>
      <a:lvl1pPr marL="0" algn="l" defTabSz="1088231" rtl="0" eaLnBrk="1" latinLnBrk="0" hangingPunct="1">
        <a:defRPr sz="2099" kern="1200">
          <a:solidFill>
            <a:schemeClr val="tx1"/>
          </a:solidFill>
          <a:latin typeface="+mn-lt"/>
          <a:ea typeface="+mn-ea"/>
          <a:cs typeface="+mn-cs"/>
        </a:defRPr>
      </a:lvl1pPr>
      <a:lvl2pPr marL="544116" algn="l" defTabSz="1088231" rtl="0" eaLnBrk="1" latinLnBrk="0" hangingPunct="1">
        <a:defRPr sz="2099" kern="1200">
          <a:solidFill>
            <a:schemeClr val="tx1"/>
          </a:solidFill>
          <a:latin typeface="+mn-lt"/>
          <a:ea typeface="+mn-ea"/>
          <a:cs typeface="+mn-cs"/>
        </a:defRPr>
      </a:lvl2pPr>
      <a:lvl3pPr marL="1088231" algn="l" defTabSz="1088231" rtl="0" eaLnBrk="1" latinLnBrk="0" hangingPunct="1">
        <a:defRPr sz="2099" kern="1200">
          <a:solidFill>
            <a:schemeClr val="tx1"/>
          </a:solidFill>
          <a:latin typeface="+mn-lt"/>
          <a:ea typeface="+mn-ea"/>
          <a:cs typeface="+mn-cs"/>
        </a:defRPr>
      </a:lvl3pPr>
      <a:lvl4pPr marL="1632347" algn="l" defTabSz="1088231" rtl="0" eaLnBrk="1" latinLnBrk="0" hangingPunct="1">
        <a:defRPr sz="2099" kern="1200">
          <a:solidFill>
            <a:schemeClr val="tx1"/>
          </a:solidFill>
          <a:latin typeface="+mn-lt"/>
          <a:ea typeface="+mn-ea"/>
          <a:cs typeface="+mn-cs"/>
        </a:defRPr>
      </a:lvl4pPr>
      <a:lvl5pPr marL="2176463" algn="l" defTabSz="1088231" rtl="0" eaLnBrk="1" latinLnBrk="0" hangingPunct="1">
        <a:defRPr sz="2099" kern="1200">
          <a:solidFill>
            <a:schemeClr val="tx1"/>
          </a:solidFill>
          <a:latin typeface="+mn-lt"/>
          <a:ea typeface="+mn-ea"/>
          <a:cs typeface="+mn-cs"/>
        </a:defRPr>
      </a:lvl5pPr>
      <a:lvl6pPr marL="2720580" algn="l" defTabSz="1088231" rtl="0" eaLnBrk="1" latinLnBrk="0" hangingPunct="1">
        <a:defRPr sz="2099" kern="1200">
          <a:solidFill>
            <a:schemeClr val="tx1"/>
          </a:solidFill>
          <a:latin typeface="+mn-lt"/>
          <a:ea typeface="+mn-ea"/>
          <a:cs typeface="+mn-cs"/>
        </a:defRPr>
      </a:lvl6pPr>
      <a:lvl7pPr marL="3264695" algn="l" defTabSz="1088231" rtl="0" eaLnBrk="1" latinLnBrk="0" hangingPunct="1">
        <a:defRPr sz="2099" kern="1200">
          <a:solidFill>
            <a:schemeClr val="tx1"/>
          </a:solidFill>
          <a:latin typeface="+mn-lt"/>
          <a:ea typeface="+mn-ea"/>
          <a:cs typeface="+mn-cs"/>
        </a:defRPr>
      </a:lvl7pPr>
      <a:lvl8pPr marL="3808811" algn="l" defTabSz="1088231" rtl="0" eaLnBrk="1" latinLnBrk="0" hangingPunct="1">
        <a:defRPr sz="2099" kern="1200">
          <a:solidFill>
            <a:schemeClr val="tx1"/>
          </a:solidFill>
          <a:latin typeface="+mn-lt"/>
          <a:ea typeface="+mn-ea"/>
          <a:cs typeface="+mn-cs"/>
        </a:defRPr>
      </a:lvl8pPr>
      <a:lvl9pPr marL="4352927" algn="l" defTabSz="1088231" rtl="0" eaLnBrk="1" latinLnBrk="0" hangingPunct="1">
        <a:defRPr sz="2099"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080">
                <a:solidFill>
                  <a:schemeClr val="tx1">
                    <a:tint val="75000"/>
                  </a:schemeClr>
                </a:solidFill>
                <a:ea typeface="ＭＳ Ｐゴシック" pitchFamily="34" charset="-128"/>
              </a:defRPr>
            </a:lvl1pPr>
          </a:lstStyle>
          <a:p>
            <a:pPr>
              <a:defRPr/>
            </a:pPr>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080">
                <a:solidFill>
                  <a:schemeClr val="tx1">
                    <a:tint val="75000"/>
                  </a:schemeClr>
                </a:solidFill>
                <a:ea typeface="ＭＳ Ｐゴシック" pitchFamily="34" charset="-128"/>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080">
                <a:solidFill>
                  <a:schemeClr val="tx1">
                    <a:tint val="75000"/>
                  </a:schemeClr>
                </a:solidFill>
                <a:ea typeface="ＭＳ Ｐゴシック" pitchFamily="34" charset="-128"/>
              </a:defRPr>
            </a:lvl1pPr>
          </a:lstStyle>
          <a:p>
            <a:pPr>
              <a:defRPr/>
            </a:pPr>
            <a:fld id="{AE3BC7F8-85E7-4AD9-AFF5-F6AFB4B699E3}" type="slidenum">
              <a:rPr lang="en-US"/>
              <a:pPr>
                <a:defRPr/>
              </a:pPr>
              <a:t>‹#›</a:t>
            </a:fld>
            <a:endParaRPr lang="en-US"/>
          </a:p>
        </p:txBody>
      </p:sp>
    </p:spTree>
    <p:extLst>
      <p:ext uri="{BB962C8B-B14F-4D97-AF65-F5344CB8AC3E}">
        <p14:creationId xmlns:p14="http://schemas.microsoft.com/office/powerpoint/2010/main" val="633896869"/>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rtl="0" eaLnBrk="0" fontAlgn="base" hangingPunct="0">
        <a:spcBef>
          <a:spcPct val="0"/>
        </a:spcBef>
        <a:spcAft>
          <a:spcPct val="0"/>
        </a:spcAft>
        <a:defRPr sz="3960" kern="1200">
          <a:solidFill>
            <a:schemeClr val="tx1"/>
          </a:solidFill>
          <a:latin typeface="+mj-lt"/>
          <a:ea typeface="+mj-ea"/>
          <a:cs typeface="+mj-cs"/>
        </a:defRPr>
      </a:lvl1pPr>
      <a:lvl2pPr algn="ctr" rtl="0" eaLnBrk="0" fontAlgn="base" hangingPunct="0">
        <a:spcBef>
          <a:spcPct val="0"/>
        </a:spcBef>
        <a:spcAft>
          <a:spcPct val="0"/>
        </a:spcAft>
        <a:defRPr sz="3960">
          <a:solidFill>
            <a:schemeClr val="tx1"/>
          </a:solidFill>
          <a:latin typeface="Calibri" pitchFamily="34" charset="0"/>
        </a:defRPr>
      </a:lvl2pPr>
      <a:lvl3pPr algn="ctr" rtl="0" eaLnBrk="0" fontAlgn="base" hangingPunct="0">
        <a:spcBef>
          <a:spcPct val="0"/>
        </a:spcBef>
        <a:spcAft>
          <a:spcPct val="0"/>
        </a:spcAft>
        <a:defRPr sz="3960">
          <a:solidFill>
            <a:schemeClr val="tx1"/>
          </a:solidFill>
          <a:latin typeface="Calibri" pitchFamily="34" charset="0"/>
        </a:defRPr>
      </a:lvl3pPr>
      <a:lvl4pPr algn="ctr" rtl="0" eaLnBrk="0" fontAlgn="base" hangingPunct="0">
        <a:spcBef>
          <a:spcPct val="0"/>
        </a:spcBef>
        <a:spcAft>
          <a:spcPct val="0"/>
        </a:spcAft>
        <a:defRPr sz="3960">
          <a:solidFill>
            <a:schemeClr val="tx1"/>
          </a:solidFill>
          <a:latin typeface="Calibri" pitchFamily="34" charset="0"/>
        </a:defRPr>
      </a:lvl4pPr>
      <a:lvl5pPr algn="ctr" rtl="0" eaLnBrk="0" fontAlgn="base" hangingPunct="0">
        <a:spcBef>
          <a:spcPct val="0"/>
        </a:spcBef>
        <a:spcAft>
          <a:spcPct val="0"/>
        </a:spcAft>
        <a:defRPr sz="3960">
          <a:solidFill>
            <a:schemeClr val="tx1"/>
          </a:solidFill>
          <a:latin typeface="Calibri" pitchFamily="34" charset="0"/>
        </a:defRPr>
      </a:lvl5pPr>
      <a:lvl6pPr marL="411480" algn="ctr" rtl="0" fontAlgn="base">
        <a:spcBef>
          <a:spcPct val="0"/>
        </a:spcBef>
        <a:spcAft>
          <a:spcPct val="0"/>
        </a:spcAft>
        <a:defRPr sz="3960">
          <a:solidFill>
            <a:schemeClr val="tx1"/>
          </a:solidFill>
          <a:latin typeface="Calibri" pitchFamily="34" charset="0"/>
        </a:defRPr>
      </a:lvl6pPr>
      <a:lvl7pPr marL="822960" algn="ctr" rtl="0" fontAlgn="base">
        <a:spcBef>
          <a:spcPct val="0"/>
        </a:spcBef>
        <a:spcAft>
          <a:spcPct val="0"/>
        </a:spcAft>
        <a:defRPr sz="3960">
          <a:solidFill>
            <a:schemeClr val="tx1"/>
          </a:solidFill>
          <a:latin typeface="Calibri" pitchFamily="34" charset="0"/>
        </a:defRPr>
      </a:lvl7pPr>
      <a:lvl8pPr marL="1234440" algn="ctr" rtl="0" fontAlgn="base">
        <a:spcBef>
          <a:spcPct val="0"/>
        </a:spcBef>
        <a:spcAft>
          <a:spcPct val="0"/>
        </a:spcAft>
        <a:defRPr sz="3960">
          <a:solidFill>
            <a:schemeClr val="tx1"/>
          </a:solidFill>
          <a:latin typeface="Calibri" pitchFamily="34" charset="0"/>
        </a:defRPr>
      </a:lvl8pPr>
      <a:lvl9pPr marL="1645920" algn="ctr" rtl="0" fontAlgn="base">
        <a:spcBef>
          <a:spcPct val="0"/>
        </a:spcBef>
        <a:spcAft>
          <a:spcPct val="0"/>
        </a:spcAft>
        <a:defRPr sz="3960">
          <a:solidFill>
            <a:schemeClr val="tx1"/>
          </a:solidFill>
          <a:latin typeface="Calibri" pitchFamily="34" charset="0"/>
        </a:defRPr>
      </a:lvl9pPr>
    </p:titleStyle>
    <p:bodyStyle>
      <a:lvl1pPr marL="308610" indent="-308610" algn="l" rtl="0" eaLnBrk="0" fontAlgn="base" hangingPunct="0">
        <a:spcBef>
          <a:spcPct val="20000"/>
        </a:spcBef>
        <a:spcAft>
          <a:spcPct val="0"/>
        </a:spcAft>
        <a:buFont typeface="Arial" charset="0"/>
        <a:buChar char="•"/>
        <a:defRPr sz="2880" kern="1200">
          <a:solidFill>
            <a:schemeClr val="tx1"/>
          </a:solidFill>
          <a:latin typeface="+mn-lt"/>
          <a:ea typeface="+mn-ea"/>
          <a:cs typeface="+mn-cs"/>
        </a:defRPr>
      </a:lvl1pPr>
      <a:lvl2pPr marL="668656" indent="-257176" algn="l" rtl="0" eaLnBrk="0" fontAlgn="base" hangingPunct="0">
        <a:spcBef>
          <a:spcPct val="20000"/>
        </a:spcBef>
        <a:spcAft>
          <a:spcPct val="0"/>
        </a:spcAft>
        <a:buFont typeface="Arial" charset="0"/>
        <a:buChar char="–"/>
        <a:defRPr sz="2520" kern="1200">
          <a:solidFill>
            <a:schemeClr val="tx1"/>
          </a:solidFill>
          <a:latin typeface="+mn-lt"/>
          <a:ea typeface="+mn-ea"/>
          <a:cs typeface="+mn-cs"/>
        </a:defRPr>
      </a:lvl2pPr>
      <a:lvl3pPr marL="1028700" indent="-205740" algn="l" rtl="0" eaLnBrk="0" fontAlgn="base" hangingPunct="0">
        <a:spcBef>
          <a:spcPct val="20000"/>
        </a:spcBef>
        <a:spcAft>
          <a:spcPct val="0"/>
        </a:spcAft>
        <a:buFont typeface="Arial" charset="0"/>
        <a:buChar char="•"/>
        <a:defRPr sz="2160" kern="1200">
          <a:solidFill>
            <a:schemeClr val="tx1"/>
          </a:solidFill>
          <a:latin typeface="+mn-lt"/>
          <a:ea typeface="+mn-ea"/>
          <a:cs typeface="+mn-cs"/>
        </a:defRPr>
      </a:lvl3pPr>
      <a:lvl4pPr marL="1440180" indent="-20574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51660" indent="-20574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4.xml"/><Relationship Id="rId2" Type="http://schemas.openxmlformats.org/officeDocument/2006/relationships/image" Target="../media/image51.jpeg"/><Relationship Id="rId3"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3.png"/><Relationship Id="rId6" Type="http://schemas.openxmlformats.org/officeDocument/2006/relationships/image" Target="../media/image88.png"/><Relationship Id="rId1" Type="http://schemas.openxmlformats.org/officeDocument/2006/relationships/slideLayout" Target="../slideLayouts/slideLayout240.xml"/><Relationship Id="rId2"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9.png"/><Relationship Id="rId5" Type="http://schemas.openxmlformats.org/officeDocument/2006/relationships/image" Target="../media/image88.png"/><Relationship Id="rId1" Type="http://schemas.openxmlformats.org/officeDocument/2006/relationships/slideLayout" Target="../slideLayouts/slideLayout240.xml"/><Relationship Id="rId2"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71.png"/><Relationship Id="rId5" Type="http://schemas.openxmlformats.org/officeDocument/2006/relationships/image" Target="../media/image91.png"/><Relationship Id="rId6" Type="http://schemas.openxmlformats.org/officeDocument/2006/relationships/image" Target="../media/image82.png"/><Relationship Id="rId7" Type="http://schemas.openxmlformats.org/officeDocument/2006/relationships/image" Target="../media/image92.PNG"/><Relationship Id="rId1" Type="http://schemas.openxmlformats.org/officeDocument/2006/relationships/slideLayout" Target="../slideLayouts/slideLayout240.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10.xml"/><Relationship Id="rId3" Type="http://schemas.openxmlformats.org/officeDocument/2006/relationships/image" Target="../media/image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11.xml"/><Relationship Id="rId3"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82.png"/><Relationship Id="rId5" Type="http://schemas.openxmlformats.org/officeDocument/2006/relationships/image" Target="../media/image96.PNG"/><Relationship Id="rId1" Type="http://schemas.openxmlformats.org/officeDocument/2006/relationships/slideLayout" Target="../slideLayouts/slideLayout240.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40.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82.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240.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88.png"/><Relationship Id="rId1" Type="http://schemas.openxmlformats.org/officeDocument/2006/relationships/slideLayout" Target="../slideLayouts/slideLayout239.xml"/><Relationship Id="rId2"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82.png"/><Relationship Id="rId6" Type="http://schemas.openxmlformats.org/officeDocument/2006/relationships/image" Target="../media/image108.png"/><Relationship Id="rId1" Type="http://schemas.openxmlformats.org/officeDocument/2006/relationships/slideLayout" Target="../slideLayouts/slideLayout240.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microsoft.com/office/2007/relationships/hdphoto" Target="../media/hdphoto7.wdp"/><Relationship Id="rId19" Type="http://schemas.openxmlformats.org/officeDocument/2006/relationships/image" Target="../media/image67.png"/><Relationship Id="rId1" Type="http://schemas.openxmlformats.org/officeDocument/2006/relationships/slideLayout" Target="../slideLayouts/slideLayout260.xml"/><Relationship Id="rId2" Type="http://schemas.openxmlformats.org/officeDocument/2006/relationships/notesSlide" Target="../notesSlides/notesSlide1.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4.PNG"/><Relationship Id="rId1" Type="http://schemas.openxmlformats.org/officeDocument/2006/relationships/slideLayout" Target="../slideLayouts/slideLayout10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4.PNG"/><Relationship Id="rId1" Type="http://schemas.openxmlformats.org/officeDocument/2006/relationships/slideLayout" Target="../slideLayouts/slideLayout83.xml"/><Relationship Id="rId2" Type="http://schemas.openxmlformats.org/officeDocument/2006/relationships/image" Target="../media/image82.png"/></Relationships>
</file>

<file path=ppt/slides/_rels/slide22.xml.rels><?xml version="1.0" encoding="UTF-8" standalone="yes"?>
<Relationships xmlns="http://schemas.openxmlformats.org/package/2006/relationships"><Relationship Id="rId20" Type="http://schemas.openxmlformats.org/officeDocument/2006/relationships/image" Target="../media/image126.png"/><Relationship Id="rId21" Type="http://schemas.openxmlformats.org/officeDocument/2006/relationships/image" Target="../media/image127.png"/><Relationship Id="rId22" Type="http://schemas.openxmlformats.org/officeDocument/2006/relationships/image" Target="../media/image128.png"/><Relationship Id="rId23" Type="http://schemas.openxmlformats.org/officeDocument/2006/relationships/image" Target="../media/image129.png"/><Relationship Id="rId24" Type="http://schemas.openxmlformats.org/officeDocument/2006/relationships/image" Target="../media/image130.png"/><Relationship Id="rId25" Type="http://schemas.openxmlformats.org/officeDocument/2006/relationships/image" Target="../media/image131.png"/><Relationship Id="rId26" Type="http://schemas.openxmlformats.org/officeDocument/2006/relationships/image" Target="../media/image132.png"/><Relationship Id="rId27" Type="http://schemas.openxmlformats.org/officeDocument/2006/relationships/image" Target="../media/image133.png"/><Relationship Id="rId28" Type="http://schemas.openxmlformats.org/officeDocument/2006/relationships/image" Target="../media/image134.png"/><Relationship Id="rId29" Type="http://schemas.openxmlformats.org/officeDocument/2006/relationships/image" Target="../media/image135.png"/><Relationship Id="rId1" Type="http://schemas.openxmlformats.org/officeDocument/2006/relationships/slideLayout" Target="../slideLayouts/slideLayout82.xml"/><Relationship Id="rId2" Type="http://schemas.openxmlformats.org/officeDocument/2006/relationships/notesSlide" Target="../notesSlides/notesSlide17.xml"/><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30" Type="http://schemas.openxmlformats.org/officeDocument/2006/relationships/image" Target="../media/image136.png"/><Relationship Id="rId31" Type="http://schemas.openxmlformats.org/officeDocument/2006/relationships/image" Target="../media/image137.png"/><Relationship Id="rId32" Type="http://schemas.openxmlformats.org/officeDocument/2006/relationships/image" Target="../media/image138.png"/><Relationship Id="rId9" Type="http://schemas.openxmlformats.org/officeDocument/2006/relationships/image" Target="../media/image115.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33" Type="http://schemas.openxmlformats.org/officeDocument/2006/relationships/image" Target="../media/image139.png"/><Relationship Id="rId34" Type="http://schemas.openxmlformats.org/officeDocument/2006/relationships/image" Target="../media/image140.png"/><Relationship Id="rId35" Type="http://schemas.openxmlformats.org/officeDocument/2006/relationships/image" Target="../media/image141.png"/><Relationship Id="rId10" Type="http://schemas.openxmlformats.org/officeDocument/2006/relationships/image" Target="../media/image116.png"/><Relationship Id="rId11" Type="http://schemas.openxmlformats.org/officeDocument/2006/relationships/image" Target="../media/image117.png"/><Relationship Id="rId12" Type="http://schemas.openxmlformats.org/officeDocument/2006/relationships/image" Target="../media/image118.png"/><Relationship Id="rId13" Type="http://schemas.openxmlformats.org/officeDocument/2006/relationships/image" Target="../media/image119.png"/><Relationship Id="rId14" Type="http://schemas.openxmlformats.org/officeDocument/2006/relationships/image" Target="../media/image120.png"/><Relationship Id="rId15" Type="http://schemas.openxmlformats.org/officeDocument/2006/relationships/image" Target="../media/image121.tiff"/><Relationship Id="rId16" Type="http://schemas.openxmlformats.org/officeDocument/2006/relationships/image" Target="../media/image122.png"/><Relationship Id="rId17" Type="http://schemas.openxmlformats.org/officeDocument/2006/relationships/image" Target="../media/image123.png"/><Relationship Id="rId18" Type="http://schemas.openxmlformats.org/officeDocument/2006/relationships/image" Target="../media/image124.png"/><Relationship Id="rId19"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42.png"/></Relationships>
</file>

<file path=ppt/slides/_rels/slide24.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6" Type="http://schemas.openxmlformats.org/officeDocument/2006/relationships/image" Target="../media/image147.jpeg"/><Relationship Id="rId7" Type="http://schemas.openxmlformats.org/officeDocument/2006/relationships/image" Target="../media/image148.jpeg"/><Relationship Id="rId1" Type="http://schemas.openxmlformats.org/officeDocument/2006/relationships/slideLayout" Target="../slideLayouts/slideLayout82.xml"/><Relationship Id="rId2" Type="http://schemas.openxmlformats.org/officeDocument/2006/relationships/image" Target="../media/image14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1" Type="http://schemas.openxmlformats.org/officeDocument/2006/relationships/slideLayout" Target="../slideLayouts/slideLayout8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60.png"/><Relationship Id="rId1" Type="http://schemas.openxmlformats.org/officeDocument/2006/relationships/slideLayout" Target="../slideLayouts/slideLayout9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6.xml"/><Relationship Id="rId4" Type="http://schemas.openxmlformats.org/officeDocument/2006/relationships/image" Target="../media/image161.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2.xml"/><Relationship Id="rId4" Type="http://schemas.openxmlformats.org/officeDocument/2006/relationships/image" Target="../media/image162.png"/><Relationship Id="rId1" Type="http://schemas.microsoft.com/office/2007/relationships/media" Target="../media/media2.mp4"/><Relationship Id="rId2" Type="http://schemas.openxmlformats.org/officeDocument/2006/relationships/video" Target="../media/media2.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hyperlink" Target="mailto:simon.dechent@sap.com" TargetMode="External"/><Relationship Id="rId3" Type="http://schemas.openxmlformats.org/officeDocument/2006/relationships/image" Target="../media/image1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2.xml"/><Relationship Id="rId3" Type="http://schemas.openxmlformats.org/officeDocument/2006/relationships/image" Target="../media/image6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jpeg"/><Relationship Id="rId5" Type="http://schemas.openxmlformats.org/officeDocument/2006/relationships/image" Target="../media/image166.jpeg"/><Relationship Id="rId6" Type="http://schemas.openxmlformats.org/officeDocument/2006/relationships/image" Target="../media/image167.jpeg"/><Relationship Id="rId7" Type="http://schemas.openxmlformats.org/officeDocument/2006/relationships/image" Target="../media/image168.JPG"/><Relationship Id="rId8" Type="http://schemas.openxmlformats.org/officeDocument/2006/relationships/image" Target="../media/image169.jpg"/><Relationship Id="rId9" Type="http://schemas.openxmlformats.org/officeDocument/2006/relationships/image" Target="../media/image170.jpg"/><Relationship Id="rId1" Type="http://schemas.openxmlformats.org/officeDocument/2006/relationships/slideLayout" Target="../slideLayouts/slideLayout286.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3.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40.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1.png"/><Relationship Id="rId1" Type="http://schemas.openxmlformats.org/officeDocument/2006/relationships/slideLayout" Target="../slideLayouts/slideLayout240.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40.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 Type="http://schemas.openxmlformats.org/officeDocument/2006/relationships/slideLayout" Target="../slideLayouts/slideLayout22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40.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a:extLst>
              <a:ext uri="{FF2B5EF4-FFF2-40B4-BE49-F238E27FC236}">
                <a16:creationId xmlns:a16="http://schemas.microsoft.com/office/drawing/2014/main" xmlns="" id="{5EF8D852-88C9-4596-AC03-03F5E9030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202" y="254336"/>
            <a:ext cx="10841595" cy="660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xmlns="" id="{6BC8FDE0-4A1F-473E-B0AA-B67EE037F41F}"/>
              </a:ext>
            </a:extLst>
          </p:cNvPr>
          <p:cNvSpPr txBox="1">
            <a:spLocks/>
          </p:cNvSpPr>
          <p:nvPr/>
        </p:nvSpPr>
        <p:spPr bwMode="gray">
          <a:xfrm>
            <a:off x="634021" y="5405018"/>
            <a:ext cx="10923959" cy="738280"/>
          </a:xfrm>
          <a:prstGeom prst="rect">
            <a:avLst/>
          </a:prstGeom>
        </p:spPr>
        <p:txBody>
          <a:bodyPr vert="horz" wrap="square" lIns="0" tIns="0" rIns="0" bIns="0" rtlCol="0"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600" b="0" kern="1200" baseline="0">
                <a:solidFill>
                  <a:schemeClr val="tx1"/>
                </a:solidFill>
                <a:latin typeface="+mn-lt"/>
                <a:ea typeface="+mn-ea"/>
                <a:cs typeface="+mn-cs"/>
              </a:defRPr>
            </a:lvl1pPr>
            <a:lvl2pPr marL="544116" indent="0" algn="ctr" defTabSz="1088231" rtl="0" eaLnBrk="1" latinLnBrk="0" hangingPunct="1">
              <a:spcBef>
                <a:spcPts val="600"/>
              </a:spcBef>
              <a:buClr>
                <a:schemeClr val="accent1"/>
              </a:buClr>
              <a:buSzPct val="100000"/>
              <a:buFont typeface="Wingdings" pitchFamily="2" charset="2"/>
              <a:buNone/>
              <a:defRPr sz="1799" kern="1200">
                <a:solidFill>
                  <a:schemeClr val="tx1">
                    <a:tint val="75000"/>
                  </a:schemeClr>
                </a:solidFill>
                <a:latin typeface="+mn-lt"/>
                <a:ea typeface="+mn-ea"/>
                <a:cs typeface="+mn-cs"/>
              </a:defRPr>
            </a:lvl2pPr>
            <a:lvl3pPr marL="1088231" indent="0" algn="ctr" defTabSz="1088231" rtl="0" eaLnBrk="1" latinLnBrk="0" hangingPunct="1">
              <a:spcBef>
                <a:spcPts val="300"/>
              </a:spcBef>
              <a:buClr>
                <a:schemeClr val="tx1"/>
              </a:buClr>
              <a:buSzPct val="100000"/>
              <a:buFont typeface="Arial" panose="020B0604020202020204" pitchFamily="34" charset="0"/>
              <a:buNone/>
              <a:defRPr lang="en-US" sz="1799" kern="1200" noProof="0">
                <a:solidFill>
                  <a:schemeClr val="tx1">
                    <a:tint val="75000"/>
                  </a:schemeClr>
                </a:solidFill>
                <a:latin typeface="+mn-lt"/>
                <a:ea typeface="+mn-ea"/>
                <a:cs typeface="+mn-cs"/>
              </a:defRPr>
            </a:lvl3pPr>
            <a:lvl4pPr marL="1632347" indent="0" algn="ctr" defTabSz="1088231" rtl="0" eaLnBrk="1" latinLnBrk="0" hangingPunct="1">
              <a:spcBef>
                <a:spcPts val="300"/>
              </a:spcBef>
              <a:buClr>
                <a:schemeClr val="tx1"/>
              </a:buClr>
              <a:buSzPct val="120000"/>
              <a:buFont typeface="Arial" pitchFamily="34" charset="0"/>
              <a:buNone/>
              <a:defRPr sz="1600" kern="1200">
                <a:solidFill>
                  <a:schemeClr val="tx1">
                    <a:tint val="75000"/>
                  </a:schemeClr>
                </a:solidFill>
                <a:latin typeface="+mn-lt"/>
                <a:ea typeface="+mn-ea"/>
                <a:cs typeface="+mn-cs"/>
              </a:defRPr>
            </a:lvl4pPr>
            <a:lvl5pPr marL="2176463" indent="0" algn="ctr" defTabSz="1088231" rtl="0" eaLnBrk="1" latinLnBrk="0" hangingPunct="1">
              <a:spcBef>
                <a:spcPts val="100"/>
              </a:spcBef>
              <a:buClr>
                <a:schemeClr val="tx1"/>
              </a:buClr>
              <a:buSzPct val="100000"/>
              <a:buFont typeface="Symbol" panose="05050102010706020507" pitchFamily="18" charset="2"/>
              <a:buNone/>
              <a:defRPr sz="1400" kern="1200" baseline="0">
                <a:solidFill>
                  <a:schemeClr val="tx1">
                    <a:tint val="75000"/>
                  </a:schemeClr>
                </a:solidFill>
                <a:latin typeface="+mn-lt"/>
                <a:ea typeface="+mn-ea"/>
                <a:cs typeface="+mn-cs"/>
              </a:defRPr>
            </a:lvl5pPr>
            <a:lvl6pPr marL="2720580" indent="0" algn="ctr" defTabSz="1088231" rtl="0" eaLnBrk="1" latinLnBrk="0" hangingPunct="1">
              <a:spcBef>
                <a:spcPct val="20000"/>
              </a:spcBef>
              <a:buFont typeface="Arial" pitchFamily="34" charset="0"/>
              <a:buNone/>
              <a:defRPr sz="2399" kern="1200">
                <a:solidFill>
                  <a:schemeClr val="tx1">
                    <a:tint val="75000"/>
                  </a:schemeClr>
                </a:solidFill>
                <a:latin typeface="+mn-lt"/>
                <a:ea typeface="+mn-ea"/>
                <a:cs typeface="+mn-cs"/>
              </a:defRPr>
            </a:lvl6pPr>
            <a:lvl7pPr marL="3264695" indent="0" algn="ctr" defTabSz="1088231" rtl="0" eaLnBrk="1" latinLnBrk="0" hangingPunct="1">
              <a:spcBef>
                <a:spcPct val="20000"/>
              </a:spcBef>
              <a:buFont typeface="Arial" pitchFamily="34" charset="0"/>
              <a:buNone/>
              <a:defRPr sz="2399" kern="1200">
                <a:solidFill>
                  <a:schemeClr val="tx1">
                    <a:tint val="75000"/>
                  </a:schemeClr>
                </a:solidFill>
                <a:latin typeface="+mn-lt"/>
                <a:ea typeface="+mn-ea"/>
                <a:cs typeface="+mn-cs"/>
              </a:defRPr>
            </a:lvl7pPr>
            <a:lvl8pPr marL="3808811" indent="0" algn="ctr" defTabSz="1088231" rtl="0" eaLnBrk="1" latinLnBrk="0" hangingPunct="1">
              <a:spcBef>
                <a:spcPct val="20000"/>
              </a:spcBef>
              <a:buFont typeface="Arial" pitchFamily="34" charset="0"/>
              <a:buNone/>
              <a:defRPr sz="2399" kern="1200">
                <a:solidFill>
                  <a:schemeClr val="tx1">
                    <a:tint val="75000"/>
                  </a:schemeClr>
                </a:solidFill>
                <a:latin typeface="+mn-lt"/>
                <a:ea typeface="+mn-ea"/>
                <a:cs typeface="+mn-cs"/>
              </a:defRPr>
            </a:lvl8pPr>
            <a:lvl9pPr marL="4352927" indent="0" algn="ctr" defTabSz="1088231" rtl="0" eaLnBrk="1" latinLnBrk="0" hangingPunct="1">
              <a:spcBef>
                <a:spcPct val="20000"/>
              </a:spcBef>
              <a:buFont typeface="Arial" pitchFamily="34" charset="0"/>
              <a:buNone/>
              <a:defRPr sz="2399" kern="1200">
                <a:solidFill>
                  <a:schemeClr val="tx1">
                    <a:tint val="75000"/>
                  </a:schemeClr>
                </a:solidFill>
                <a:latin typeface="+mn-lt"/>
                <a:ea typeface="+mn-ea"/>
                <a:cs typeface="+mn-cs"/>
              </a:defRPr>
            </a:lvl9pPr>
          </a:lstStyle>
          <a:p>
            <a:pPr defTabSz="1087905">
              <a:buClr>
                <a:srgbClr val="F0AB00"/>
              </a:buClr>
              <a:defRPr/>
            </a:pPr>
            <a:r>
              <a:rPr lang="en-US" sz="2000" b="1" dirty="0">
                <a:latin typeface="Arial"/>
              </a:rPr>
              <a:t>Simon Dechent</a:t>
            </a:r>
          </a:p>
          <a:p>
            <a:pPr defTabSz="1087905">
              <a:buClr>
                <a:srgbClr val="F0AB00"/>
              </a:buClr>
              <a:defRPr/>
            </a:pPr>
            <a:r>
              <a:rPr lang="en-US" sz="1800" b="1" dirty="0">
                <a:latin typeface="Arial"/>
              </a:rPr>
              <a:t>Global Market Development </a:t>
            </a:r>
            <a:br>
              <a:rPr lang="en-US" sz="1800" b="1" dirty="0">
                <a:latin typeface="Arial"/>
              </a:rPr>
            </a:br>
            <a:r>
              <a:rPr lang="en-US" sz="1800" b="1" dirty="0">
                <a:latin typeface="Arial"/>
              </a:rPr>
              <a:t>SAP Sales Cloud – Retail Execution</a:t>
            </a:r>
          </a:p>
          <a:p>
            <a:pPr defTabSz="1087905">
              <a:buClr>
                <a:srgbClr val="F0AB00"/>
              </a:buClr>
              <a:defRPr/>
            </a:pPr>
            <a:endParaRPr lang="en-US" sz="1800" b="1" dirty="0">
              <a:latin typeface="Arial"/>
            </a:endParaRPr>
          </a:p>
        </p:txBody>
      </p:sp>
      <p:pic>
        <p:nvPicPr>
          <p:cNvPr id="4" name="SAP Logo" descr="SAP Logo" title="SAP Logo">
            <a:extLst>
              <a:ext uri="{FF2B5EF4-FFF2-40B4-BE49-F238E27FC236}">
                <a16:creationId xmlns:a16="http://schemas.microsoft.com/office/drawing/2014/main" xmlns="" id="{420A58F4-D757-40AC-A6E4-5C22851E47F8}"/>
              </a:ext>
            </a:extLst>
          </p:cNvPr>
          <p:cNvPicPr>
            <a:picLocks noChangeAspect="1"/>
          </p:cNvPicPr>
          <p:nvPr/>
        </p:nvPicPr>
        <p:blipFill>
          <a:blip r:embed="rId3"/>
          <a:stretch>
            <a:fillRect/>
          </a:stretch>
        </p:blipFill>
        <p:spPr>
          <a:xfrm>
            <a:off x="9124614" y="3034206"/>
            <a:ext cx="2186454" cy="400850"/>
          </a:xfrm>
          <a:prstGeom prst="rect">
            <a:avLst/>
          </a:prstGeom>
        </p:spPr>
      </p:pic>
      <p:sp>
        <p:nvSpPr>
          <p:cNvPr id="5" name="TextBox 4">
            <a:extLst>
              <a:ext uri="{FF2B5EF4-FFF2-40B4-BE49-F238E27FC236}">
                <a16:creationId xmlns:a16="http://schemas.microsoft.com/office/drawing/2014/main" xmlns="" id="{C4CD01FD-6409-4AEA-95C3-A73732FB4570}"/>
              </a:ext>
            </a:extLst>
          </p:cNvPr>
          <p:cNvSpPr txBox="1"/>
          <p:nvPr/>
        </p:nvSpPr>
        <p:spPr>
          <a:xfrm>
            <a:off x="675202" y="3677281"/>
            <a:ext cx="10923959" cy="2339102"/>
          </a:xfrm>
          <a:prstGeom prst="rect">
            <a:avLst/>
          </a:prstGeom>
          <a:noFill/>
        </p:spPr>
        <p:txBody>
          <a:bodyPr wrap="square" lIns="0" tIns="0" rIns="0" bIns="0" rtlCol="0">
            <a:spAutoFit/>
          </a:bodyPr>
          <a:lstStyle/>
          <a:p>
            <a:r>
              <a:rPr lang="en-US" sz="3600" b="1" dirty="0">
                <a:solidFill>
                  <a:schemeClr val="accent1"/>
                </a:solidFill>
              </a:rPr>
              <a:t>How </a:t>
            </a:r>
            <a:r>
              <a:rPr lang="en-US" sz="3600" b="1" dirty="0"/>
              <a:t>empowering your team </a:t>
            </a:r>
            <a:r>
              <a:rPr lang="en-US" sz="3600" b="1" dirty="0">
                <a:solidFill>
                  <a:schemeClr val="accent1"/>
                </a:solidFill>
              </a:rPr>
              <a:t>through better processes and technologies </a:t>
            </a:r>
            <a:r>
              <a:rPr lang="en-US" sz="3600" b="1" dirty="0"/>
              <a:t>drives measurable benefits In-Store</a:t>
            </a:r>
            <a:endParaRPr lang="de-DE" sz="3600" b="1" dirty="0"/>
          </a:p>
          <a:p>
            <a:pPr defTabSz="1087905">
              <a:buClr>
                <a:srgbClr val="F0AB00"/>
              </a:buClr>
              <a:defRPr/>
            </a:pPr>
            <a:endParaRPr lang="en-US" sz="4400" dirty="0">
              <a:solidFill>
                <a:srgbClr val="FFFFFF"/>
              </a:solidFill>
            </a:endParaRPr>
          </a:p>
        </p:txBody>
      </p:sp>
      <p:sp>
        <p:nvSpPr>
          <p:cNvPr id="2" name="Rectangle 1">
            <a:extLst>
              <a:ext uri="{FF2B5EF4-FFF2-40B4-BE49-F238E27FC236}">
                <a16:creationId xmlns:a16="http://schemas.microsoft.com/office/drawing/2014/main" xmlns="" id="{707CC7A6-5B6B-4F8A-8CB3-5B833517D716}"/>
              </a:ext>
            </a:extLst>
          </p:cNvPr>
          <p:cNvSpPr/>
          <p:nvPr/>
        </p:nvSpPr>
        <p:spPr bwMode="gray">
          <a:xfrm>
            <a:off x="400050" y="6486525"/>
            <a:ext cx="533400" cy="29527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117848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5890541-D755-4F19-8DAE-98BDEC2825BE}"/>
              </a:ext>
            </a:extLst>
          </p:cNvPr>
          <p:cNvGrpSpPr/>
          <p:nvPr/>
        </p:nvGrpSpPr>
        <p:grpSpPr>
          <a:xfrm>
            <a:off x="-152540" y="436967"/>
            <a:ext cx="6684989" cy="5126797"/>
            <a:chOff x="634820" y="339217"/>
            <a:chExt cx="5292386" cy="4106794"/>
          </a:xfrm>
        </p:grpSpPr>
        <p:pic>
          <p:nvPicPr>
            <p:cNvPr id="2" name="Bild 1" descr="mockup_devices_05.png">
              <a:extLst>
                <a:ext uri="{FF2B5EF4-FFF2-40B4-BE49-F238E27FC236}">
                  <a16:creationId xmlns:a16="http://schemas.microsoft.com/office/drawing/2014/main" xmlns="" id="{4249B18D-CA74-4744-A6C0-8552E79F2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0" y="339217"/>
              <a:ext cx="5292386" cy="4106794"/>
            </a:xfrm>
            <a:prstGeom prst="rect">
              <a:avLst/>
            </a:prstGeom>
          </p:spPr>
        </p:pic>
        <p:pic>
          <p:nvPicPr>
            <p:cNvPr id="6" name="Picture 5">
              <a:extLst>
                <a:ext uri="{FF2B5EF4-FFF2-40B4-BE49-F238E27FC236}">
                  <a16:creationId xmlns:a16="http://schemas.microsoft.com/office/drawing/2014/main" xmlns="" id="{112478FC-9C74-440C-B62F-2B83A5495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719" y="782916"/>
              <a:ext cx="3625728" cy="2762701"/>
            </a:xfrm>
            <a:prstGeom prst="rect">
              <a:avLst/>
            </a:prstGeom>
          </p:spPr>
        </p:pic>
      </p:grpSp>
      <p:grpSp>
        <p:nvGrpSpPr>
          <p:cNvPr id="10" name="Group 9">
            <a:extLst>
              <a:ext uri="{FF2B5EF4-FFF2-40B4-BE49-F238E27FC236}">
                <a16:creationId xmlns:a16="http://schemas.microsoft.com/office/drawing/2014/main" xmlns="" id="{67848B09-48DB-4CF6-BCB7-33F89FE551A4}"/>
              </a:ext>
            </a:extLst>
          </p:cNvPr>
          <p:cNvGrpSpPr/>
          <p:nvPr/>
        </p:nvGrpSpPr>
        <p:grpSpPr>
          <a:xfrm>
            <a:off x="5658979" y="356971"/>
            <a:ext cx="6701253" cy="5223743"/>
            <a:chOff x="5918769" y="339217"/>
            <a:chExt cx="5292386" cy="4106794"/>
          </a:xfrm>
        </p:grpSpPr>
        <p:pic>
          <p:nvPicPr>
            <p:cNvPr id="3" name="Bild 1" descr="mockup_devices_05.png">
              <a:extLst>
                <a:ext uri="{FF2B5EF4-FFF2-40B4-BE49-F238E27FC236}">
                  <a16:creationId xmlns:a16="http://schemas.microsoft.com/office/drawing/2014/main" xmlns="" id="{C807DB97-C4E5-4BBC-8722-C7DC04EDF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769" y="339217"/>
              <a:ext cx="5292386" cy="4106794"/>
            </a:xfrm>
            <a:prstGeom prst="rect">
              <a:avLst/>
            </a:prstGeom>
          </p:spPr>
        </p:pic>
        <p:pic>
          <p:nvPicPr>
            <p:cNvPr id="7" name="Picture 6">
              <a:extLst>
                <a:ext uri="{FF2B5EF4-FFF2-40B4-BE49-F238E27FC236}">
                  <a16:creationId xmlns:a16="http://schemas.microsoft.com/office/drawing/2014/main" xmlns="" id="{03E1DE28-75E1-4CD2-BD5B-F3850006B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106" y="830728"/>
              <a:ext cx="3619852" cy="2714889"/>
            </a:xfrm>
            <a:prstGeom prst="rect">
              <a:avLst/>
            </a:prstGeom>
          </p:spPr>
        </p:pic>
      </p:grpSp>
      <p:pic>
        <p:nvPicPr>
          <p:cNvPr id="8" name="Bild 2">
            <a:extLst>
              <a:ext uri="{FF2B5EF4-FFF2-40B4-BE49-F238E27FC236}">
                <a16:creationId xmlns:a16="http://schemas.microsoft.com/office/drawing/2014/main" xmlns="" id="{D4D3736E-D606-4705-A5B9-54D5C5B68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879" y="3857635"/>
            <a:ext cx="4739357" cy="2660344"/>
          </a:xfrm>
          <a:prstGeom prst="rect">
            <a:avLst/>
          </a:prstGeom>
        </p:spPr>
      </p:pic>
      <p:pic>
        <p:nvPicPr>
          <p:cNvPr id="11" name="Picture 10">
            <a:extLst>
              <a:ext uri="{FF2B5EF4-FFF2-40B4-BE49-F238E27FC236}">
                <a16:creationId xmlns:a16="http://schemas.microsoft.com/office/drawing/2014/main" xmlns="" id="{FD06AA25-B722-4351-BAFF-4AA20676BFC7}"/>
              </a:ext>
            </a:extLst>
          </p:cNvPr>
          <p:cNvPicPr>
            <a:picLocks noChangeAspect="1"/>
          </p:cNvPicPr>
          <p:nvPr/>
        </p:nvPicPr>
        <p:blipFill>
          <a:blip r:embed="rId6"/>
          <a:stretch>
            <a:fillRect/>
          </a:stretch>
        </p:blipFill>
        <p:spPr>
          <a:xfrm>
            <a:off x="6891527" y="1097027"/>
            <a:ext cx="1036464" cy="181896"/>
          </a:xfrm>
          <a:prstGeom prst="rect">
            <a:avLst/>
          </a:prstGeom>
        </p:spPr>
      </p:pic>
    </p:spTree>
    <p:extLst>
      <p:ext uri="{BB962C8B-B14F-4D97-AF65-F5344CB8AC3E}">
        <p14:creationId xmlns:p14="http://schemas.microsoft.com/office/powerpoint/2010/main" val="29023368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2">
            <a:extLst>
              <a:ext uri="{FF2B5EF4-FFF2-40B4-BE49-F238E27FC236}">
                <a16:creationId xmlns:a16="http://schemas.microsoft.com/office/drawing/2014/main" xmlns="" id="{713B8CE3-5891-4464-A329-E8F5C8041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67" y="4427641"/>
            <a:ext cx="4739357" cy="2660344"/>
          </a:xfrm>
          <a:prstGeom prst="rect">
            <a:avLst/>
          </a:prstGeom>
        </p:spPr>
      </p:pic>
      <p:grpSp>
        <p:nvGrpSpPr>
          <p:cNvPr id="9" name="Group 8">
            <a:extLst>
              <a:ext uri="{FF2B5EF4-FFF2-40B4-BE49-F238E27FC236}">
                <a16:creationId xmlns:a16="http://schemas.microsoft.com/office/drawing/2014/main" xmlns="" id="{8C2F267B-FF23-4DBF-9A38-9F8FF6A60B56}"/>
              </a:ext>
            </a:extLst>
          </p:cNvPr>
          <p:cNvGrpSpPr/>
          <p:nvPr/>
        </p:nvGrpSpPr>
        <p:grpSpPr>
          <a:xfrm>
            <a:off x="1888490" y="-234226"/>
            <a:ext cx="9160780" cy="7108596"/>
            <a:chOff x="1888490" y="-234226"/>
            <a:chExt cx="9160780" cy="7108596"/>
          </a:xfrm>
        </p:grpSpPr>
        <p:pic>
          <p:nvPicPr>
            <p:cNvPr id="3" name="Bild 3" descr="mockup_devices_05.png">
              <a:extLst>
                <a:ext uri="{FF2B5EF4-FFF2-40B4-BE49-F238E27FC236}">
                  <a16:creationId xmlns:a16="http://schemas.microsoft.com/office/drawing/2014/main" xmlns="" id="{FA7538B3-E1F7-46C9-A6C9-FF98604D4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490" y="-234226"/>
              <a:ext cx="9160780" cy="7108596"/>
            </a:xfrm>
            <a:prstGeom prst="rect">
              <a:avLst/>
            </a:prstGeom>
          </p:spPr>
        </p:pic>
        <p:pic>
          <p:nvPicPr>
            <p:cNvPr id="2" name="Picture 1">
              <a:extLst>
                <a:ext uri="{FF2B5EF4-FFF2-40B4-BE49-F238E27FC236}">
                  <a16:creationId xmlns:a16="http://schemas.microsoft.com/office/drawing/2014/main" xmlns="" id="{D11EDED5-F63A-4168-B1E0-1B1D07479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343" y="617451"/>
              <a:ext cx="6259051" cy="4694288"/>
            </a:xfrm>
            <a:prstGeom prst="rect">
              <a:avLst/>
            </a:prstGeom>
          </p:spPr>
        </p:pic>
        <p:pic>
          <p:nvPicPr>
            <p:cNvPr id="4" name="Picture 3">
              <a:extLst>
                <a:ext uri="{FF2B5EF4-FFF2-40B4-BE49-F238E27FC236}">
                  <a16:creationId xmlns:a16="http://schemas.microsoft.com/office/drawing/2014/main" xmlns="" id="{25CC8069-F34D-4877-8A9D-6DE6BC607E1D}"/>
                </a:ext>
              </a:extLst>
            </p:cNvPr>
            <p:cNvPicPr>
              <a:picLocks noChangeAspect="1"/>
            </p:cNvPicPr>
            <p:nvPr/>
          </p:nvPicPr>
          <p:blipFill>
            <a:blip r:embed="rId5"/>
            <a:stretch>
              <a:fillRect/>
            </a:stretch>
          </p:blipFill>
          <p:spPr>
            <a:xfrm>
              <a:off x="3602119" y="773365"/>
              <a:ext cx="1356557" cy="238071"/>
            </a:xfrm>
            <a:prstGeom prst="rect">
              <a:avLst/>
            </a:prstGeom>
          </p:spPr>
        </p:pic>
      </p:grpSp>
    </p:spTree>
    <p:extLst>
      <p:ext uri="{BB962C8B-B14F-4D97-AF65-F5344CB8AC3E}">
        <p14:creationId xmlns:p14="http://schemas.microsoft.com/office/powerpoint/2010/main" val="37906301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 y="712155"/>
            <a:ext cx="10135804" cy="5689532"/>
          </a:xfrm>
          <a:prstGeom prst="rect">
            <a:avLst/>
          </a:prstGeom>
        </p:spPr>
      </p:pic>
      <p:pic>
        <p:nvPicPr>
          <p:cNvPr id="4" name="Bild 3" descr="SAP-Hybris_Customer-Story-REX_170712-18.png"/>
          <p:cNvPicPr>
            <a:picLocks noChangeAspect="1"/>
          </p:cNvPicPr>
          <p:nvPr/>
        </p:nvPicPr>
        <p:blipFill rotWithShape="1">
          <a:blip r:embed="rId4">
            <a:extLst>
              <a:ext uri="{28A0092B-C50C-407E-A947-70E740481C1C}">
                <a14:useLocalDpi xmlns:a14="http://schemas.microsoft.com/office/drawing/2010/main" val="0"/>
              </a:ext>
            </a:extLst>
          </a:blip>
          <a:srcRect t="37452"/>
          <a:stretch/>
        </p:blipFill>
        <p:spPr>
          <a:xfrm>
            <a:off x="8028540" y="236433"/>
            <a:ext cx="2896385" cy="2156420"/>
          </a:xfrm>
          <a:prstGeom prst="rect">
            <a:avLst/>
          </a:prstGeom>
        </p:spPr>
      </p:pic>
      <p:grpSp>
        <p:nvGrpSpPr>
          <p:cNvPr id="10" name="Gruppierung 7">
            <a:extLst>
              <a:ext uri="{FF2B5EF4-FFF2-40B4-BE49-F238E27FC236}">
                <a16:creationId xmlns:a16="http://schemas.microsoft.com/office/drawing/2014/main" xmlns="" id="{1126DC42-F4BA-4797-BCCC-74E861865DDD}"/>
              </a:ext>
            </a:extLst>
          </p:cNvPr>
          <p:cNvGrpSpPr/>
          <p:nvPr/>
        </p:nvGrpSpPr>
        <p:grpSpPr>
          <a:xfrm>
            <a:off x="6515673" y="1944855"/>
            <a:ext cx="5822319" cy="4518012"/>
            <a:chOff x="6659970" y="1008805"/>
            <a:chExt cx="5295142" cy="4108932"/>
          </a:xfrm>
        </p:grpSpPr>
        <p:pic>
          <p:nvPicPr>
            <p:cNvPr id="11" name="Picture 4">
              <a:extLst>
                <a:ext uri="{FF2B5EF4-FFF2-40B4-BE49-F238E27FC236}">
                  <a16:creationId xmlns:a16="http://schemas.microsoft.com/office/drawing/2014/main" xmlns="" id="{E04EA319-E385-4E62-B625-A2764401F9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808" y="1483289"/>
              <a:ext cx="3641206" cy="272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Bild 5" descr="mockup_devices_05.png">
              <a:extLst>
                <a:ext uri="{FF2B5EF4-FFF2-40B4-BE49-F238E27FC236}">
                  <a16:creationId xmlns:a16="http://schemas.microsoft.com/office/drawing/2014/main" xmlns="" id="{F541C778-EF1C-449C-852C-6B0780E5FE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970" y="1008805"/>
              <a:ext cx="5295142" cy="4108932"/>
            </a:xfrm>
            <a:prstGeom prst="rect">
              <a:avLst/>
            </a:prstGeom>
          </p:spPr>
        </p:pic>
      </p:grpSp>
      <p:pic>
        <p:nvPicPr>
          <p:cNvPr id="13" name="Picture 12">
            <a:extLst>
              <a:ext uri="{FF2B5EF4-FFF2-40B4-BE49-F238E27FC236}">
                <a16:creationId xmlns:a16="http://schemas.microsoft.com/office/drawing/2014/main" xmlns="" id="{65937159-BD4C-4BB7-A80B-5750DA4C38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8647" y="2490388"/>
            <a:ext cx="3998325" cy="2976753"/>
          </a:xfrm>
          <a:prstGeom prst="rect">
            <a:avLst/>
          </a:prstGeom>
        </p:spPr>
      </p:pic>
    </p:spTree>
    <p:extLst>
      <p:ext uri="{BB962C8B-B14F-4D97-AF65-F5344CB8AC3E}">
        <p14:creationId xmlns:p14="http://schemas.microsoft.com/office/powerpoint/2010/main" val="6936198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631" y="756470"/>
            <a:ext cx="10135804" cy="5689532"/>
          </a:xfrm>
          <a:prstGeom prst="rect">
            <a:avLst/>
          </a:prstGeom>
        </p:spPr>
      </p:pic>
    </p:spTree>
    <p:extLst>
      <p:ext uri="{BB962C8B-B14F-4D97-AF65-F5344CB8AC3E}">
        <p14:creationId xmlns:p14="http://schemas.microsoft.com/office/powerpoint/2010/main" val="32235334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631" y="756470"/>
            <a:ext cx="10135804" cy="5689532"/>
          </a:xfrm>
          <a:prstGeom prst="rect">
            <a:avLst/>
          </a:prstGeom>
        </p:spPr>
      </p:pic>
    </p:spTree>
    <p:extLst>
      <p:ext uri="{BB962C8B-B14F-4D97-AF65-F5344CB8AC3E}">
        <p14:creationId xmlns:p14="http://schemas.microsoft.com/office/powerpoint/2010/main" val="1200932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897" y="756470"/>
            <a:ext cx="10135804" cy="5689532"/>
          </a:xfrm>
          <a:prstGeom prst="rect">
            <a:avLst/>
          </a:prstGeom>
        </p:spPr>
      </p:pic>
      <p:pic>
        <p:nvPicPr>
          <p:cNvPr id="9" name="Bild 7" descr="mockup_devices_05.png">
            <a:extLst>
              <a:ext uri="{FF2B5EF4-FFF2-40B4-BE49-F238E27FC236}">
                <a16:creationId xmlns:a16="http://schemas.microsoft.com/office/drawing/2014/main" xmlns="" id="{A2C04472-78BC-4EE4-A44E-D1346D817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50" y="1229389"/>
            <a:ext cx="5822319" cy="4518012"/>
          </a:xfrm>
          <a:prstGeom prst="rect">
            <a:avLst/>
          </a:prstGeom>
        </p:spPr>
      </p:pic>
      <p:pic>
        <p:nvPicPr>
          <p:cNvPr id="11" name="Picture 10">
            <a:extLst>
              <a:ext uri="{FF2B5EF4-FFF2-40B4-BE49-F238E27FC236}">
                <a16:creationId xmlns:a16="http://schemas.microsoft.com/office/drawing/2014/main" xmlns="" id="{E24559F8-D238-4F1A-80A2-F51B36E69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326" y="1776841"/>
            <a:ext cx="3977551" cy="2983163"/>
          </a:xfrm>
          <a:prstGeom prst="rect">
            <a:avLst/>
          </a:prstGeom>
        </p:spPr>
      </p:pic>
    </p:spTree>
    <p:extLst>
      <p:ext uri="{BB962C8B-B14F-4D97-AF65-F5344CB8AC3E}">
        <p14:creationId xmlns:p14="http://schemas.microsoft.com/office/powerpoint/2010/main" val="29539453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92" y="756473"/>
            <a:ext cx="10135801" cy="5689532"/>
          </a:xfrm>
          <a:prstGeom prst="rect">
            <a:avLst/>
          </a:prstGeom>
        </p:spPr>
      </p:pic>
      <p:grpSp>
        <p:nvGrpSpPr>
          <p:cNvPr id="7" name="Gruppierung 6"/>
          <p:cNvGrpSpPr/>
          <p:nvPr/>
        </p:nvGrpSpPr>
        <p:grpSpPr>
          <a:xfrm>
            <a:off x="7207665" y="498199"/>
            <a:ext cx="4398017" cy="6545939"/>
            <a:chOff x="7210119" y="495907"/>
            <a:chExt cx="4401454" cy="6551054"/>
          </a:xfrm>
        </p:grpSpPr>
        <p:pic>
          <p:nvPicPr>
            <p:cNvPr id="5" name="Picture 17"/>
            <p:cNvPicPr>
              <a:picLocks noChangeAspect="1"/>
            </p:cNvPicPr>
            <p:nvPr/>
          </p:nvPicPr>
          <p:blipFill rotWithShape="1">
            <a:blip r:embed="rId4"/>
            <a:srcRect l="33945" t="13286" r="32970" b="13840"/>
            <a:stretch/>
          </p:blipFill>
          <p:spPr>
            <a:xfrm>
              <a:off x="7704446" y="1141745"/>
              <a:ext cx="3520074" cy="4690534"/>
            </a:xfrm>
            <a:prstGeom prst="rect">
              <a:avLst/>
            </a:prstGeom>
          </p:spPr>
        </p:pic>
        <p:pic>
          <p:nvPicPr>
            <p:cNvPr id="6" name="Bild 5" descr="mockup_devices_06.png"/>
            <p:cNvPicPr>
              <a:picLocks noChangeAspect="1"/>
            </p:cNvPicPr>
            <p:nvPr/>
          </p:nvPicPr>
          <p:blipFill rotWithShape="1">
            <a:blip r:embed="rId5">
              <a:extLst>
                <a:ext uri="{28A0092B-C50C-407E-A947-70E740481C1C}">
                  <a14:useLocalDpi xmlns:a14="http://schemas.microsoft.com/office/drawing/2010/main" val="0"/>
                </a:ext>
              </a:extLst>
            </a:blip>
            <a:srcRect b="16579"/>
            <a:stretch/>
          </p:blipFill>
          <p:spPr>
            <a:xfrm>
              <a:off x="7210119" y="495907"/>
              <a:ext cx="4401454" cy="6551054"/>
            </a:xfrm>
            <a:prstGeom prst="rect">
              <a:avLst/>
            </a:prstGeom>
          </p:spPr>
        </p:pic>
      </p:grpSp>
    </p:spTree>
    <p:extLst>
      <p:ext uri="{BB962C8B-B14F-4D97-AF65-F5344CB8AC3E}">
        <p14:creationId xmlns:p14="http://schemas.microsoft.com/office/powerpoint/2010/main" val="1763802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98" y="756473"/>
            <a:ext cx="10135801" cy="5689529"/>
          </a:xfrm>
          <a:prstGeom prst="rect">
            <a:avLst/>
          </a:prstGeom>
        </p:spPr>
      </p:pic>
      <p:pic>
        <p:nvPicPr>
          <p:cNvPr id="10" name="Picture 9">
            <a:extLst>
              <a:ext uri="{FF2B5EF4-FFF2-40B4-BE49-F238E27FC236}">
                <a16:creationId xmlns:a16="http://schemas.microsoft.com/office/drawing/2014/main" xmlns="" id="{7558E608-E971-46CB-A335-2EC629853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2722" y="1305254"/>
            <a:ext cx="3953169" cy="2977532"/>
          </a:xfrm>
          <a:prstGeom prst="rect">
            <a:avLst/>
          </a:prstGeom>
        </p:spPr>
      </p:pic>
      <p:pic>
        <p:nvPicPr>
          <p:cNvPr id="11" name="Bild 3" descr="mockup_devices_05.png">
            <a:extLst>
              <a:ext uri="{FF2B5EF4-FFF2-40B4-BE49-F238E27FC236}">
                <a16:creationId xmlns:a16="http://schemas.microsoft.com/office/drawing/2014/main" xmlns="" id="{5A869501-C8FF-41CE-AE9F-25B5A85BA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090" y="756473"/>
            <a:ext cx="5822319" cy="4518012"/>
          </a:xfrm>
          <a:prstGeom prst="rect">
            <a:avLst/>
          </a:prstGeom>
        </p:spPr>
      </p:pic>
      <p:pic>
        <p:nvPicPr>
          <p:cNvPr id="6" name="Picture 5">
            <a:extLst>
              <a:ext uri="{FF2B5EF4-FFF2-40B4-BE49-F238E27FC236}">
                <a16:creationId xmlns:a16="http://schemas.microsoft.com/office/drawing/2014/main" xmlns="" id="{2219A48F-2D7C-4905-A947-8BD42ADA7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2488" y="1305254"/>
            <a:ext cx="3970043" cy="2977532"/>
          </a:xfrm>
          <a:prstGeom prst="rect">
            <a:avLst/>
          </a:prstGeom>
        </p:spPr>
      </p:pic>
      <p:pic>
        <p:nvPicPr>
          <p:cNvPr id="3" name="Picture 2">
            <a:extLst>
              <a:ext uri="{FF2B5EF4-FFF2-40B4-BE49-F238E27FC236}">
                <a16:creationId xmlns:a16="http://schemas.microsoft.com/office/drawing/2014/main" xmlns="" id="{2C27C8D6-44A1-40D6-96E3-0A6804731128}"/>
              </a:ext>
            </a:extLst>
          </p:cNvPr>
          <p:cNvPicPr>
            <a:picLocks noChangeAspect="1"/>
          </p:cNvPicPr>
          <p:nvPr/>
        </p:nvPicPr>
        <p:blipFill>
          <a:blip r:embed="rId7"/>
          <a:stretch>
            <a:fillRect/>
          </a:stretch>
        </p:blipFill>
        <p:spPr>
          <a:xfrm>
            <a:off x="7832342" y="3314466"/>
            <a:ext cx="138789" cy="179439"/>
          </a:xfrm>
          <a:prstGeom prst="rect">
            <a:avLst/>
          </a:prstGeom>
        </p:spPr>
      </p:pic>
    </p:spTree>
    <p:extLst>
      <p:ext uri="{BB962C8B-B14F-4D97-AF65-F5344CB8AC3E}">
        <p14:creationId xmlns:p14="http://schemas.microsoft.com/office/powerpoint/2010/main" val="41728318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3" descr="mockup_devices_05.png">
            <a:extLst>
              <a:ext uri="{FF2B5EF4-FFF2-40B4-BE49-F238E27FC236}">
                <a16:creationId xmlns:a16="http://schemas.microsoft.com/office/drawing/2014/main" xmlns="" id="{969130C4-11F6-4F7F-BE90-F8B25DD0A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339" y="723612"/>
            <a:ext cx="6741508" cy="5231285"/>
          </a:xfrm>
          <a:prstGeom prst="rect">
            <a:avLst/>
          </a:prstGeom>
        </p:spPr>
      </p:pic>
      <p:pic>
        <p:nvPicPr>
          <p:cNvPr id="10" name="Bild 3" descr="mockup_devices_05.png">
            <a:extLst>
              <a:ext uri="{FF2B5EF4-FFF2-40B4-BE49-F238E27FC236}">
                <a16:creationId xmlns:a16="http://schemas.microsoft.com/office/drawing/2014/main" xmlns="" id="{20A52ED1-65BB-4076-9319-EF61FD46D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9" y="780374"/>
            <a:ext cx="6741508" cy="52312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96" y="1404998"/>
            <a:ext cx="4627600" cy="3489425"/>
          </a:xfrm>
          <a:prstGeom prst="rect">
            <a:avLst/>
          </a:prstGeom>
        </p:spPr>
      </p:pic>
      <p:pic>
        <p:nvPicPr>
          <p:cNvPr id="9" name="Picture 8">
            <a:extLst>
              <a:ext uri="{FF2B5EF4-FFF2-40B4-BE49-F238E27FC236}">
                <a16:creationId xmlns:a16="http://schemas.microsoft.com/office/drawing/2014/main" xmlns="" id="{D931894F-B788-4116-8E15-9A7A1D739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427" y="1345249"/>
            <a:ext cx="4652568" cy="3459476"/>
          </a:xfrm>
          <a:prstGeom prst="rect">
            <a:avLst/>
          </a:prstGeom>
        </p:spPr>
      </p:pic>
      <p:pic>
        <p:nvPicPr>
          <p:cNvPr id="7" name="Picture 6">
            <a:extLst>
              <a:ext uri="{FF2B5EF4-FFF2-40B4-BE49-F238E27FC236}">
                <a16:creationId xmlns:a16="http://schemas.microsoft.com/office/drawing/2014/main" xmlns="" id="{F5038CE0-DA6E-4B3D-9DE0-97FD140CBE7E}"/>
              </a:ext>
            </a:extLst>
          </p:cNvPr>
          <p:cNvPicPr>
            <a:picLocks noChangeAspect="1"/>
          </p:cNvPicPr>
          <p:nvPr/>
        </p:nvPicPr>
        <p:blipFill>
          <a:blip r:embed="rId5"/>
          <a:stretch>
            <a:fillRect/>
          </a:stretch>
        </p:blipFill>
        <p:spPr>
          <a:xfrm>
            <a:off x="1214184" y="1516652"/>
            <a:ext cx="1028045" cy="180419"/>
          </a:xfrm>
          <a:prstGeom prst="rect">
            <a:avLst/>
          </a:prstGeom>
        </p:spPr>
      </p:pic>
    </p:spTree>
    <p:extLst>
      <p:ext uri="{BB962C8B-B14F-4D97-AF65-F5344CB8AC3E}">
        <p14:creationId xmlns:p14="http://schemas.microsoft.com/office/powerpoint/2010/main" val="1346978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99" y="487525"/>
            <a:ext cx="10696056" cy="6004017"/>
          </a:xfrm>
          <a:prstGeom prst="rect">
            <a:avLst/>
          </a:prstGeom>
        </p:spPr>
      </p:pic>
      <p:grpSp>
        <p:nvGrpSpPr>
          <p:cNvPr id="2" name="Group 1">
            <a:extLst>
              <a:ext uri="{FF2B5EF4-FFF2-40B4-BE49-F238E27FC236}">
                <a16:creationId xmlns:a16="http://schemas.microsoft.com/office/drawing/2014/main" xmlns="" id="{C286918E-AB91-483D-83EE-5A30576B0B3F}"/>
              </a:ext>
            </a:extLst>
          </p:cNvPr>
          <p:cNvGrpSpPr/>
          <p:nvPr/>
        </p:nvGrpSpPr>
        <p:grpSpPr>
          <a:xfrm>
            <a:off x="5380986" y="497591"/>
            <a:ext cx="5822319" cy="4518012"/>
            <a:chOff x="5382386" y="496828"/>
            <a:chExt cx="5823835" cy="4519188"/>
          </a:xfrm>
        </p:grpSpPr>
        <p:pic>
          <p:nvPicPr>
            <p:cNvPr id="5" name="Picture 11"/>
            <p:cNvPicPr>
              <a:picLocks noChangeAspect="1"/>
            </p:cNvPicPr>
            <p:nvPr/>
          </p:nvPicPr>
          <p:blipFill>
            <a:blip r:embed="rId4"/>
            <a:stretch>
              <a:fillRect/>
            </a:stretch>
          </p:blipFill>
          <p:spPr>
            <a:xfrm>
              <a:off x="6239651" y="1038410"/>
              <a:ext cx="3970226" cy="3004102"/>
            </a:xfrm>
            <a:prstGeom prst="rect">
              <a:avLst/>
            </a:prstGeom>
          </p:spPr>
        </p:pic>
        <p:pic>
          <p:nvPicPr>
            <p:cNvPr id="4" name="Bild 3" descr="mockup_devices_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386" y="496828"/>
              <a:ext cx="5823835" cy="4519188"/>
            </a:xfrm>
            <a:prstGeom prst="rect">
              <a:avLst/>
            </a:prstGeom>
          </p:spPr>
        </p:pic>
      </p:grpSp>
      <p:pic>
        <p:nvPicPr>
          <p:cNvPr id="7" name="Picture 6">
            <a:extLst>
              <a:ext uri="{FF2B5EF4-FFF2-40B4-BE49-F238E27FC236}">
                <a16:creationId xmlns:a16="http://schemas.microsoft.com/office/drawing/2014/main" xmlns="" id="{8ECA4200-9453-4089-A2FD-97611EA71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812" y="1039033"/>
            <a:ext cx="3981357" cy="2976895"/>
          </a:xfrm>
          <a:prstGeom prst="rect">
            <a:avLst/>
          </a:prstGeom>
        </p:spPr>
      </p:pic>
    </p:spTree>
    <p:extLst>
      <p:ext uri="{BB962C8B-B14F-4D97-AF65-F5344CB8AC3E}">
        <p14:creationId xmlns:p14="http://schemas.microsoft.com/office/powerpoint/2010/main" val="1772657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genda">
            <a:extLst>
              <a:ext uri="{FF2B5EF4-FFF2-40B4-BE49-F238E27FC236}">
                <a16:creationId xmlns:a16="http://schemas.microsoft.com/office/drawing/2014/main" xmlns="" id="{8A03810D-1A03-4013-907F-3441397E579D}"/>
              </a:ext>
            </a:extLst>
          </p:cNvPr>
          <p:cNvSpPr>
            <a:spLocks noGrp="1"/>
          </p:cNvSpPr>
          <p:nvPr>
            <p:ph type="title"/>
          </p:nvPr>
        </p:nvSpPr>
        <p:spPr bwMode="gray">
          <a:xfrm>
            <a:off x="510091" y="530693"/>
            <a:ext cx="11183564" cy="369236"/>
          </a:xfrm>
          <a:ln w="9525">
            <a:noFill/>
          </a:ln>
        </p:spPr>
        <p:txBody>
          <a:bodyPr/>
          <a:lstStyle/>
          <a:p>
            <a:r>
              <a:rPr lang="en-US" dirty="0"/>
              <a:t>4th Generation Customer Experience Suite SAP C/4HANA</a:t>
            </a:r>
          </a:p>
        </p:txBody>
      </p:sp>
      <p:pic>
        <p:nvPicPr>
          <p:cNvPr id="40" name="Picture 39">
            <a:extLst>
              <a:ext uri="{FF2B5EF4-FFF2-40B4-BE49-F238E27FC236}">
                <a16:creationId xmlns:a16="http://schemas.microsoft.com/office/drawing/2014/main" xmlns="" id="{44F6E0AE-B331-4B51-BD74-F4A7BED896CA}"/>
              </a:ext>
            </a:extLst>
          </p:cNvPr>
          <p:cNvPicPr>
            <a:picLocks noChangeAspect="1"/>
          </p:cNvPicPr>
          <p:nvPr/>
        </p:nvPicPr>
        <p:blipFill>
          <a:blip r:embed="rId3"/>
          <a:stretch>
            <a:fillRect/>
          </a:stretch>
        </p:blipFill>
        <p:spPr>
          <a:xfrm>
            <a:off x="5219580" y="6015062"/>
            <a:ext cx="1752144" cy="190450"/>
          </a:xfrm>
          <a:prstGeom prst="rect">
            <a:avLst/>
          </a:prstGeom>
        </p:spPr>
      </p:pic>
      <p:grpSp>
        <p:nvGrpSpPr>
          <p:cNvPr id="44" name="Gruppierung 5">
            <a:extLst>
              <a:ext uri="{FF2B5EF4-FFF2-40B4-BE49-F238E27FC236}">
                <a16:creationId xmlns:a16="http://schemas.microsoft.com/office/drawing/2014/main" xmlns="" id="{8DCC9DBA-CFE4-4CE1-8723-7F85CB31B2DC}"/>
              </a:ext>
            </a:extLst>
          </p:cNvPr>
          <p:cNvGrpSpPr/>
          <p:nvPr/>
        </p:nvGrpSpPr>
        <p:grpSpPr>
          <a:xfrm>
            <a:off x="488820" y="5843202"/>
            <a:ext cx="11211218" cy="441975"/>
            <a:chOff x="475579" y="5982878"/>
            <a:chExt cx="11214137" cy="442090"/>
          </a:xfrm>
        </p:grpSpPr>
        <p:sp>
          <p:nvSpPr>
            <p:cNvPr id="51" name="Rectangle 45">
              <a:extLst>
                <a:ext uri="{FF2B5EF4-FFF2-40B4-BE49-F238E27FC236}">
                  <a16:creationId xmlns:a16="http://schemas.microsoft.com/office/drawing/2014/main" xmlns="" id="{9B4917D2-73F6-4244-95FD-D7234826977F}"/>
                </a:ext>
              </a:extLst>
            </p:cNvPr>
            <p:cNvSpPr/>
            <p:nvPr/>
          </p:nvSpPr>
          <p:spPr bwMode="gray">
            <a:xfrm>
              <a:off x="475579" y="5982878"/>
              <a:ext cx="11214137" cy="442090"/>
            </a:xfrm>
            <a:prstGeom prst="rect">
              <a:avLst/>
            </a:prstGeom>
            <a:solidFill>
              <a:schemeClr val="bg1">
                <a:lumMod val="75000"/>
              </a:schemeClr>
            </a:solidFill>
            <a:ln w="6350" algn="ctr">
              <a:solidFill>
                <a:schemeClr val="bg1">
                  <a:lumMod val="75000"/>
                </a:schemeClr>
              </a:solidFill>
              <a:miter lim="800000"/>
              <a:headEnd/>
              <a:tailEnd/>
            </a:ln>
          </p:spPr>
          <p:txBody>
            <a:bodyPr lIns="89977" tIns="71981" rIns="89977" bIns="71981" rtlCol="0" anchor="ctr"/>
            <a:lstStyle/>
            <a:p>
              <a:pPr algn="ctr" defTabSz="1088449">
                <a:defRPr/>
              </a:pPr>
              <a:endParaRPr lang="en-US" sz="1600" b="1" dirty="0">
                <a:solidFill>
                  <a:srgbClr val="FFFFFF"/>
                </a:solidFill>
                <a:latin typeface="Arial"/>
                <a:cs typeface="Arial"/>
              </a:endParaRPr>
            </a:p>
          </p:txBody>
        </p:sp>
        <p:pic>
          <p:nvPicPr>
            <p:cNvPr id="53" name="Picture 5">
              <a:extLst>
                <a:ext uri="{FF2B5EF4-FFF2-40B4-BE49-F238E27FC236}">
                  <a16:creationId xmlns:a16="http://schemas.microsoft.com/office/drawing/2014/main" xmlns="" id="{C3A8761E-75D6-4D99-B878-6C9F704F024B}"/>
                </a:ext>
              </a:extLst>
            </p:cNvPr>
            <p:cNvPicPr>
              <a:picLocks noChangeAspect="1"/>
            </p:cNvPicPr>
            <p:nvPr/>
          </p:nvPicPr>
          <p:blipFill>
            <a:blip r:embed="rId4">
              <a:extLst/>
            </a:blip>
            <a:stretch>
              <a:fillRect/>
            </a:stretch>
          </p:blipFill>
          <p:spPr>
            <a:xfrm>
              <a:off x="5370490" y="6117555"/>
              <a:ext cx="1460500" cy="158750"/>
            </a:xfrm>
            <a:prstGeom prst="rect">
              <a:avLst/>
            </a:prstGeom>
          </p:spPr>
        </p:pic>
      </p:grpSp>
      <p:grpSp>
        <p:nvGrpSpPr>
          <p:cNvPr id="55" name="Gruppierung 3">
            <a:extLst>
              <a:ext uri="{FF2B5EF4-FFF2-40B4-BE49-F238E27FC236}">
                <a16:creationId xmlns:a16="http://schemas.microsoft.com/office/drawing/2014/main" xmlns="" id="{9A858E54-117E-4608-B7D5-4573F94749A5}"/>
              </a:ext>
            </a:extLst>
          </p:cNvPr>
          <p:cNvGrpSpPr/>
          <p:nvPr/>
        </p:nvGrpSpPr>
        <p:grpSpPr>
          <a:xfrm>
            <a:off x="488820" y="4719553"/>
            <a:ext cx="11214236" cy="1041130"/>
            <a:chOff x="472560" y="4845941"/>
            <a:chExt cx="11217156" cy="1041401"/>
          </a:xfrm>
        </p:grpSpPr>
        <p:pic>
          <p:nvPicPr>
            <p:cNvPr id="56" name="Picture 55">
              <a:extLst>
                <a:ext uri="{FF2B5EF4-FFF2-40B4-BE49-F238E27FC236}">
                  <a16:creationId xmlns:a16="http://schemas.microsoft.com/office/drawing/2014/main" xmlns="" id="{EB6E8F24-D439-42EF-BFA7-863883DFEEC4}"/>
                </a:ext>
              </a:extLst>
            </p:cNvPr>
            <p:cNvPicPr>
              <a:picLocks noChangeAspect="1"/>
            </p:cNvPicPr>
            <p:nvPr/>
          </p:nvPicPr>
          <p:blipFill>
            <a:blip r:embed="rId5"/>
            <a:stretch>
              <a:fillRect/>
            </a:stretch>
          </p:blipFill>
          <p:spPr>
            <a:xfrm>
              <a:off x="4817079" y="4861760"/>
              <a:ext cx="2560320" cy="281940"/>
            </a:xfrm>
            <a:prstGeom prst="rect">
              <a:avLst/>
            </a:prstGeom>
          </p:spPr>
        </p:pic>
        <p:sp>
          <p:nvSpPr>
            <p:cNvPr id="57" name="Rectangle 45">
              <a:extLst>
                <a:ext uri="{FF2B5EF4-FFF2-40B4-BE49-F238E27FC236}">
                  <a16:creationId xmlns:a16="http://schemas.microsoft.com/office/drawing/2014/main" xmlns="" id="{C50E3A56-CA37-41BB-A6AC-B647E3C8C0DC}"/>
                </a:ext>
              </a:extLst>
            </p:cNvPr>
            <p:cNvSpPr/>
            <p:nvPr/>
          </p:nvSpPr>
          <p:spPr bwMode="gray">
            <a:xfrm>
              <a:off x="472560" y="4845941"/>
              <a:ext cx="11217156" cy="1041401"/>
            </a:xfrm>
            <a:prstGeom prst="rect">
              <a:avLst/>
            </a:prstGeom>
            <a:solidFill>
              <a:schemeClr val="bg1">
                <a:lumMod val="75000"/>
              </a:schemeClr>
            </a:solidFill>
            <a:ln w="6350" algn="ctr">
              <a:solidFill>
                <a:schemeClr val="bg1">
                  <a:lumMod val="75000"/>
                </a:schemeClr>
              </a:solidFill>
              <a:miter lim="800000"/>
              <a:headEnd/>
              <a:tailEnd/>
            </a:ln>
          </p:spPr>
          <p:txBody>
            <a:bodyPr lIns="89977" tIns="71981" rIns="89977" bIns="71981" rtlCol="0" anchor="ctr"/>
            <a:lstStyle/>
            <a:p>
              <a:pPr algn="ctr" defTabSz="1088449">
                <a:defRPr/>
              </a:pPr>
              <a:endParaRPr lang="en-US" sz="1600" b="1" dirty="0">
                <a:solidFill>
                  <a:srgbClr val="FFFFFF"/>
                </a:solidFill>
                <a:latin typeface="Arial"/>
                <a:cs typeface="Arial"/>
              </a:endParaRPr>
            </a:p>
          </p:txBody>
        </p:sp>
        <p:sp>
          <p:nvSpPr>
            <p:cNvPr id="58" name="TextBox 57">
              <a:extLst>
                <a:ext uri="{FF2B5EF4-FFF2-40B4-BE49-F238E27FC236}">
                  <a16:creationId xmlns:a16="http://schemas.microsoft.com/office/drawing/2014/main" xmlns="" id="{777C3BA5-9F35-4B57-BCF1-EF0BAC068C91}"/>
                </a:ext>
              </a:extLst>
            </p:cNvPr>
            <p:cNvSpPr txBox="1"/>
            <p:nvPr/>
          </p:nvSpPr>
          <p:spPr>
            <a:xfrm>
              <a:off x="556449" y="4911119"/>
              <a:ext cx="11047662" cy="530227"/>
            </a:xfrm>
            <a:prstGeom prst="rect">
              <a:avLst/>
            </a:prstGeom>
            <a:solidFill>
              <a:schemeClr val="bg2">
                <a:lumMod val="20000"/>
                <a:lumOff val="80000"/>
              </a:schemeClr>
            </a:solidFill>
            <a:ln w="12700">
              <a:solidFill>
                <a:schemeClr val="bg2">
                  <a:lumMod val="60000"/>
                  <a:lumOff val="40000"/>
                </a:schemeClr>
              </a:solidFill>
            </a:ln>
          </p:spPr>
          <p:txBody>
            <a:bodyPr wrap="square" lIns="0" tIns="71981" rIns="0" bIns="71981" rtlCol="0">
              <a:spAutoFit/>
            </a:bodyPr>
            <a:lstStyle/>
            <a:p>
              <a:pPr algn="ctr" defTabSz="914126" fontAlgn="base">
                <a:spcBef>
                  <a:spcPts val="300"/>
                </a:spcBef>
                <a:spcAft>
                  <a:spcPct val="0"/>
                </a:spcAft>
                <a:buClr>
                  <a:srgbClr val="F0AB00"/>
                </a:buClr>
                <a:buSzPct val="80000"/>
                <a:defRPr/>
              </a:pPr>
              <a:r>
                <a:rPr lang="de-DE" sz="1400" b="1" kern="0" dirty="0">
                  <a:solidFill>
                    <a:srgbClr val="000000"/>
                  </a:solidFill>
                  <a:latin typeface="Arial"/>
                  <a:ea typeface="Arial Unicode MS" pitchFamily="34" charset="-128"/>
                  <a:cs typeface="Arial Unicode MS" pitchFamily="34" charset="-128"/>
                </a:rPr>
                <a:t>SAP Cloud </a:t>
              </a:r>
              <a:r>
                <a:rPr lang="de-DE" sz="1400" b="1" kern="0" dirty="0" err="1">
                  <a:solidFill>
                    <a:srgbClr val="000000"/>
                  </a:solidFill>
                  <a:latin typeface="Arial"/>
                  <a:ea typeface="Arial Unicode MS" pitchFamily="34" charset="-128"/>
                  <a:cs typeface="Arial Unicode MS" pitchFamily="34" charset="-128"/>
                </a:rPr>
                <a:t>Platform</a:t>
              </a:r>
              <a:r>
                <a:rPr lang="de-DE" sz="1400" b="1" kern="0" dirty="0">
                  <a:solidFill>
                    <a:srgbClr val="000000"/>
                  </a:solidFill>
                  <a:latin typeface="Arial"/>
                  <a:ea typeface="Arial Unicode MS" pitchFamily="34" charset="-128"/>
                  <a:cs typeface="Arial Unicode MS" pitchFamily="34" charset="-128"/>
                </a:rPr>
                <a:t> </a:t>
              </a:r>
              <a:br>
                <a:rPr lang="de-DE" sz="1400" b="1" kern="0" dirty="0">
                  <a:solidFill>
                    <a:srgbClr val="000000"/>
                  </a:solidFill>
                  <a:latin typeface="Arial"/>
                  <a:ea typeface="Arial Unicode MS" pitchFamily="34" charset="-128"/>
                  <a:cs typeface="Arial Unicode MS" pitchFamily="34" charset="-128"/>
                </a:rPr>
              </a:br>
              <a:r>
                <a:rPr lang="de-DE" sz="1100" dirty="0">
                  <a:solidFill>
                    <a:srgbClr val="000000"/>
                  </a:solidFill>
                  <a:latin typeface="Arial"/>
                </a:rPr>
                <a:t>Cloud-native </a:t>
              </a:r>
              <a:r>
                <a:rPr lang="de-DE" sz="1100" dirty="0" err="1">
                  <a:solidFill>
                    <a:srgbClr val="000000"/>
                  </a:solidFill>
                  <a:latin typeface="Arial"/>
                </a:rPr>
                <a:t>Microservice</a:t>
              </a:r>
              <a:r>
                <a:rPr lang="de-DE" sz="1100" dirty="0">
                  <a:solidFill>
                    <a:srgbClr val="000000"/>
                  </a:solidFill>
                  <a:latin typeface="Arial"/>
                </a:rPr>
                <a:t> </a:t>
              </a:r>
              <a:r>
                <a:rPr lang="de-DE" sz="1100" dirty="0" err="1">
                  <a:solidFill>
                    <a:srgbClr val="000000"/>
                  </a:solidFill>
                  <a:latin typeface="Arial"/>
                </a:rPr>
                <a:t>based</a:t>
              </a:r>
              <a:r>
                <a:rPr lang="de-DE" sz="1100" dirty="0">
                  <a:solidFill>
                    <a:srgbClr val="000000"/>
                  </a:solidFill>
                  <a:latin typeface="Arial"/>
                </a:rPr>
                <a:t> universal Innovation and </a:t>
              </a:r>
              <a:r>
                <a:rPr lang="de-DE" sz="1100" dirty="0" err="1">
                  <a:solidFill>
                    <a:srgbClr val="000000"/>
                  </a:solidFill>
                  <a:latin typeface="Arial"/>
                </a:rPr>
                <a:t>Agility</a:t>
              </a:r>
              <a:r>
                <a:rPr lang="de-DE" sz="1100" dirty="0">
                  <a:solidFill>
                    <a:srgbClr val="000000"/>
                  </a:solidFill>
                  <a:latin typeface="Arial"/>
                </a:rPr>
                <a:t> </a:t>
              </a:r>
              <a:r>
                <a:rPr lang="de-DE" sz="1100" dirty="0" err="1">
                  <a:solidFill>
                    <a:srgbClr val="000000"/>
                  </a:solidFill>
                  <a:latin typeface="Arial"/>
                </a:rPr>
                <a:t>Platform</a:t>
              </a:r>
              <a:endParaRPr lang="en-US" sz="1200" kern="0" dirty="0">
                <a:solidFill>
                  <a:srgbClr val="000000"/>
                </a:solidFill>
                <a:latin typeface="Arial"/>
                <a:ea typeface="Arial Unicode MS" pitchFamily="34" charset="-128"/>
                <a:cs typeface="Arial Unicode MS" pitchFamily="34" charset="-128"/>
              </a:endParaRPr>
            </a:p>
          </p:txBody>
        </p:sp>
      </p:grpSp>
      <p:sp>
        <p:nvSpPr>
          <p:cNvPr id="59" name="Rectangle 2">
            <a:extLst>
              <a:ext uri="{FF2B5EF4-FFF2-40B4-BE49-F238E27FC236}">
                <a16:creationId xmlns:a16="http://schemas.microsoft.com/office/drawing/2014/main" xmlns="" id="{5AE3CA72-1851-4C44-B8E2-CAB18CCBA193}"/>
              </a:ext>
            </a:extLst>
          </p:cNvPr>
          <p:cNvSpPr/>
          <p:nvPr/>
        </p:nvSpPr>
        <p:spPr bwMode="gray">
          <a:xfrm>
            <a:off x="495171" y="1554119"/>
            <a:ext cx="11211753" cy="492780"/>
          </a:xfrm>
          <a:prstGeom prst="rect">
            <a:avLst/>
          </a:prstGeom>
          <a:solidFill>
            <a:schemeClr val="accent1"/>
          </a:solidFill>
          <a:ln w="12700" algn="ctr">
            <a:noFill/>
            <a:miter lim="800000"/>
            <a:headEnd/>
            <a:tailEnd/>
          </a:ln>
        </p:spPr>
        <p:txBody>
          <a:bodyPr lIns="89977" tIns="71981" rIns="89977" bIns="71981" rtlCol="0" anchor="ctr" anchorCtr="0"/>
          <a:lstStyle/>
          <a:p>
            <a:pPr algn="ctr" defTabSz="914126" fontAlgn="base">
              <a:spcBef>
                <a:spcPts val="300"/>
              </a:spcBef>
              <a:spcAft>
                <a:spcPct val="0"/>
              </a:spcAft>
              <a:buClr>
                <a:srgbClr val="F0AB00"/>
              </a:buClr>
              <a:buSzPct val="80000"/>
              <a:defRPr/>
            </a:pPr>
            <a:r>
              <a:rPr lang="de-DE" sz="1400" b="1" kern="0" dirty="0">
                <a:solidFill>
                  <a:srgbClr val="000000"/>
                </a:solidFill>
                <a:latin typeface="Arial"/>
                <a:ea typeface="Arial Unicode MS" pitchFamily="34" charset="-128"/>
                <a:cs typeface="Arial Unicode MS" pitchFamily="34" charset="-128"/>
              </a:rPr>
              <a:t>Unified Intelligent User Experience</a:t>
            </a:r>
          </a:p>
          <a:p>
            <a:pPr algn="ctr" defTabSz="914126" fontAlgn="base">
              <a:spcBef>
                <a:spcPts val="300"/>
              </a:spcBef>
              <a:spcAft>
                <a:spcPct val="0"/>
              </a:spcAft>
              <a:buClr>
                <a:srgbClr val="F0AB00"/>
              </a:buClr>
              <a:buSzPct val="80000"/>
              <a:defRPr/>
            </a:pPr>
            <a:r>
              <a:rPr lang="de-DE" sz="1100" kern="0" dirty="0" err="1">
                <a:solidFill>
                  <a:srgbClr val="000000"/>
                </a:solidFill>
                <a:latin typeface="Arial"/>
                <a:ea typeface="Arial Unicode MS" pitchFamily="34" charset="-128"/>
                <a:cs typeface="Arial Unicode MS" pitchFamily="34" charset="-128"/>
              </a:rPr>
              <a:t>Conversational</a:t>
            </a:r>
            <a:r>
              <a:rPr lang="de-DE" sz="1100" kern="0" dirty="0">
                <a:solidFill>
                  <a:srgbClr val="000000"/>
                </a:solidFill>
                <a:latin typeface="Arial"/>
                <a:ea typeface="Arial Unicode MS" pitchFamily="34" charset="-128"/>
                <a:cs typeface="Arial Unicode MS" pitchFamily="34" charset="-128"/>
              </a:rPr>
              <a:t>, </a:t>
            </a:r>
            <a:r>
              <a:rPr lang="de-DE" sz="1100" kern="0" dirty="0" err="1">
                <a:solidFill>
                  <a:srgbClr val="000000"/>
                </a:solidFill>
                <a:latin typeface="Arial"/>
                <a:ea typeface="Arial Unicode MS" pitchFamily="34" charset="-128"/>
                <a:cs typeface="Arial Unicode MS" pitchFamily="34" charset="-128"/>
              </a:rPr>
              <a:t>Contextual</a:t>
            </a:r>
            <a:r>
              <a:rPr lang="de-DE" sz="1100" kern="0" dirty="0">
                <a:solidFill>
                  <a:srgbClr val="000000"/>
                </a:solidFill>
                <a:latin typeface="Arial"/>
                <a:ea typeface="Arial Unicode MS" pitchFamily="34" charset="-128"/>
                <a:cs typeface="Arial Unicode MS" pitchFamily="34" charset="-128"/>
              </a:rPr>
              <a:t> and Intelligent UX </a:t>
            </a:r>
          </a:p>
        </p:txBody>
      </p:sp>
      <p:sp>
        <p:nvSpPr>
          <p:cNvPr id="60" name="Rectangle 44">
            <a:extLst>
              <a:ext uri="{FF2B5EF4-FFF2-40B4-BE49-F238E27FC236}">
                <a16:creationId xmlns:a16="http://schemas.microsoft.com/office/drawing/2014/main" xmlns="" id="{00A1C401-508F-4A69-A8A5-4B65DDEAA3B9}"/>
              </a:ext>
            </a:extLst>
          </p:cNvPr>
          <p:cNvSpPr/>
          <p:nvPr/>
        </p:nvSpPr>
        <p:spPr bwMode="gray">
          <a:xfrm>
            <a:off x="496117" y="4059325"/>
            <a:ext cx="11197538" cy="507868"/>
          </a:xfrm>
          <a:prstGeom prst="rect">
            <a:avLst/>
          </a:prstGeom>
          <a:solidFill>
            <a:schemeClr val="accent1"/>
          </a:solidFill>
          <a:ln w="12700" algn="ctr">
            <a:no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r>
              <a:rPr lang="en-US" sz="1600" b="1" dirty="0">
                <a:solidFill>
                  <a:srgbClr val="000000"/>
                </a:solidFill>
                <a:latin typeface="Arial"/>
                <a:cs typeface="Arial"/>
              </a:rPr>
              <a:t>SAP Customer Data Cloud</a:t>
            </a:r>
            <a:br>
              <a:rPr lang="en-US" sz="1600" b="1" dirty="0">
                <a:solidFill>
                  <a:srgbClr val="000000"/>
                </a:solidFill>
                <a:latin typeface="Arial"/>
                <a:cs typeface="Arial"/>
              </a:rPr>
            </a:br>
            <a:r>
              <a:rPr lang="en-US" sz="1100" kern="0" dirty="0">
                <a:solidFill>
                  <a:srgbClr val="000000"/>
                </a:solidFill>
                <a:latin typeface="Arial"/>
                <a:ea typeface="Arial Unicode MS" pitchFamily="34" charset="-128"/>
                <a:cs typeface="Arial Unicode MS" pitchFamily="34" charset="-128"/>
              </a:rPr>
              <a:t>Build Customer Trust and Loyalty</a:t>
            </a:r>
            <a:endParaRPr lang="en-US" sz="1200" kern="0" dirty="0">
              <a:solidFill>
                <a:srgbClr val="000000"/>
              </a:solidFill>
              <a:latin typeface="Arial"/>
              <a:ea typeface="Arial Unicode MS" pitchFamily="34" charset="-128"/>
              <a:cs typeface="Arial Unicode MS" pitchFamily="34" charset="-128"/>
            </a:endParaRPr>
          </a:p>
        </p:txBody>
      </p:sp>
      <p:sp>
        <p:nvSpPr>
          <p:cNvPr id="61" name="Rectangle 31">
            <a:extLst>
              <a:ext uri="{FF2B5EF4-FFF2-40B4-BE49-F238E27FC236}">
                <a16:creationId xmlns:a16="http://schemas.microsoft.com/office/drawing/2014/main" xmlns="" id="{322490BF-DEB3-458A-AA0E-09B8F6001F26}"/>
              </a:ext>
            </a:extLst>
          </p:cNvPr>
          <p:cNvSpPr/>
          <p:nvPr/>
        </p:nvSpPr>
        <p:spPr bwMode="gray">
          <a:xfrm>
            <a:off x="663552" y="3070325"/>
            <a:ext cx="2519344" cy="981562"/>
          </a:xfrm>
          <a:prstGeom prst="rect">
            <a:avLst/>
          </a:prstGeom>
          <a:noFill/>
          <a:ln w="12700" algn="ctr">
            <a:noFill/>
            <a:miter lim="800000"/>
            <a:headEnd/>
            <a:tailEnd/>
          </a:ln>
        </p:spPr>
        <p:txBody>
          <a:bodyPr lIns="89977" tIns="71981" rIns="89977" bIns="71981" rtlCol="0" anchor="t" anchorCtr="0"/>
          <a:lstStyle/>
          <a:p>
            <a:pPr algn="ctr" defTabSz="914126" fontAlgn="base">
              <a:spcBef>
                <a:spcPct val="50000"/>
              </a:spcBef>
              <a:spcAft>
                <a:spcPct val="0"/>
              </a:spcAft>
              <a:buClr>
                <a:srgbClr val="F0AB00"/>
              </a:buClr>
              <a:buSzPct val="80000"/>
              <a:defRPr/>
            </a:pPr>
            <a:r>
              <a:rPr lang="de-DE" sz="1400" b="1" kern="0" dirty="0">
                <a:solidFill>
                  <a:srgbClr val="000000"/>
                </a:solidFill>
                <a:latin typeface="Arial"/>
                <a:ea typeface="Arial Unicode MS" pitchFamily="34" charset="-128"/>
                <a:cs typeface="Arial Unicode MS" pitchFamily="34" charset="-128"/>
              </a:rPr>
              <a:t>SAP Marketing Cloud</a:t>
            </a:r>
          </a:p>
          <a:p>
            <a:pPr algn="ctr" defTabSz="914126" fontAlgn="base">
              <a:spcBef>
                <a:spcPct val="50000"/>
              </a:spcBef>
              <a:spcAft>
                <a:spcPct val="0"/>
              </a:spcAft>
              <a:buClr>
                <a:srgbClr val="F0AB00"/>
              </a:buClr>
              <a:buSzPct val="80000"/>
              <a:defRPr/>
            </a:pPr>
            <a:r>
              <a:rPr lang="en-US" sz="1100" kern="0" dirty="0">
                <a:solidFill>
                  <a:srgbClr val="000000"/>
                </a:solidFill>
                <a:latin typeface="Arial"/>
                <a:ea typeface="Arial Unicode MS" pitchFamily="34" charset="-128"/>
                <a:cs typeface="Arial Unicode MS" pitchFamily="34" charset="-128"/>
              </a:rPr>
              <a:t>Market with Intelligence in the Moment</a:t>
            </a:r>
          </a:p>
        </p:txBody>
      </p:sp>
      <p:sp>
        <p:nvSpPr>
          <p:cNvPr id="62" name="Rectangle 61">
            <a:extLst>
              <a:ext uri="{FF2B5EF4-FFF2-40B4-BE49-F238E27FC236}">
                <a16:creationId xmlns:a16="http://schemas.microsoft.com/office/drawing/2014/main" xmlns="" id="{0D933DE1-D94B-4B4D-93BB-C5E172C7B700}"/>
              </a:ext>
            </a:extLst>
          </p:cNvPr>
          <p:cNvSpPr/>
          <p:nvPr/>
        </p:nvSpPr>
        <p:spPr bwMode="gray">
          <a:xfrm>
            <a:off x="6376756" y="3070325"/>
            <a:ext cx="2519344" cy="981562"/>
          </a:xfrm>
          <a:prstGeom prst="rect">
            <a:avLst/>
          </a:prstGeom>
          <a:noFill/>
          <a:ln w="12700" algn="ctr">
            <a:noFill/>
            <a:miter lim="800000"/>
            <a:headEnd/>
            <a:tailEnd/>
          </a:ln>
        </p:spPr>
        <p:txBody>
          <a:bodyPr lIns="89977" tIns="71981" rIns="89977" bIns="71981" rtlCol="0" anchor="t" anchorCtr="0"/>
          <a:lstStyle/>
          <a:p>
            <a:pPr algn="ctr" defTabSz="914126" fontAlgn="base">
              <a:spcBef>
                <a:spcPct val="50000"/>
              </a:spcBef>
              <a:spcAft>
                <a:spcPct val="0"/>
              </a:spcAft>
              <a:buClr>
                <a:srgbClr val="F0AB00"/>
              </a:buClr>
              <a:buSzPct val="80000"/>
              <a:defRPr/>
            </a:pPr>
            <a:r>
              <a:rPr lang="de-DE" sz="1400" b="1" kern="0" dirty="0">
                <a:solidFill>
                  <a:srgbClr val="000000"/>
                </a:solidFill>
                <a:latin typeface="Arial"/>
                <a:ea typeface="Arial Unicode MS" pitchFamily="34" charset="-128"/>
                <a:cs typeface="Arial Unicode MS" pitchFamily="34" charset="-128"/>
              </a:rPr>
              <a:t>SAP </a:t>
            </a:r>
            <a:r>
              <a:rPr lang="de-DE" sz="1400" b="1" kern="0" dirty="0" err="1">
                <a:solidFill>
                  <a:srgbClr val="000000"/>
                </a:solidFill>
                <a:latin typeface="Arial"/>
                <a:ea typeface="Arial Unicode MS" pitchFamily="34" charset="-128"/>
                <a:cs typeface="Arial Unicode MS" pitchFamily="34" charset="-128"/>
              </a:rPr>
              <a:t>Sales</a:t>
            </a:r>
            <a:r>
              <a:rPr lang="de-DE" sz="1400" b="1" kern="0" dirty="0">
                <a:solidFill>
                  <a:srgbClr val="000000"/>
                </a:solidFill>
                <a:latin typeface="Arial"/>
                <a:ea typeface="Arial Unicode MS" pitchFamily="34" charset="-128"/>
                <a:cs typeface="Arial Unicode MS" pitchFamily="34" charset="-128"/>
              </a:rPr>
              <a:t> Cloud</a:t>
            </a:r>
          </a:p>
          <a:p>
            <a:pPr algn="ctr" defTabSz="914126" fontAlgn="base">
              <a:spcBef>
                <a:spcPct val="50000"/>
              </a:spcBef>
              <a:spcAft>
                <a:spcPct val="0"/>
              </a:spcAft>
              <a:buClr>
                <a:srgbClr val="F0AB00"/>
              </a:buClr>
              <a:buSzPct val="80000"/>
              <a:defRPr/>
            </a:pPr>
            <a:r>
              <a:rPr lang="de-DE" sz="1100" kern="0" dirty="0" err="1">
                <a:solidFill>
                  <a:srgbClr val="000000"/>
                </a:solidFill>
                <a:latin typeface="Arial"/>
                <a:ea typeface="Arial Unicode MS" pitchFamily="34" charset="-128"/>
                <a:cs typeface="Arial Unicode MS" pitchFamily="34" charset="-128"/>
              </a:rPr>
              <a:t>Build</a:t>
            </a:r>
            <a:r>
              <a:rPr lang="de-DE" sz="1100" kern="0" dirty="0">
                <a:solidFill>
                  <a:srgbClr val="000000"/>
                </a:solidFill>
                <a:latin typeface="Arial"/>
                <a:ea typeface="Arial Unicode MS" pitchFamily="34" charset="-128"/>
                <a:cs typeface="Arial Unicode MS" pitchFamily="34" charset="-128"/>
              </a:rPr>
              <a:t> </a:t>
            </a:r>
            <a:r>
              <a:rPr lang="de-DE" sz="1100" kern="0" dirty="0" err="1">
                <a:solidFill>
                  <a:srgbClr val="000000"/>
                </a:solidFill>
                <a:latin typeface="Arial"/>
                <a:ea typeface="Arial Unicode MS" pitchFamily="34" charset="-128"/>
                <a:cs typeface="Arial Unicode MS" pitchFamily="34" charset="-128"/>
              </a:rPr>
              <a:t>Relationships</a:t>
            </a:r>
            <a:r>
              <a:rPr lang="de-DE" sz="1100" kern="0" dirty="0">
                <a:solidFill>
                  <a:srgbClr val="000000"/>
                </a:solidFill>
                <a:latin typeface="Arial"/>
                <a:ea typeface="Arial Unicode MS" pitchFamily="34" charset="-128"/>
                <a:cs typeface="Arial Unicode MS" pitchFamily="34" charset="-128"/>
              </a:rPr>
              <a:t> </a:t>
            </a:r>
            <a:r>
              <a:rPr lang="de-DE" sz="1100" kern="0" dirty="0" err="1">
                <a:solidFill>
                  <a:srgbClr val="000000"/>
                </a:solidFill>
                <a:latin typeface="Arial"/>
                <a:ea typeface="Arial Unicode MS" pitchFamily="34" charset="-128"/>
                <a:cs typeface="Arial Unicode MS" pitchFamily="34" charset="-128"/>
              </a:rPr>
              <a:t>and</a:t>
            </a:r>
            <a:r>
              <a:rPr lang="de-DE" sz="1100" kern="0" dirty="0">
                <a:solidFill>
                  <a:srgbClr val="000000"/>
                </a:solidFill>
                <a:latin typeface="Arial"/>
                <a:ea typeface="Arial Unicode MS" pitchFamily="34" charset="-128"/>
                <a:cs typeface="Arial Unicode MS" pitchFamily="34" charset="-128"/>
              </a:rPr>
              <a:t> </a:t>
            </a:r>
            <a:r>
              <a:rPr lang="de-DE" sz="1100" kern="0" dirty="0" err="1">
                <a:solidFill>
                  <a:srgbClr val="000000"/>
                </a:solidFill>
                <a:latin typeface="Arial"/>
                <a:ea typeface="Arial Unicode MS" pitchFamily="34" charset="-128"/>
                <a:cs typeface="Arial Unicode MS" pitchFamily="34" charset="-128"/>
              </a:rPr>
              <a:t>guide</a:t>
            </a:r>
            <a:r>
              <a:rPr lang="de-DE" sz="1100" kern="0" dirty="0">
                <a:solidFill>
                  <a:srgbClr val="000000"/>
                </a:solidFill>
                <a:latin typeface="Arial"/>
                <a:ea typeface="Arial Unicode MS" pitchFamily="34" charset="-128"/>
                <a:cs typeface="Arial Unicode MS" pitchFamily="34" charset="-128"/>
              </a:rPr>
              <a:t> Customers </a:t>
            </a:r>
            <a:r>
              <a:rPr lang="de-DE" sz="1100" kern="0" dirty="0" err="1">
                <a:solidFill>
                  <a:srgbClr val="000000"/>
                </a:solidFill>
                <a:latin typeface="Arial"/>
                <a:ea typeface="Arial Unicode MS" pitchFamily="34" charset="-128"/>
                <a:cs typeface="Arial Unicode MS" pitchFamily="34" charset="-128"/>
              </a:rPr>
              <a:t>throughout</a:t>
            </a:r>
            <a:r>
              <a:rPr lang="de-DE" sz="1100" kern="0" dirty="0">
                <a:solidFill>
                  <a:srgbClr val="000000"/>
                </a:solidFill>
                <a:latin typeface="Arial"/>
                <a:ea typeface="Arial Unicode MS" pitchFamily="34" charset="-128"/>
                <a:cs typeface="Arial Unicode MS" pitchFamily="34" charset="-128"/>
              </a:rPr>
              <a:t> </a:t>
            </a:r>
            <a:r>
              <a:rPr lang="de-DE" sz="1100" kern="0" dirty="0" err="1">
                <a:solidFill>
                  <a:srgbClr val="000000"/>
                </a:solidFill>
                <a:latin typeface="Arial"/>
                <a:ea typeface="Arial Unicode MS" pitchFamily="34" charset="-128"/>
                <a:cs typeface="Arial Unicode MS" pitchFamily="34" charset="-128"/>
              </a:rPr>
              <a:t>their</a:t>
            </a:r>
            <a:r>
              <a:rPr lang="de-DE" sz="1100" kern="0" dirty="0">
                <a:solidFill>
                  <a:srgbClr val="000000"/>
                </a:solidFill>
                <a:latin typeface="Arial"/>
                <a:ea typeface="Arial Unicode MS" pitchFamily="34" charset="-128"/>
                <a:cs typeface="Arial Unicode MS" pitchFamily="34" charset="-128"/>
              </a:rPr>
              <a:t> </a:t>
            </a:r>
            <a:r>
              <a:rPr lang="de-DE" sz="1100" kern="0" dirty="0" err="1">
                <a:solidFill>
                  <a:srgbClr val="000000"/>
                </a:solidFill>
                <a:latin typeface="Arial"/>
                <a:ea typeface="Arial Unicode MS" pitchFamily="34" charset="-128"/>
                <a:cs typeface="Arial Unicode MS" pitchFamily="34" charset="-128"/>
              </a:rPr>
              <a:t>journey</a:t>
            </a:r>
            <a:r>
              <a:rPr lang="de-DE" sz="1100" kern="0" dirty="0">
                <a:solidFill>
                  <a:srgbClr val="000000"/>
                </a:solidFill>
                <a:latin typeface="Arial"/>
                <a:ea typeface="Arial Unicode MS" pitchFamily="34" charset="-128"/>
                <a:cs typeface="Arial Unicode MS" pitchFamily="34" charset="-128"/>
              </a:rPr>
              <a:t/>
            </a:r>
            <a:br>
              <a:rPr lang="de-DE" sz="1100" kern="0" dirty="0">
                <a:solidFill>
                  <a:srgbClr val="000000"/>
                </a:solidFill>
                <a:latin typeface="Arial"/>
                <a:ea typeface="Arial Unicode MS" pitchFamily="34" charset="-128"/>
                <a:cs typeface="Arial Unicode MS" pitchFamily="34" charset="-128"/>
              </a:rPr>
            </a:br>
            <a:endParaRPr lang="de-DE" sz="1100" kern="0" dirty="0">
              <a:solidFill>
                <a:srgbClr val="000000"/>
              </a:solidFill>
              <a:latin typeface="Arial"/>
              <a:ea typeface="Arial Unicode MS" pitchFamily="34" charset="-128"/>
              <a:cs typeface="Arial Unicode MS" pitchFamily="34" charset="-128"/>
            </a:endParaRPr>
          </a:p>
        </p:txBody>
      </p:sp>
      <p:sp>
        <p:nvSpPr>
          <p:cNvPr id="67" name="Rectangle 37">
            <a:extLst>
              <a:ext uri="{FF2B5EF4-FFF2-40B4-BE49-F238E27FC236}">
                <a16:creationId xmlns:a16="http://schemas.microsoft.com/office/drawing/2014/main" xmlns="" id="{ED034D98-475B-42FF-840F-843CF9BD5A3E}"/>
              </a:ext>
            </a:extLst>
          </p:cNvPr>
          <p:cNvSpPr/>
          <p:nvPr/>
        </p:nvSpPr>
        <p:spPr bwMode="gray">
          <a:xfrm>
            <a:off x="3241299" y="3070325"/>
            <a:ext cx="2519344" cy="981562"/>
          </a:xfrm>
          <a:prstGeom prst="rect">
            <a:avLst/>
          </a:prstGeom>
          <a:noFill/>
          <a:ln w="12700" algn="ctr">
            <a:noFill/>
            <a:miter lim="800000"/>
            <a:headEnd/>
            <a:tailEnd/>
          </a:ln>
        </p:spPr>
        <p:txBody>
          <a:bodyPr lIns="89977" tIns="71981" rIns="89977" bIns="71981" rtlCol="0" anchor="t" anchorCtr="0"/>
          <a:lstStyle/>
          <a:p>
            <a:pPr algn="ctr" defTabSz="914126" fontAlgn="base">
              <a:spcBef>
                <a:spcPct val="50000"/>
              </a:spcBef>
              <a:spcAft>
                <a:spcPct val="0"/>
              </a:spcAft>
              <a:buClr>
                <a:srgbClr val="F0AB00"/>
              </a:buClr>
              <a:buSzPct val="80000"/>
              <a:defRPr/>
            </a:pPr>
            <a:r>
              <a:rPr lang="de-DE" sz="1400" b="1" kern="0" dirty="0">
                <a:solidFill>
                  <a:srgbClr val="000000"/>
                </a:solidFill>
                <a:latin typeface="Arial"/>
                <a:ea typeface="Arial Unicode MS" pitchFamily="34" charset="-128"/>
                <a:cs typeface="Arial Unicode MS" pitchFamily="34" charset="-128"/>
              </a:rPr>
              <a:t>SAP Commerce Cloud</a:t>
            </a:r>
          </a:p>
          <a:p>
            <a:pPr algn="ctr" defTabSz="913852" fontAlgn="base">
              <a:spcBef>
                <a:spcPts val="400"/>
              </a:spcBef>
              <a:buClr>
                <a:srgbClr val="F0AB00"/>
              </a:buClr>
              <a:buSzPct val="80000"/>
              <a:defRPr/>
            </a:pPr>
            <a:r>
              <a:rPr lang="en-US" sz="1100" kern="0" dirty="0">
                <a:solidFill>
                  <a:srgbClr val="000000"/>
                </a:solidFill>
                <a:latin typeface="Arial"/>
                <a:ea typeface="Arial Unicode MS" pitchFamily="34" charset="-128"/>
                <a:cs typeface="Arial Unicode MS" pitchFamily="34" charset="-128"/>
              </a:rPr>
              <a:t>Personalized Shopping Experience across Touchpoints</a:t>
            </a:r>
          </a:p>
        </p:txBody>
      </p:sp>
      <p:sp>
        <p:nvSpPr>
          <p:cNvPr id="68" name="Rectangle 40">
            <a:extLst>
              <a:ext uri="{FF2B5EF4-FFF2-40B4-BE49-F238E27FC236}">
                <a16:creationId xmlns:a16="http://schemas.microsoft.com/office/drawing/2014/main" xmlns="" id="{FDABCA6F-2075-4925-BA6A-97F4B8E70709}"/>
              </a:ext>
            </a:extLst>
          </p:cNvPr>
          <p:cNvSpPr/>
          <p:nvPr/>
        </p:nvSpPr>
        <p:spPr bwMode="gray">
          <a:xfrm>
            <a:off x="9090688" y="3070325"/>
            <a:ext cx="2519344" cy="981562"/>
          </a:xfrm>
          <a:prstGeom prst="rect">
            <a:avLst/>
          </a:prstGeom>
          <a:noFill/>
          <a:ln w="12700" algn="ctr">
            <a:noFill/>
            <a:miter lim="800000"/>
            <a:headEnd/>
            <a:tailEnd/>
          </a:ln>
        </p:spPr>
        <p:txBody>
          <a:bodyPr lIns="89977" tIns="71981" rIns="89977" bIns="71981" rtlCol="0" anchor="t" anchorCtr="0"/>
          <a:lstStyle/>
          <a:p>
            <a:pPr algn="ctr" defTabSz="914126" fontAlgn="base">
              <a:spcBef>
                <a:spcPct val="50000"/>
              </a:spcBef>
              <a:spcAft>
                <a:spcPct val="0"/>
              </a:spcAft>
              <a:buClr>
                <a:srgbClr val="F0AB00"/>
              </a:buClr>
              <a:buSzPct val="80000"/>
              <a:defRPr/>
            </a:pPr>
            <a:r>
              <a:rPr lang="de-DE" sz="1400" b="1" kern="0" dirty="0">
                <a:solidFill>
                  <a:srgbClr val="000000"/>
                </a:solidFill>
                <a:latin typeface="Arial"/>
                <a:ea typeface="Arial Unicode MS" pitchFamily="34" charset="-128"/>
                <a:cs typeface="Arial Unicode MS" pitchFamily="34" charset="-128"/>
              </a:rPr>
              <a:t>SAP Service Cloud</a:t>
            </a:r>
          </a:p>
          <a:p>
            <a:pPr algn="ctr" defTabSz="913852" fontAlgn="base">
              <a:spcBef>
                <a:spcPts val="400"/>
              </a:spcBef>
              <a:buClr>
                <a:srgbClr val="F0AB00"/>
              </a:buClr>
              <a:buSzPct val="80000"/>
              <a:defRPr/>
            </a:pPr>
            <a:r>
              <a:rPr lang="en-US" sz="1100" kern="0" dirty="0">
                <a:solidFill>
                  <a:srgbClr val="000000"/>
                </a:solidFill>
                <a:latin typeface="Arial"/>
                <a:ea typeface="Arial Unicode MS" pitchFamily="34" charset="-128"/>
                <a:cs typeface="Arial Unicode MS" pitchFamily="34" charset="-128"/>
              </a:rPr>
              <a:t>Make Customers happy</a:t>
            </a:r>
          </a:p>
        </p:txBody>
      </p:sp>
      <p:pic>
        <p:nvPicPr>
          <p:cNvPr id="69" name="Picture 2">
            <a:extLst>
              <a:ext uri="{FF2B5EF4-FFF2-40B4-BE49-F238E27FC236}">
                <a16:creationId xmlns:a16="http://schemas.microsoft.com/office/drawing/2014/main" xmlns="" id="{FAF2502C-943A-4AE4-8E7E-389C6481EA21}"/>
              </a:ext>
            </a:extLst>
          </p:cNvPr>
          <p:cNvPicPr>
            <a:picLocks noChangeAspect="1"/>
          </p:cNvPicPr>
          <p:nvPr/>
        </p:nvPicPr>
        <p:blipFill>
          <a:blip r:embed="rId6">
            <a:extLst/>
          </a:blip>
          <a:stretch>
            <a:fillRect/>
          </a:stretch>
        </p:blipFill>
        <p:spPr>
          <a:xfrm>
            <a:off x="5077702" y="5499177"/>
            <a:ext cx="2002015" cy="158455"/>
          </a:xfrm>
          <a:prstGeom prst="rect">
            <a:avLst/>
          </a:prstGeom>
        </p:spPr>
      </p:pic>
      <p:pic>
        <p:nvPicPr>
          <p:cNvPr id="70" name="Bild 32" descr="Hybris-Customer-Revolution_SNK_180420_Zeichenfläche 1 Kopie 15.png">
            <a:extLst>
              <a:ext uri="{FF2B5EF4-FFF2-40B4-BE49-F238E27FC236}">
                <a16:creationId xmlns:a16="http://schemas.microsoft.com/office/drawing/2014/main" xmlns="" id="{5437262F-B1B4-48C6-ADAD-5002B3C2C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7177" y="2162756"/>
            <a:ext cx="1009831" cy="9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Bild 33" descr="Hybris-Customer-Revolution_SNK_180420_Zeichenfläche 1 Kopie 16.png">
            <a:extLst>
              <a:ext uri="{FF2B5EF4-FFF2-40B4-BE49-F238E27FC236}">
                <a16:creationId xmlns:a16="http://schemas.microsoft.com/office/drawing/2014/main" xmlns="" id="{92A0510C-C00B-46A9-804D-E47FED792E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8847" y="2161169"/>
            <a:ext cx="1009831" cy="9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Bild 35" descr="Hybris-Customer-Revolution_SNK_180420_Zeichenfläche 1 Kopie 13.png">
            <a:extLst>
              <a:ext uri="{FF2B5EF4-FFF2-40B4-BE49-F238E27FC236}">
                <a16:creationId xmlns:a16="http://schemas.microsoft.com/office/drawing/2014/main" xmlns="" id="{8A24AC0E-3EFB-4275-83F2-7CD6162F43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7094" y="2173866"/>
            <a:ext cx="1009831" cy="9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Bild 31" descr="Hybris-Customer-Revolution_SNK_180420_Zeichenfläche 1 Kopie 14.png">
            <a:extLst>
              <a:ext uri="{FF2B5EF4-FFF2-40B4-BE49-F238E27FC236}">
                <a16:creationId xmlns:a16="http://schemas.microsoft.com/office/drawing/2014/main" xmlns="" id="{A7A6CEA2-DC36-40E8-AC92-B20BA0651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6255" y="2167518"/>
            <a:ext cx="1009831" cy="9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2">
            <a:extLst>
              <a:ext uri="{FF2B5EF4-FFF2-40B4-BE49-F238E27FC236}">
                <a16:creationId xmlns:a16="http://schemas.microsoft.com/office/drawing/2014/main" xmlns="" id="{90817244-5752-4D3C-AF20-FA808976008D}"/>
              </a:ext>
            </a:extLst>
          </p:cNvPr>
          <p:cNvSpPr/>
          <p:nvPr/>
        </p:nvSpPr>
        <p:spPr bwMode="gray">
          <a:xfrm>
            <a:off x="495172" y="1566816"/>
            <a:ext cx="11200171" cy="3006725"/>
          </a:xfrm>
          <a:prstGeom prst="rect">
            <a:avLst/>
          </a:prstGeom>
          <a:noFill/>
          <a:ln w="12700" algn="ctr">
            <a:solidFill>
              <a:srgbClr val="F0AB00"/>
            </a:solidFill>
            <a:miter lim="800000"/>
            <a:headEnd/>
            <a:tailEnd/>
          </a:ln>
        </p:spPr>
        <p:txBody>
          <a:bodyPr lIns="89977" tIns="71981" rIns="89977" bIns="71981" rtlCol="0" anchor="ctr" anchorCtr="0"/>
          <a:lstStyle/>
          <a:p>
            <a:pPr algn="ctr" defTabSz="914126" fontAlgn="base">
              <a:spcBef>
                <a:spcPts val="300"/>
              </a:spcBef>
              <a:spcAft>
                <a:spcPct val="0"/>
              </a:spcAft>
              <a:buClr>
                <a:srgbClr val="F0AB00"/>
              </a:buClr>
              <a:buSzPct val="80000"/>
              <a:defRPr/>
            </a:pPr>
            <a:endParaRPr lang="de-DE" sz="1100" kern="0" dirty="0">
              <a:solidFill>
                <a:srgbClr val="000000"/>
              </a:solidFill>
              <a:latin typeface="Arial"/>
              <a:ea typeface="Arial Unicode MS" pitchFamily="34" charset="-128"/>
              <a:cs typeface="Arial Unicode MS" pitchFamily="34" charset="-128"/>
            </a:endParaRPr>
          </a:p>
        </p:txBody>
      </p:sp>
      <p:sp>
        <p:nvSpPr>
          <p:cNvPr id="75" name="TextBox 74">
            <a:extLst>
              <a:ext uri="{FF2B5EF4-FFF2-40B4-BE49-F238E27FC236}">
                <a16:creationId xmlns:a16="http://schemas.microsoft.com/office/drawing/2014/main" xmlns="" id="{FD02AA5B-DE63-4F6D-B1D2-D76E198CEC16}"/>
              </a:ext>
            </a:extLst>
          </p:cNvPr>
          <p:cNvSpPr txBox="1"/>
          <p:nvPr/>
        </p:nvSpPr>
        <p:spPr>
          <a:xfrm>
            <a:off x="488820" y="1199305"/>
            <a:ext cx="1948188" cy="360850"/>
          </a:xfrm>
          <a:prstGeom prst="rect">
            <a:avLst/>
          </a:prstGeom>
          <a:solidFill>
            <a:schemeClr val="accent1"/>
          </a:solidFill>
        </p:spPr>
        <p:txBody>
          <a:bodyPr wrap="square" lIns="72000" tIns="72000" rIns="72000" bIns="72000" rtlCol="0">
            <a:spAutoFit/>
          </a:bodyPr>
          <a:lstStyle/>
          <a:p>
            <a:pPr fontAlgn="base">
              <a:spcBef>
                <a:spcPct val="50000"/>
              </a:spcBef>
              <a:spcAft>
                <a:spcPct val="0"/>
              </a:spcAft>
              <a:buClr>
                <a:srgbClr val="F0AB00"/>
              </a:buClr>
              <a:buSzPct val="80000"/>
            </a:pPr>
            <a:endParaRPr lang="de-DE" sz="1400" b="1" kern="0" dirty="0">
              <a:ea typeface="Arial Unicode MS" pitchFamily="34" charset="-128"/>
              <a:cs typeface="Arial Unicode MS" pitchFamily="34" charset="-128"/>
            </a:endParaRPr>
          </a:p>
        </p:txBody>
      </p:sp>
      <p:pic>
        <p:nvPicPr>
          <p:cNvPr id="76" name="Picture 75">
            <a:extLst>
              <a:ext uri="{FF2B5EF4-FFF2-40B4-BE49-F238E27FC236}">
                <a16:creationId xmlns:a16="http://schemas.microsoft.com/office/drawing/2014/main" xmlns="" id="{338678A7-3AC3-4171-AAE8-B3B1C9DE0BB1}"/>
              </a:ext>
            </a:extLst>
          </p:cNvPr>
          <p:cNvPicPr>
            <a:picLocks noChangeAspect="1"/>
          </p:cNvPicPr>
          <p:nvPr/>
        </p:nvPicPr>
        <p:blipFill>
          <a:blip r:embed="rId11">
            <a:clrChange>
              <a:clrFrom>
                <a:srgbClr val="FFFFFF"/>
              </a:clrFrom>
              <a:clrTo>
                <a:srgbClr val="FFFFFF">
                  <a:alpha val="0"/>
                </a:srgbClr>
              </a:clrTo>
            </a:clrChange>
            <a:alphaModFix/>
          </a:blip>
          <a:stretch>
            <a:fillRect/>
          </a:stretch>
        </p:blipFill>
        <p:spPr>
          <a:xfrm>
            <a:off x="788211" y="5432904"/>
            <a:ext cx="316313" cy="277382"/>
          </a:xfrm>
          <a:prstGeom prst="rect">
            <a:avLst/>
          </a:prstGeom>
        </p:spPr>
      </p:pic>
      <p:sp>
        <p:nvSpPr>
          <p:cNvPr id="77" name="TextBox 76">
            <a:extLst>
              <a:ext uri="{FF2B5EF4-FFF2-40B4-BE49-F238E27FC236}">
                <a16:creationId xmlns:a16="http://schemas.microsoft.com/office/drawing/2014/main" xmlns="" id="{4ED118BA-51CA-492B-B4FD-D6A6E79128DD}"/>
              </a:ext>
            </a:extLst>
          </p:cNvPr>
          <p:cNvSpPr txBox="1"/>
          <p:nvPr/>
        </p:nvSpPr>
        <p:spPr>
          <a:xfrm>
            <a:off x="1140931" y="5488355"/>
            <a:ext cx="1715591"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kern="0" dirty="0">
                <a:ea typeface="Arial Unicode MS" pitchFamily="34" charset="-128"/>
                <a:cs typeface="Arial Unicode MS" pitchFamily="34" charset="-128"/>
              </a:rPr>
              <a:t>Internet </a:t>
            </a:r>
            <a:r>
              <a:rPr lang="de-DE" sz="1100" kern="0" dirty="0" err="1">
                <a:ea typeface="Arial Unicode MS" pitchFamily="34" charset="-128"/>
                <a:cs typeface="Arial Unicode MS" pitchFamily="34" charset="-128"/>
              </a:rPr>
              <a:t>of</a:t>
            </a:r>
            <a:r>
              <a:rPr lang="de-DE" sz="1100" kern="0" dirty="0">
                <a:ea typeface="Arial Unicode MS" pitchFamily="34" charset="-128"/>
                <a:cs typeface="Arial Unicode MS" pitchFamily="34" charset="-128"/>
              </a:rPr>
              <a:t> Things</a:t>
            </a:r>
          </a:p>
        </p:txBody>
      </p:sp>
      <p:pic>
        <p:nvPicPr>
          <p:cNvPr id="78" name="Picture 77">
            <a:extLst>
              <a:ext uri="{FF2B5EF4-FFF2-40B4-BE49-F238E27FC236}">
                <a16:creationId xmlns:a16="http://schemas.microsoft.com/office/drawing/2014/main" xmlns="" id="{CF0F2D35-98C3-47B5-B936-4F39643527B7}"/>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673865" y="4910780"/>
            <a:ext cx="404832" cy="340293"/>
          </a:xfrm>
          <a:prstGeom prst="rect">
            <a:avLst/>
          </a:prstGeom>
        </p:spPr>
      </p:pic>
      <p:sp>
        <p:nvSpPr>
          <p:cNvPr id="79" name="TextBox 78">
            <a:extLst>
              <a:ext uri="{FF2B5EF4-FFF2-40B4-BE49-F238E27FC236}">
                <a16:creationId xmlns:a16="http://schemas.microsoft.com/office/drawing/2014/main" xmlns="" id="{7530D405-CE58-4EBA-80F8-4DFEC707140F}"/>
              </a:ext>
            </a:extLst>
          </p:cNvPr>
          <p:cNvSpPr txBox="1"/>
          <p:nvPr/>
        </p:nvSpPr>
        <p:spPr>
          <a:xfrm>
            <a:off x="2109261" y="4997687"/>
            <a:ext cx="1715591"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kern="0" dirty="0" err="1">
                <a:ea typeface="Arial Unicode MS" pitchFamily="34" charset="-128"/>
                <a:cs typeface="Arial Unicode MS" pitchFamily="34" charset="-128"/>
              </a:rPr>
              <a:t>Microservices</a:t>
            </a:r>
            <a:endParaRPr lang="de-DE" sz="1100" kern="0" dirty="0">
              <a:ea typeface="Arial Unicode MS" pitchFamily="34" charset="-128"/>
              <a:cs typeface="Arial Unicode MS" pitchFamily="34" charset="-128"/>
            </a:endParaRPr>
          </a:p>
        </p:txBody>
      </p:sp>
      <p:pic>
        <p:nvPicPr>
          <p:cNvPr id="80" name="Picture 79">
            <a:extLst>
              <a:ext uri="{FF2B5EF4-FFF2-40B4-BE49-F238E27FC236}">
                <a16:creationId xmlns:a16="http://schemas.microsoft.com/office/drawing/2014/main" xmlns="" id="{1D796340-D9DA-4B14-BBC9-CDA497837FD8}"/>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161024" y="4904574"/>
            <a:ext cx="339476" cy="333520"/>
          </a:xfrm>
          <a:prstGeom prst="rect">
            <a:avLst/>
          </a:prstGeom>
        </p:spPr>
      </p:pic>
      <p:sp>
        <p:nvSpPr>
          <p:cNvPr id="81" name="TextBox 80">
            <a:extLst>
              <a:ext uri="{FF2B5EF4-FFF2-40B4-BE49-F238E27FC236}">
                <a16:creationId xmlns:a16="http://schemas.microsoft.com/office/drawing/2014/main" xmlns="" id="{39048A96-521C-4167-8AD4-7DDDB39FE804}"/>
              </a:ext>
            </a:extLst>
          </p:cNvPr>
          <p:cNvSpPr txBox="1"/>
          <p:nvPr/>
        </p:nvSpPr>
        <p:spPr>
          <a:xfrm>
            <a:off x="9534296" y="4991481"/>
            <a:ext cx="1715591"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kern="0" dirty="0" err="1">
                <a:ea typeface="Arial Unicode MS" pitchFamily="34" charset="-128"/>
                <a:cs typeface="Arial Unicode MS" pitchFamily="34" charset="-128"/>
              </a:rPr>
              <a:t>Extensions</a:t>
            </a:r>
            <a:endParaRPr lang="de-DE" sz="1100" kern="0" dirty="0">
              <a:ea typeface="Arial Unicode MS" pitchFamily="34" charset="-128"/>
              <a:cs typeface="Arial Unicode MS" pitchFamily="34" charset="-128"/>
            </a:endParaRPr>
          </a:p>
        </p:txBody>
      </p:sp>
      <p:pic>
        <p:nvPicPr>
          <p:cNvPr id="82" name="Picture 81">
            <a:extLst>
              <a:ext uri="{FF2B5EF4-FFF2-40B4-BE49-F238E27FC236}">
                <a16:creationId xmlns:a16="http://schemas.microsoft.com/office/drawing/2014/main" xmlns="" id="{AA726547-264F-423E-9924-52DE5D9F094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690105" y="5355875"/>
            <a:ext cx="384153" cy="384153"/>
          </a:xfrm>
          <a:prstGeom prst="rect">
            <a:avLst/>
          </a:prstGeom>
        </p:spPr>
      </p:pic>
      <p:sp>
        <p:nvSpPr>
          <p:cNvPr id="83" name="TextBox 82">
            <a:extLst>
              <a:ext uri="{FF2B5EF4-FFF2-40B4-BE49-F238E27FC236}">
                <a16:creationId xmlns:a16="http://schemas.microsoft.com/office/drawing/2014/main" xmlns="" id="{A147D26E-F04E-4536-A196-46815134D6AE}"/>
              </a:ext>
            </a:extLst>
          </p:cNvPr>
          <p:cNvSpPr txBox="1"/>
          <p:nvPr/>
        </p:nvSpPr>
        <p:spPr>
          <a:xfrm>
            <a:off x="3173894" y="5468099"/>
            <a:ext cx="1715591"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kern="0" dirty="0" err="1">
                <a:ea typeface="Arial Unicode MS" pitchFamily="34" charset="-128"/>
                <a:cs typeface="Arial Unicode MS" pitchFamily="34" charset="-128"/>
              </a:rPr>
              <a:t>Machine</a:t>
            </a:r>
            <a:r>
              <a:rPr lang="de-DE" sz="1100" kern="0" dirty="0">
                <a:ea typeface="Arial Unicode MS" pitchFamily="34" charset="-128"/>
                <a:cs typeface="Arial Unicode MS" pitchFamily="34" charset="-128"/>
              </a:rPr>
              <a:t> Learning</a:t>
            </a:r>
          </a:p>
        </p:txBody>
      </p:sp>
      <p:pic>
        <p:nvPicPr>
          <p:cNvPr id="84" name="Picture 83">
            <a:extLst>
              <a:ext uri="{FF2B5EF4-FFF2-40B4-BE49-F238E27FC236}">
                <a16:creationId xmlns:a16="http://schemas.microsoft.com/office/drawing/2014/main" xmlns="" id="{2B59B39F-6614-4326-87FC-DC41EAFBA90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411810" y="5379467"/>
            <a:ext cx="359903" cy="381938"/>
          </a:xfrm>
          <a:prstGeom prst="rect">
            <a:avLst/>
          </a:prstGeom>
        </p:spPr>
      </p:pic>
      <p:sp>
        <p:nvSpPr>
          <p:cNvPr id="85" name="TextBox 84">
            <a:extLst>
              <a:ext uri="{FF2B5EF4-FFF2-40B4-BE49-F238E27FC236}">
                <a16:creationId xmlns:a16="http://schemas.microsoft.com/office/drawing/2014/main" xmlns="" id="{F3B4D619-9255-43D8-A3CC-AC965B99D06E}"/>
              </a:ext>
            </a:extLst>
          </p:cNvPr>
          <p:cNvSpPr txBox="1"/>
          <p:nvPr/>
        </p:nvSpPr>
        <p:spPr>
          <a:xfrm>
            <a:off x="8832194" y="5481452"/>
            <a:ext cx="1715591"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kern="0" dirty="0">
                <a:ea typeface="Arial Unicode MS" pitchFamily="34" charset="-128"/>
                <a:cs typeface="Arial Unicode MS" pitchFamily="34" charset="-128"/>
              </a:rPr>
              <a:t>Integration</a:t>
            </a:r>
          </a:p>
        </p:txBody>
      </p:sp>
      <p:pic>
        <p:nvPicPr>
          <p:cNvPr id="86" name="Picture 85">
            <a:extLst>
              <a:ext uri="{FF2B5EF4-FFF2-40B4-BE49-F238E27FC236}">
                <a16:creationId xmlns:a16="http://schemas.microsoft.com/office/drawing/2014/main" xmlns="" id="{A17ACD00-9348-4D65-8ED9-66152223E786}"/>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0298319" y="5379467"/>
            <a:ext cx="437028" cy="359491"/>
          </a:xfrm>
          <a:prstGeom prst="rect">
            <a:avLst/>
          </a:prstGeom>
        </p:spPr>
      </p:pic>
      <p:sp>
        <p:nvSpPr>
          <p:cNvPr id="87" name="TextBox 86">
            <a:extLst>
              <a:ext uri="{FF2B5EF4-FFF2-40B4-BE49-F238E27FC236}">
                <a16:creationId xmlns:a16="http://schemas.microsoft.com/office/drawing/2014/main" xmlns="" id="{2F41CCA0-323B-48B0-AD0E-66DC8F4A6370}"/>
              </a:ext>
            </a:extLst>
          </p:cNvPr>
          <p:cNvSpPr txBox="1"/>
          <p:nvPr/>
        </p:nvSpPr>
        <p:spPr>
          <a:xfrm>
            <a:off x="10760477" y="5487936"/>
            <a:ext cx="1715591" cy="169277"/>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1100" kern="0" dirty="0" err="1">
                <a:ea typeface="Arial Unicode MS" pitchFamily="34" charset="-128"/>
                <a:cs typeface="Arial Unicode MS" pitchFamily="34" charset="-128"/>
              </a:rPr>
              <a:t>Blockchain</a:t>
            </a:r>
            <a:endParaRPr lang="de-DE" sz="1100" kern="0" dirty="0">
              <a:ea typeface="Arial Unicode MS" pitchFamily="34" charset="-128"/>
              <a:cs typeface="Arial Unicode MS" pitchFamily="34" charset="-128"/>
            </a:endParaRPr>
          </a:p>
        </p:txBody>
      </p:sp>
      <p:sp>
        <p:nvSpPr>
          <p:cNvPr id="88" name="TextBox 87">
            <a:extLst>
              <a:ext uri="{FF2B5EF4-FFF2-40B4-BE49-F238E27FC236}">
                <a16:creationId xmlns:a16="http://schemas.microsoft.com/office/drawing/2014/main" xmlns="" id="{2B896CF6-3ED6-467B-8448-ADC36EE1EEE4}"/>
              </a:ext>
            </a:extLst>
          </p:cNvPr>
          <p:cNvSpPr txBox="1"/>
          <p:nvPr/>
        </p:nvSpPr>
        <p:spPr>
          <a:xfrm>
            <a:off x="5329213" y="2697854"/>
            <a:ext cx="1815859" cy="276999"/>
          </a:xfrm>
          <a:prstGeom prst="rect">
            <a:avLst/>
          </a:prstGeom>
          <a:noFill/>
          <a:ln>
            <a:noFill/>
          </a:ln>
        </p:spPr>
        <p:txBody>
          <a:bodyPr wrap="square" lIns="0" tIns="0" rIns="0" bIns="0" rtlCol="0">
            <a:spAutoFit/>
          </a:bodyPr>
          <a:lstStyle/>
          <a:p>
            <a:pPr algn="ctr" defTabSz="914126" fontAlgn="base">
              <a:spcBef>
                <a:spcPct val="50000"/>
              </a:spcBef>
              <a:spcAft>
                <a:spcPct val="0"/>
              </a:spcAft>
              <a:buClr>
                <a:srgbClr val="F0AB00"/>
              </a:buClr>
              <a:buSzPct val="80000"/>
              <a:defRPr/>
            </a:pPr>
            <a:r>
              <a:rPr lang="de-DE" sz="900" kern="0" dirty="0" err="1">
                <a:solidFill>
                  <a:srgbClr val="000000"/>
                </a:solidFill>
                <a:latin typeface="Arial"/>
                <a:ea typeface="Arial Unicode MS" pitchFamily="34" charset="-128"/>
                <a:cs typeface="Arial Unicode MS" pitchFamily="34" charset="-128"/>
              </a:rPr>
              <a:t>Built</a:t>
            </a:r>
            <a:r>
              <a:rPr lang="de-DE" sz="900" kern="0" dirty="0">
                <a:solidFill>
                  <a:srgbClr val="000000"/>
                </a:solidFill>
                <a:latin typeface="Arial"/>
                <a:ea typeface="Arial Unicode MS" pitchFamily="34" charset="-128"/>
                <a:cs typeface="Arial Unicode MS" pitchFamily="34" charset="-128"/>
              </a:rPr>
              <a:t>-in </a:t>
            </a:r>
            <a:br>
              <a:rPr lang="de-DE" sz="900" kern="0" dirty="0">
                <a:solidFill>
                  <a:srgbClr val="000000"/>
                </a:solidFill>
                <a:latin typeface="Arial"/>
                <a:ea typeface="Arial Unicode MS" pitchFamily="34" charset="-128"/>
                <a:cs typeface="Arial Unicode MS" pitchFamily="34" charset="-128"/>
              </a:rPr>
            </a:br>
            <a:r>
              <a:rPr lang="de-DE" sz="900" kern="0" dirty="0" err="1">
                <a:solidFill>
                  <a:srgbClr val="000000"/>
                </a:solidFill>
                <a:latin typeface="Arial"/>
                <a:ea typeface="Arial Unicode MS" pitchFamily="34" charset="-128"/>
                <a:cs typeface="Arial Unicode MS" pitchFamily="34" charset="-128"/>
              </a:rPr>
              <a:t>Intelligence</a:t>
            </a:r>
            <a:endParaRPr lang="de-DE" sz="900" kern="0" dirty="0">
              <a:solidFill>
                <a:srgbClr val="000000"/>
              </a:solidFill>
              <a:latin typeface="Arial"/>
              <a:ea typeface="Arial Unicode MS" pitchFamily="34" charset="-128"/>
              <a:cs typeface="Arial Unicode MS" pitchFamily="34" charset="-128"/>
            </a:endParaRPr>
          </a:p>
        </p:txBody>
      </p:sp>
      <p:pic>
        <p:nvPicPr>
          <p:cNvPr id="89" name="Picture 88">
            <a:extLst>
              <a:ext uri="{FF2B5EF4-FFF2-40B4-BE49-F238E27FC236}">
                <a16:creationId xmlns:a16="http://schemas.microsoft.com/office/drawing/2014/main" xmlns="" id="{E30F9F5F-B1D7-4B78-8BC0-5CA349F8B9A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135" b="92548" l="4680" r="92857">
                        <a14:foregroundMark x1="20936" y1="9135" x2="20936" y2="9135"/>
                        <a14:foregroundMark x1="78571" y1="23798" x2="78571" y2="23798"/>
                        <a14:foregroundMark x1="4680" y1="21875" x2="4680" y2="21875"/>
                        <a14:foregroundMark x1="42857" y1="88942" x2="42857" y2="88942"/>
                        <a14:foregroundMark x1="35961" y1="92788" x2="35961" y2="92788"/>
                        <a14:foregroundMark x1="92857" y1="39904" x2="92857" y2="39904"/>
                      </a14:backgroundRemoval>
                    </a14:imgEffect>
                  </a14:imgLayer>
                </a14:imgProps>
              </a:ext>
            </a:extLst>
          </a:blip>
          <a:stretch>
            <a:fillRect/>
          </a:stretch>
        </p:blipFill>
        <p:spPr>
          <a:xfrm>
            <a:off x="5673296" y="2632428"/>
            <a:ext cx="336074" cy="344352"/>
          </a:xfrm>
          <a:prstGeom prst="rect">
            <a:avLst/>
          </a:prstGeom>
        </p:spPr>
      </p:pic>
      <p:pic>
        <p:nvPicPr>
          <p:cNvPr id="90" name="Picture 11">
            <a:extLst>
              <a:ext uri="{FF2B5EF4-FFF2-40B4-BE49-F238E27FC236}">
                <a16:creationId xmlns:a16="http://schemas.microsoft.com/office/drawing/2014/main" xmlns="" id="{A8A14EC3-29BF-4A39-868D-B96A349EA3F0}"/>
              </a:ext>
            </a:extLst>
          </p:cNvPr>
          <p:cNvPicPr>
            <a:picLocks noChangeAspect="1"/>
          </p:cNvPicPr>
          <p:nvPr/>
        </p:nvPicPr>
        <p:blipFill>
          <a:blip r:embed="rId19">
            <a:extLst/>
          </a:blip>
          <a:stretch>
            <a:fillRect/>
          </a:stretch>
        </p:blipFill>
        <p:spPr>
          <a:xfrm>
            <a:off x="618082" y="1267608"/>
            <a:ext cx="1619279" cy="261631"/>
          </a:xfrm>
          <a:prstGeom prst="rect">
            <a:avLst/>
          </a:prstGeom>
        </p:spPr>
      </p:pic>
    </p:spTree>
    <p:extLst>
      <p:ext uri="{BB962C8B-B14F-4D97-AF65-F5344CB8AC3E}">
        <p14:creationId xmlns:p14="http://schemas.microsoft.com/office/powerpoint/2010/main" val="3240956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804864" y="2410089"/>
            <a:ext cx="4075245"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751420" y="5002213"/>
            <a:ext cx="4075245" cy="0"/>
          </a:xfrm>
          <a:prstGeom prst="line">
            <a:avLst/>
          </a:prstGeom>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7569882" y="4308403"/>
            <a:ext cx="4075245" cy="0"/>
          </a:xfrm>
          <a:prstGeom prst="line">
            <a:avLst/>
          </a:prstGeom>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7184111" y="2537244"/>
            <a:ext cx="3433896" cy="0"/>
          </a:xfrm>
          <a:prstGeom prst="line">
            <a:avLst/>
          </a:prstGeom>
          <a:ln/>
        </p:spPr>
        <p:style>
          <a:lnRef idx="1">
            <a:schemeClr val="dk1"/>
          </a:lnRef>
          <a:fillRef idx="0">
            <a:schemeClr val="dk1"/>
          </a:fillRef>
          <a:effectRef idx="0">
            <a:schemeClr val="dk1"/>
          </a:effectRef>
          <a:fontRef idx="minor">
            <a:schemeClr val="tx1"/>
          </a:fontRef>
        </p:style>
      </p:cxnSp>
      <p:grpSp>
        <p:nvGrpSpPr>
          <p:cNvPr id="3" name="Group 4"/>
          <p:cNvGrpSpPr>
            <a:grpSpLocks noChangeAspect="1"/>
          </p:cNvGrpSpPr>
          <p:nvPr/>
        </p:nvGrpSpPr>
        <p:grpSpPr bwMode="auto">
          <a:xfrm rot="20795736">
            <a:off x="2895505" y="1600886"/>
            <a:ext cx="5751692" cy="5405797"/>
            <a:chOff x="1824" y="791"/>
            <a:chExt cx="3625" cy="3407"/>
          </a:xfrm>
        </p:grpSpPr>
        <p:sp>
          <p:nvSpPr>
            <p:cNvPr id="9" name="Freeform 5"/>
            <p:cNvSpPr>
              <a:spLocks/>
            </p:cNvSpPr>
            <p:nvPr/>
          </p:nvSpPr>
          <p:spPr bwMode="auto">
            <a:xfrm>
              <a:off x="3661" y="909"/>
              <a:ext cx="1400" cy="1696"/>
            </a:xfrm>
            <a:custGeom>
              <a:avLst/>
              <a:gdLst>
                <a:gd name="T0" fmla="*/ 0 w 1400"/>
                <a:gd name="T1" fmla="*/ 836 h 1696"/>
                <a:gd name="T2" fmla="*/ 0 w 1400"/>
                <a:gd name="T3" fmla="*/ 836 h 1696"/>
                <a:gd name="T4" fmla="*/ 57 w 1400"/>
                <a:gd name="T5" fmla="*/ 847 h 1696"/>
                <a:gd name="T6" fmla="*/ 115 w 1400"/>
                <a:gd name="T7" fmla="*/ 862 h 1696"/>
                <a:gd name="T8" fmla="*/ 169 w 1400"/>
                <a:gd name="T9" fmla="*/ 883 h 1696"/>
                <a:gd name="T10" fmla="*/ 221 w 1400"/>
                <a:gd name="T11" fmla="*/ 907 h 1696"/>
                <a:gd name="T12" fmla="*/ 271 w 1400"/>
                <a:gd name="T13" fmla="*/ 935 h 1696"/>
                <a:gd name="T14" fmla="*/ 318 w 1400"/>
                <a:gd name="T15" fmla="*/ 969 h 1696"/>
                <a:gd name="T16" fmla="*/ 359 w 1400"/>
                <a:gd name="T17" fmla="*/ 1006 h 1696"/>
                <a:gd name="T18" fmla="*/ 401 w 1400"/>
                <a:gd name="T19" fmla="*/ 1045 h 1696"/>
                <a:gd name="T20" fmla="*/ 437 w 1400"/>
                <a:gd name="T21" fmla="*/ 1089 h 1696"/>
                <a:gd name="T22" fmla="*/ 469 w 1400"/>
                <a:gd name="T23" fmla="*/ 1136 h 1696"/>
                <a:gd name="T24" fmla="*/ 497 w 1400"/>
                <a:gd name="T25" fmla="*/ 1185 h 1696"/>
                <a:gd name="T26" fmla="*/ 521 w 1400"/>
                <a:gd name="T27" fmla="*/ 1238 h 1696"/>
                <a:gd name="T28" fmla="*/ 539 w 1400"/>
                <a:gd name="T29" fmla="*/ 1292 h 1696"/>
                <a:gd name="T30" fmla="*/ 554 w 1400"/>
                <a:gd name="T31" fmla="*/ 1350 h 1696"/>
                <a:gd name="T32" fmla="*/ 562 w 1400"/>
                <a:gd name="T33" fmla="*/ 1410 h 1696"/>
                <a:gd name="T34" fmla="*/ 567 w 1400"/>
                <a:gd name="T35" fmla="*/ 1470 h 1696"/>
                <a:gd name="T36" fmla="*/ 986 w 1400"/>
                <a:gd name="T37" fmla="*/ 1696 h 1696"/>
                <a:gd name="T38" fmla="*/ 1400 w 1400"/>
                <a:gd name="T39" fmla="*/ 1470 h 1696"/>
                <a:gd name="T40" fmla="*/ 1400 w 1400"/>
                <a:gd name="T41" fmla="*/ 1470 h 1696"/>
                <a:gd name="T42" fmla="*/ 1397 w 1400"/>
                <a:gd name="T43" fmla="*/ 1397 h 1696"/>
                <a:gd name="T44" fmla="*/ 1392 w 1400"/>
                <a:gd name="T45" fmla="*/ 1324 h 1696"/>
                <a:gd name="T46" fmla="*/ 1384 w 1400"/>
                <a:gd name="T47" fmla="*/ 1253 h 1696"/>
                <a:gd name="T48" fmla="*/ 1371 w 1400"/>
                <a:gd name="T49" fmla="*/ 1183 h 1696"/>
                <a:gd name="T50" fmla="*/ 1356 w 1400"/>
                <a:gd name="T51" fmla="*/ 1115 h 1696"/>
                <a:gd name="T52" fmla="*/ 1335 w 1400"/>
                <a:gd name="T53" fmla="*/ 1047 h 1696"/>
                <a:gd name="T54" fmla="*/ 1314 w 1400"/>
                <a:gd name="T55" fmla="*/ 980 h 1696"/>
                <a:gd name="T56" fmla="*/ 1288 w 1400"/>
                <a:gd name="T57" fmla="*/ 914 h 1696"/>
                <a:gd name="T58" fmla="*/ 1262 w 1400"/>
                <a:gd name="T59" fmla="*/ 852 h 1696"/>
                <a:gd name="T60" fmla="*/ 1231 w 1400"/>
                <a:gd name="T61" fmla="*/ 789 h 1696"/>
                <a:gd name="T62" fmla="*/ 1197 w 1400"/>
                <a:gd name="T63" fmla="*/ 729 h 1696"/>
                <a:gd name="T64" fmla="*/ 1161 w 1400"/>
                <a:gd name="T65" fmla="*/ 672 h 1696"/>
                <a:gd name="T66" fmla="*/ 1122 w 1400"/>
                <a:gd name="T67" fmla="*/ 615 h 1696"/>
                <a:gd name="T68" fmla="*/ 1080 w 1400"/>
                <a:gd name="T69" fmla="*/ 560 h 1696"/>
                <a:gd name="T70" fmla="*/ 1038 w 1400"/>
                <a:gd name="T71" fmla="*/ 508 h 1696"/>
                <a:gd name="T72" fmla="*/ 992 w 1400"/>
                <a:gd name="T73" fmla="*/ 456 h 1696"/>
                <a:gd name="T74" fmla="*/ 942 w 1400"/>
                <a:gd name="T75" fmla="*/ 409 h 1696"/>
                <a:gd name="T76" fmla="*/ 893 w 1400"/>
                <a:gd name="T77" fmla="*/ 362 h 1696"/>
                <a:gd name="T78" fmla="*/ 841 w 1400"/>
                <a:gd name="T79" fmla="*/ 317 h 1696"/>
                <a:gd name="T80" fmla="*/ 786 w 1400"/>
                <a:gd name="T81" fmla="*/ 276 h 1696"/>
                <a:gd name="T82" fmla="*/ 729 w 1400"/>
                <a:gd name="T83" fmla="*/ 239 h 1696"/>
                <a:gd name="T84" fmla="*/ 672 w 1400"/>
                <a:gd name="T85" fmla="*/ 203 h 1696"/>
                <a:gd name="T86" fmla="*/ 612 w 1400"/>
                <a:gd name="T87" fmla="*/ 169 h 1696"/>
                <a:gd name="T88" fmla="*/ 549 w 1400"/>
                <a:gd name="T89" fmla="*/ 138 h 1696"/>
                <a:gd name="T90" fmla="*/ 487 w 1400"/>
                <a:gd name="T91" fmla="*/ 109 h 1696"/>
                <a:gd name="T92" fmla="*/ 422 w 1400"/>
                <a:gd name="T93" fmla="*/ 86 h 1696"/>
                <a:gd name="T94" fmla="*/ 354 w 1400"/>
                <a:gd name="T95" fmla="*/ 62 h 1696"/>
                <a:gd name="T96" fmla="*/ 286 w 1400"/>
                <a:gd name="T97" fmla="*/ 44 h 1696"/>
                <a:gd name="T98" fmla="*/ 219 w 1400"/>
                <a:gd name="T99" fmla="*/ 28 h 1696"/>
                <a:gd name="T100" fmla="*/ 149 w 1400"/>
                <a:gd name="T101" fmla="*/ 15 h 1696"/>
                <a:gd name="T102" fmla="*/ 76 w 1400"/>
                <a:gd name="T103" fmla="*/ 5 h 1696"/>
                <a:gd name="T104" fmla="*/ 5 w 1400"/>
                <a:gd name="T105" fmla="*/ 0 h 1696"/>
                <a:gd name="T106" fmla="*/ 229 w 1400"/>
                <a:gd name="T107" fmla="*/ 411 h 1696"/>
                <a:gd name="T108" fmla="*/ 0 w 1400"/>
                <a:gd name="T109" fmla="*/ 836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00" h="1696">
                  <a:moveTo>
                    <a:pt x="0" y="836"/>
                  </a:moveTo>
                  <a:lnTo>
                    <a:pt x="0" y="836"/>
                  </a:lnTo>
                  <a:lnTo>
                    <a:pt x="57" y="847"/>
                  </a:lnTo>
                  <a:lnTo>
                    <a:pt x="115" y="862"/>
                  </a:lnTo>
                  <a:lnTo>
                    <a:pt x="169" y="883"/>
                  </a:lnTo>
                  <a:lnTo>
                    <a:pt x="221" y="907"/>
                  </a:lnTo>
                  <a:lnTo>
                    <a:pt x="271" y="935"/>
                  </a:lnTo>
                  <a:lnTo>
                    <a:pt x="318" y="969"/>
                  </a:lnTo>
                  <a:lnTo>
                    <a:pt x="359" y="1006"/>
                  </a:lnTo>
                  <a:lnTo>
                    <a:pt x="401" y="1045"/>
                  </a:lnTo>
                  <a:lnTo>
                    <a:pt x="437" y="1089"/>
                  </a:lnTo>
                  <a:lnTo>
                    <a:pt x="469" y="1136"/>
                  </a:lnTo>
                  <a:lnTo>
                    <a:pt x="497" y="1185"/>
                  </a:lnTo>
                  <a:lnTo>
                    <a:pt x="521" y="1238"/>
                  </a:lnTo>
                  <a:lnTo>
                    <a:pt x="539" y="1292"/>
                  </a:lnTo>
                  <a:lnTo>
                    <a:pt x="554" y="1350"/>
                  </a:lnTo>
                  <a:lnTo>
                    <a:pt x="562" y="1410"/>
                  </a:lnTo>
                  <a:lnTo>
                    <a:pt x="567" y="1470"/>
                  </a:lnTo>
                  <a:lnTo>
                    <a:pt x="986" y="1696"/>
                  </a:lnTo>
                  <a:lnTo>
                    <a:pt x="1400" y="1470"/>
                  </a:lnTo>
                  <a:lnTo>
                    <a:pt x="1400" y="1470"/>
                  </a:lnTo>
                  <a:lnTo>
                    <a:pt x="1397" y="1397"/>
                  </a:lnTo>
                  <a:lnTo>
                    <a:pt x="1392" y="1324"/>
                  </a:lnTo>
                  <a:lnTo>
                    <a:pt x="1384" y="1253"/>
                  </a:lnTo>
                  <a:lnTo>
                    <a:pt x="1371" y="1183"/>
                  </a:lnTo>
                  <a:lnTo>
                    <a:pt x="1356" y="1115"/>
                  </a:lnTo>
                  <a:lnTo>
                    <a:pt x="1335" y="1047"/>
                  </a:lnTo>
                  <a:lnTo>
                    <a:pt x="1314" y="980"/>
                  </a:lnTo>
                  <a:lnTo>
                    <a:pt x="1288" y="914"/>
                  </a:lnTo>
                  <a:lnTo>
                    <a:pt x="1262" y="852"/>
                  </a:lnTo>
                  <a:lnTo>
                    <a:pt x="1231" y="789"/>
                  </a:lnTo>
                  <a:lnTo>
                    <a:pt x="1197" y="729"/>
                  </a:lnTo>
                  <a:lnTo>
                    <a:pt x="1161" y="672"/>
                  </a:lnTo>
                  <a:lnTo>
                    <a:pt x="1122" y="615"/>
                  </a:lnTo>
                  <a:lnTo>
                    <a:pt x="1080" y="560"/>
                  </a:lnTo>
                  <a:lnTo>
                    <a:pt x="1038" y="508"/>
                  </a:lnTo>
                  <a:lnTo>
                    <a:pt x="992" y="456"/>
                  </a:lnTo>
                  <a:lnTo>
                    <a:pt x="942" y="409"/>
                  </a:lnTo>
                  <a:lnTo>
                    <a:pt x="893" y="362"/>
                  </a:lnTo>
                  <a:lnTo>
                    <a:pt x="841" y="317"/>
                  </a:lnTo>
                  <a:lnTo>
                    <a:pt x="786" y="276"/>
                  </a:lnTo>
                  <a:lnTo>
                    <a:pt x="729" y="239"/>
                  </a:lnTo>
                  <a:lnTo>
                    <a:pt x="672" y="203"/>
                  </a:lnTo>
                  <a:lnTo>
                    <a:pt x="612" y="169"/>
                  </a:lnTo>
                  <a:lnTo>
                    <a:pt x="549" y="138"/>
                  </a:lnTo>
                  <a:lnTo>
                    <a:pt x="487" y="109"/>
                  </a:lnTo>
                  <a:lnTo>
                    <a:pt x="422" y="86"/>
                  </a:lnTo>
                  <a:lnTo>
                    <a:pt x="354" y="62"/>
                  </a:lnTo>
                  <a:lnTo>
                    <a:pt x="286" y="44"/>
                  </a:lnTo>
                  <a:lnTo>
                    <a:pt x="219" y="28"/>
                  </a:lnTo>
                  <a:lnTo>
                    <a:pt x="149" y="15"/>
                  </a:lnTo>
                  <a:lnTo>
                    <a:pt x="76" y="5"/>
                  </a:lnTo>
                  <a:lnTo>
                    <a:pt x="5" y="0"/>
                  </a:lnTo>
                  <a:lnTo>
                    <a:pt x="229" y="411"/>
                  </a:lnTo>
                  <a:lnTo>
                    <a:pt x="0" y="836"/>
                  </a:lnTo>
                  <a:close/>
                </a:path>
              </a:pathLst>
            </a:custGeom>
            <a:solidFill>
              <a:srgbClr val="EDAA1E"/>
            </a:solidFill>
            <a:ln w="44450">
              <a:noFill/>
              <a:round/>
              <a:headEnd/>
              <a:tailEnd/>
            </a:ln>
          </p:spPr>
          <p:txBody>
            <a:bodyPr vert="horz" wrap="square" lIns="91392" tIns="45696" rIns="91392" bIns="45696" numCol="1" anchor="t" anchorCtr="0" compatLnSpc="1">
              <a:prstTxWarp prst="textNoShape">
                <a:avLst/>
              </a:prstTxWarp>
            </a:bodyPr>
            <a:lstStyle/>
            <a:p>
              <a:pPr defTabSz="1088131">
                <a:defRPr/>
              </a:pPr>
              <a:endParaRPr lang="en-US" sz="2099">
                <a:solidFill>
                  <a:srgbClr val="000000"/>
                </a:solidFill>
              </a:endParaRPr>
            </a:p>
          </p:txBody>
        </p:sp>
        <p:sp>
          <p:nvSpPr>
            <p:cNvPr id="11" name="Freeform 6"/>
            <p:cNvSpPr>
              <a:spLocks/>
            </p:cNvSpPr>
            <p:nvPr/>
          </p:nvSpPr>
          <p:spPr bwMode="auto">
            <a:xfrm>
              <a:off x="2103" y="906"/>
              <a:ext cx="1694" cy="1405"/>
            </a:xfrm>
            <a:custGeom>
              <a:avLst/>
              <a:gdLst>
                <a:gd name="T0" fmla="*/ 835 w 1694"/>
                <a:gd name="T1" fmla="*/ 1405 h 1405"/>
                <a:gd name="T2" fmla="*/ 835 w 1694"/>
                <a:gd name="T3" fmla="*/ 1405 h 1405"/>
                <a:gd name="T4" fmla="*/ 845 w 1694"/>
                <a:gd name="T5" fmla="*/ 1345 h 1405"/>
                <a:gd name="T6" fmla="*/ 861 w 1694"/>
                <a:gd name="T7" fmla="*/ 1287 h 1405"/>
                <a:gd name="T8" fmla="*/ 882 w 1694"/>
                <a:gd name="T9" fmla="*/ 1235 h 1405"/>
                <a:gd name="T10" fmla="*/ 905 w 1694"/>
                <a:gd name="T11" fmla="*/ 1183 h 1405"/>
                <a:gd name="T12" fmla="*/ 934 w 1694"/>
                <a:gd name="T13" fmla="*/ 1134 h 1405"/>
                <a:gd name="T14" fmla="*/ 968 w 1694"/>
                <a:gd name="T15" fmla="*/ 1087 h 1405"/>
                <a:gd name="T16" fmla="*/ 1004 w 1694"/>
                <a:gd name="T17" fmla="*/ 1042 h 1405"/>
                <a:gd name="T18" fmla="*/ 1043 w 1694"/>
                <a:gd name="T19" fmla="*/ 1003 h 1405"/>
                <a:gd name="T20" fmla="*/ 1087 w 1694"/>
                <a:gd name="T21" fmla="*/ 967 h 1405"/>
                <a:gd name="T22" fmla="*/ 1134 w 1694"/>
                <a:gd name="T23" fmla="*/ 936 h 1405"/>
                <a:gd name="T24" fmla="*/ 1184 w 1694"/>
                <a:gd name="T25" fmla="*/ 907 h 1405"/>
                <a:gd name="T26" fmla="*/ 1236 w 1694"/>
                <a:gd name="T27" fmla="*/ 883 h 1405"/>
                <a:gd name="T28" fmla="*/ 1290 w 1694"/>
                <a:gd name="T29" fmla="*/ 863 h 1405"/>
                <a:gd name="T30" fmla="*/ 1347 w 1694"/>
                <a:gd name="T31" fmla="*/ 850 h 1405"/>
                <a:gd name="T32" fmla="*/ 1407 w 1694"/>
                <a:gd name="T33" fmla="*/ 839 h 1405"/>
                <a:gd name="T34" fmla="*/ 1467 w 1694"/>
                <a:gd name="T35" fmla="*/ 837 h 1405"/>
                <a:gd name="T36" fmla="*/ 1694 w 1694"/>
                <a:gd name="T37" fmla="*/ 414 h 1405"/>
                <a:gd name="T38" fmla="*/ 1467 w 1694"/>
                <a:gd name="T39" fmla="*/ 0 h 1405"/>
                <a:gd name="T40" fmla="*/ 1467 w 1694"/>
                <a:gd name="T41" fmla="*/ 0 h 1405"/>
                <a:gd name="T42" fmla="*/ 1394 w 1694"/>
                <a:gd name="T43" fmla="*/ 3 h 1405"/>
                <a:gd name="T44" fmla="*/ 1321 w 1694"/>
                <a:gd name="T45" fmla="*/ 8 h 1405"/>
                <a:gd name="T46" fmla="*/ 1251 w 1694"/>
                <a:gd name="T47" fmla="*/ 18 h 1405"/>
                <a:gd name="T48" fmla="*/ 1181 w 1694"/>
                <a:gd name="T49" fmla="*/ 31 h 1405"/>
                <a:gd name="T50" fmla="*/ 1113 w 1694"/>
                <a:gd name="T51" fmla="*/ 47 h 1405"/>
                <a:gd name="T52" fmla="*/ 1046 w 1694"/>
                <a:gd name="T53" fmla="*/ 65 h 1405"/>
                <a:gd name="T54" fmla="*/ 978 w 1694"/>
                <a:gd name="T55" fmla="*/ 86 h 1405"/>
                <a:gd name="T56" fmla="*/ 913 w 1694"/>
                <a:gd name="T57" fmla="*/ 112 h 1405"/>
                <a:gd name="T58" fmla="*/ 850 w 1694"/>
                <a:gd name="T59" fmla="*/ 141 h 1405"/>
                <a:gd name="T60" fmla="*/ 788 w 1694"/>
                <a:gd name="T61" fmla="*/ 172 h 1405"/>
                <a:gd name="T62" fmla="*/ 728 w 1694"/>
                <a:gd name="T63" fmla="*/ 206 h 1405"/>
                <a:gd name="T64" fmla="*/ 671 w 1694"/>
                <a:gd name="T65" fmla="*/ 240 h 1405"/>
                <a:gd name="T66" fmla="*/ 614 w 1694"/>
                <a:gd name="T67" fmla="*/ 279 h 1405"/>
                <a:gd name="T68" fmla="*/ 559 w 1694"/>
                <a:gd name="T69" fmla="*/ 320 h 1405"/>
                <a:gd name="T70" fmla="*/ 507 w 1694"/>
                <a:gd name="T71" fmla="*/ 365 h 1405"/>
                <a:gd name="T72" fmla="*/ 455 w 1694"/>
                <a:gd name="T73" fmla="*/ 412 h 1405"/>
                <a:gd name="T74" fmla="*/ 408 w 1694"/>
                <a:gd name="T75" fmla="*/ 459 h 1405"/>
                <a:gd name="T76" fmla="*/ 361 w 1694"/>
                <a:gd name="T77" fmla="*/ 511 h 1405"/>
                <a:gd name="T78" fmla="*/ 317 w 1694"/>
                <a:gd name="T79" fmla="*/ 563 h 1405"/>
                <a:gd name="T80" fmla="*/ 275 w 1694"/>
                <a:gd name="T81" fmla="*/ 618 h 1405"/>
                <a:gd name="T82" fmla="*/ 239 w 1694"/>
                <a:gd name="T83" fmla="*/ 672 h 1405"/>
                <a:gd name="T84" fmla="*/ 203 w 1694"/>
                <a:gd name="T85" fmla="*/ 732 h 1405"/>
                <a:gd name="T86" fmla="*/ 169 w 1694"/>
                <a:gd name="T87" fmla="*/ 792 h 1405"/>
                <a:gd name="T88" fmla="*/ 138 w 1694"/>
                <a:gd name="T89" fmla="*/ 855 h 1405"/>
                <a:gd name="T90" fmla="*/ 109 w 1694"/>
                <a:gd name="T91" fmla="*/ 917 h 1405"/>
                <a:gd name="T92" fmla="*/ 85 w 1694"/>
                <a:gd name="T93" fmla="*/ 983 h 1405"/>
                <a:gd name="T94" fmla="*/ 62 w 1694"/>
                <a:gd name="T95" fmla="*/ 1048 h 1405"/>
                <a:gd name="T96" fmla="*/ 44 w 1694"/>
                <a:gd name="T97" fmla="*/ 1115 h 1405"/>
                <a:gd name="T98" fmla="*/ 28 w 1694"/>
                <a:gd name="T99" fmla="*/ 1186 h 1405"/>
                <a:gd name="T100" fmla="*/ 15 w 1694"/>
                <a:gd name="T101" fmla="*/ 1256 h 1405"/>
                <a:gd name="T102" fmla="*/ 5 w 1694"/>
                <a:gd name="T103" fmla="*/ 1327 h 1405"/>
                <a:gd name="T104" fmla="*/ 0 w 1694"/>
                <a:gd name="T105" fmla="*/ 1400 h 1405"/>
                <a:gd name="T106" fmla="*/ 411 w 1694"/>
                <a:gd name="T107" fmla="*/ 1173 h 1405"/>
                <a:gd name="T108" fmla="*/ 835 w 1694"/>
                <a:gd name="T109" fmla="*/ 1405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4" h="1405">
                  <a:moveTo>
                    <a:pt x="835" y="1405"/>
                  </a:moveTo>
                  <a:lnTo>
                    <a:pt x="835" y="1405"/>
                  </a:lnTo>
                  <a:lnTo>
                    <a:pt x="845" y="1345"/>
                  </a:lnTo>
                  <a:lnTo>
                    <a:pt x="861" y="1287"/>
                  </a:lnTo>
                  <a:lnTo>
                    <a:pt x="882" y="1235"/>
                  </a:lnTo>
                  <a:lnTo>
                    <a:pt x="905" y="1183"/>
                  </a:lnTo>
                  <a:lnTo>
                    <a:pt x="934" y="1134"/>
                  </a:lnTo>
                  <a:lnTo>
                    <a:pt x="968" y="1087"/>
                  </a:lnTo>
                  <a:lnTo>
                    <a:pt x="1004" y="1042"/>
                  </a:lnTo>
                  <a:lnTo>
                    <a:pt x="1043" y="1003"/>
                  </a:lnTo>
                  <a:lnTo>
                    <a:pt x="1087" y="967"/>
                  </a:lnTo>
                  <a:lnTo>
                    <a:pt x="1134" y="936"/>
                  </a:lnTo>
                  <a:lnTo>
                    <a:pt x="1184" y="907"/>
                  </a:lnTo>
                  <a:lnTo>
                    <a:pt x="1236" y="883"/>
                  </a:lnTo>
                  <a:lnTo>
                    <a:pt x="1290" y="863"/>
                  </a:lnTo>
                  <a:lnTo>
                    <a:pt x="1347" y="850"/>
                  </a:lnTo>
                  <a:lnTo>
                    <a:pt x="1407" y="839"/>
                  </a:lnTo>
                  <a:lnTo>
                    <a:pt x="1467" y="837"/>
                  </a:lnTo>
                  <a:lnTo>
                    <a:pt x="1694" y="414"/>
                  </a:lnTo>
                  <a:lnTo>
                    <a:pt x="1467" y="0"/>
                  </a:lnTo>
                  <a:lnTo>
                    <a:pt x="1467" y="0"/>
                  </a:lnTo>
                  <a:lnTo>
                    <a:pt x="1394" y="3"/>
                  </a:lnTo>
                  <a:lnTo>
                    <a:pt x="1321" y="8"/>
                  </a:lnTo>
                  <a:lnTo>
                    <a:pt x="1251" y="18"/>
                  </a:lnTo>
                  <a:lnTo>
                    <a:pt x="1181" y="31"/>
                  </a:lnTo>
                  <a:lnTo>
                    <a:pt x="1113" y="47"/>
                  </a:lnTo>
                  <a:lnTo>
                    <a:pt x="1046" y="65"/>
                  </a:lnTo>
                  <a:lnTo>
                    <a:pt x="978" y="86"/>
                  </a:lnTo>
                  <a:lnTo>
                    <a:pt x="913" y="112"/>
                  </a:lnTo>
                  <a:lnTo>
                    <a:pt x="850" y="141"/>
                  </a:lnTo>
                  <a:lnTo>
                    <a:pt x="788" y="172"/>
                  </a:lnTo>
                  <a:lnTo>
                    <a:pt x="728" y="206"/>
                  </a:lnTo>
                  <a:lnTo>
                    <a:pt x="671" y="240"/>
                  </a:lnTo>
                  <a:lnTo>
                    <a:pt x="614" y="279"/>
                  </a:lnTo>
                  <a:lnTo>
                    <a:pt x="559" y="320"/>
                  </a:lnTo>
                  <a:lnTo>
                    <a:pt x="507" y="365"/>
                  </a:lnTo>
                  <a:lnTo>
                    <a:pt x="455" y="412"/>
                  </a:lnTo>
                  <a:lnTo>
                    <a:pt x="408" y="459"/>
                  </a:lnTo>
                  <a:lnTo>
                    <a:pt x="361" y="511"/>
                  </a:lnTo>
                  <a:lnTo>
                    <a:pt x="317" y="563"/>
                  </a:lnTo>
                  <a:lnTo>
                    <a:pt x="275" y="618"/>
                  </a:lnTo>
                  <a:lnTo>
                    <a:pt x="239" y="672"/>
                  </a:lnTo>
                  <a:lnTo>
                    <a:pt x="203" y="732"/>
                  </a:lnTo>
                  <a:lnTo>
                    <a:pt x="169" y="792"/>
                  </a:lnTo>
                  <a:lnTo>
                    <a:pt x="138" y="855"/>
                  </a:lnTo>
                  <a:lnTo>
                    <a:pt x="109" y="917"/>
                  </a:lnTo>
                  <a:lnTo>
                    <a:pt x="85" y="983"/>
                  </a:lnTo>
                  <a:lnTo>
                    <a:pt x="62" y="1048"/>
                  </a:lnTo>
                  <a:lnTo>
                    <a:pt x="44" y="1115"/>
                  </a:lnTo>
                  <a:lnTo>
                    <a:pt x="28" y="1186"/>
                  </a:lnTo>
                  <a:lnTo>
                    <a:pt x="15" y="1256"/>
                  </a:lnTo>
                  <a:lnTo>
                    <a:pt x="5" y="1327"/>
                  </a:lnTo>
                  <a:lnTo>
                    <a:pt x="0" y="1400"/>
                  </a:lnTo>
                  <a:lnTo>
                    <a:pt x="411" y="1173"/>
                  </a:lnTo>
                  <a:lnTo>
                    <a:pt x="835" y="1405"/>
                  </a:lnTo>
                  <a:close/>
                </a:path>
              </a:pathLst>
            </a:custGeom>
            <a:solidFill>
              <a:srgbClr val="2277BD"/>
            </a:solidFill>
            <a:ln w="44450">
              <a:noFill/>
              <a:round/>
              <a:headEnd/>
              <a:tailEnd/>
            </a:ln>
          </p:spPr>
          <p:txBody>
            <a:bodyPr vert="horz" wrap="square" lIns="91392" tIns="45696" rIns="91392" bIns="45696" numCol="1" anchor="t" anchorCtr="0" compatLnSpc="1">
              <a:prstTxWarp prst="textNoShape">
                <a:avLst/>
              </a:prstTxWarp>
            </a:bodyPr>
            <a:lstStyle/>
            <a:p>
              <a:pPr defTabSz="1088131">
                <a:defRPr/>
              </a:pPr>
              <a:endParaRPr lang="en-US" sz="2099">
                <a:solidFill>
                  <a:srgbClr val="000000"/>
                </a:solidFill>
              </a:endParaRPr>
            </a:p>
          </p:txBody>
        </p:sp>
        <p:sp>
          <p:nvSpPr>
            <p:cNvPr id="13" name="Freeform 7"/>
            <p:cNvSpPr>
              <a:spLocks/>
            </p:cNvSpPr>
            <p:nvPr/>
          </p:nvSpPr>
          <p:spPr bwMode="auto">
            <a:xfrm>
              <a:off x="3365" y="2470"/>
              <a:ext cx="1693" cy="1402"/>
            </a:xfrm>
            <a:custGeom>
              <a:avLst/>
              <a:gdLst>
                <a:gd name="T0" fmla="*/ 1693 w 1693"/>
                <a:gd name="T1" fmla="*/ 5 h 1402"/>
                <a:gd name="T2" fmla="*/ 1282 w 1693"/>
                <a:gd name="T3" fmla="*/ 229 h 1402"/>
                <a:gd name="T4" fmla="*/ 858 w 1693"/>
                <a:gd name="T5" fmla="*/ 0 h 1402"/>
                <a:gd name="T6" fmla="*/ 858 w 1693"/>
                <a:gd name="T7" fmla="*/ 0 h 1402"/>
                <a:gd name="T8" fmla="*/ 848 w 1693"/>
                <a:gd name="T9" fmla="*/ 57 h 1402"/>
                <a:gd name="T10" fmla="*/ 832 w 1693"/>
                <a:gd name="T11" fmla="*/ 114 h 1402"/>
                <a:gd name="T12" fmla="*/ 814 w 1693"/>
                <a:gd name="T13" fmla="*/ 169 h 1402"/>
                <a:gd name="T14" fmla="*/ 788 w 1693"/>
                <a:gd name="T15" fmla="*/ 221 h 1402"/>
                <a:gd name="T16" fmla="*/ 759 w 1693"/>
                <a:gd name="T17" fmla="*/ 271 h 1402"/>
                <a:gd name="T18" fmla="*/ 728 w 1693"/>
                <a:gd name="T19" fmla="*/ 318 h 1402"/>
                <a:gd name="T20" fmla="*/ 692 w 1693"/>
                <a:gd name="T21" fmla="*/ 359 h 1402"/>
                <a:gd name="T22" fmla="*/ 650 w 1693"/>
                <a:gd name="T23" fmla="*/ 401 h 1402"/>
                <a:gd name="T24" fmla="*/ 606 w 1693"/>
                <a:gd name="T25" fmla="*/ 438 h 1402"/>
                <a:gd name="T26" fmla="*/ 559 w 1693"/>
                <a:gd name="T27" fmla="*/ 469 h 1402"/>
                <a:gd name="T28" fmla="*/ 510 w 1693"/>
                <a:gd name="T29" fmla="*/ 498 h 1402"/>
                <a:gd name="T30" fmla="*/ 458 w 1693"/>
                <a:gd name="T31" fmla="*/ 521 h 1402"/>
                <a:gd name="T32" fmla="*/ 403 w 1693"/>
                <a:gd name="T33" fmla="*/ 539 h 1402"/>
                <a:gd name="T34" fmla="*/ 346 w 1693"/>
                <a:gd name="T35" fmla="*/ 555 h 1402"/>
                <a:gd name="T36" fmla="*/ 288 w 1693"/>
                <a:gd name="T37" fmla="*/ 563 h 1402"/>
                <a:gd name="T38" fmla="*/ 229 w 1693"/>
                <a:gd name="T39" fmla="*/ 568 h 1402"/>
                <a:gd name="T40" fmla="*/ 0 w 1693"/>
                <a:gd name="T41" fmla="*/ 988 h 1402"/>
                <a:gd name="T42" fmla="*/ 226 w 1693"/>
                <a:gd name="T43" fmla="*/ 1402 h 1402"/>
                <a:gd name="T44" fmla="*/ 226 w 1693"/>
                <a:gd name="T45" fmla="*/ 1402 h 1402"/>
                <a:gd name="T46" fmla="*/ 299 w 1693"/>
                <a:gd name="T47" fmla="*/ 1399 h 1402"/>
                <a:gd name="T48" fmla="*/ 372 w 1693"/>
                <a:gd name="T49" fmla="*/ 1394 h 1402"/>
                <a:gd name="T50" fmla="*/ 445 w 1693"/>
                <a:gd name="T51" fmla="*/ 1386 h 1402"/>
                <a:gd name="T52" fmla="*/ 512 w 1693"/>
                <a:gd name="T53" fmla="*/ 1373 h 1402"/>
                <a:gd name="T54" fmla="*/ 582 w 1693"/>
                <a:gd name="T55" fmla="*/ 1358 h 1402"/>
                <a:gd name="T56" fmla="*/ 650 w 1693"/>
                <a:gd name="T57" fmla="*/ 1337 h 1402"/>
                <a:gd name="T58" fmla="*/ 715 w 1693"/>
                <a:gd name="T59" fmla="*/ 1316 h 1402"/>
                <a:gd name="T60" fmla="*/ 780 w 1693"/>
                <a:gd name="T61" fmla="*/ 1290 h 1402"/>
                <a:gd name="T62" fmla="*/ 845 w 1693"/>
                <a:gd name="T63" fmla="*/ 1264 h 1402"/>
                <a:gd name="T64" fmla="*/ 905 w 1693"/>
                <a:gd name="T65" fmla="*/ 1233 h 1402"/>
                <a:gd name="T66" fmla="*/ 965 w 1693"/>
                <a:gd name="T67" fmla="*/ 1199 h 1402"/>
                <a:gd name="T68" fmla="*/ 1025 w 1693"/>
                <a:gd name="T69" fmla="*/ 1162 h 1402"/>
                <a:gd name="T70" fmla="*/ 1082 w 1693"/>
                <a:gd name="T71" fmla="*/ 1123 h 1402"/>
                <a:gd name="T72" fmla="*/ 1137 w 1693"/>
                <a:gd name="T73" fmla="*/ 1081 h 1402"/>
                <a:gd name="T74" fmla="*/ 1189 w 1693"/>
                <a:gd name="T75" fmla="*/ 1040 h 1402"/>
                <a:gd name="T76" fmla="*/ 1238 w 1693"/>
                <a:gd name="T77" fmla="*/ 993 h 1402"/>
                <a:gd name="T78" fmla="*/ 1288 w 1693"/>
                <a:gd name="T79" fmla="*/ 943 h 1402"/>
                <a:gd name="T80" fmla="*/ 1332 w 1693"/>
                <a:gd name="T81" fmla="*/ 894 h 1402"/>
                <a:gd name="T82" fmla="*/ 1376 w 1693"/>
                <a:gd name="T83" fmla="*/ 842 h 1402"/>
                <a:gd name="T84" fmla="*/ 1418 w 1693"/>
                <a:gd name="T85" fmla="*/ 787 h 1402"/>
                <a:gd name="T86" fmla="*/ 1457 w 1693"/>
                <a:gd name="T87" fmla="*/ 730 h 1402"/>
                <a:gd name="T88" fmla="*/ 1493 w 1693"/>
                <a:gd name="T89" fmla="*/ 672 h 1402"/>
                <a:gd name="T90" fmla="*/ 1527 w 1693"/>
                <a:gd name="T91" fmla="*/ 612 h 1402"/>
                <a:gd name="T92" fmla="*/ 1558 w 1693"/>
                <a:gd name="T93" fmla="*/ 550 h 1402"/>
                <a:gd name="T94" fmla="*/ 1584 w 1693"/>
                <a:gd name="T95" fmla="*/ 487 h 1402"/>
                <a:gd name="T96" fmla="*/ 1610 w 1693"/>
                <a:gd name="T97" fmla="*/ 422 h 1402"/>
                <a:gd name="T98" fmla="*/ 1631 w 1693"/>
                <a:gd name="T99" fmla="*/ 354 h 1402"/>
                <a:gd name="T100" fmla="*/ 1652 w 1693"/>
                <a:gd name="T101" fmla="*/ 286 h 1402"/>
                <a:gd name="T102" fmla="*/ 1667 w 1693"/>
                <a:gd name="T103" fmla="*/ 219 h 1402"/>
                <a:gd name="T104" fmla="*/ 1680 w 1693"/>
                <a:gd name="T105" fmla="*/ 148 h 1402"/>
                <a:gd name="T106" fmla="*/ 1688 w 1693"/>
                <a:gd name="T107" fmla="*/ 75 h 1402"/>
                <a:gd name="T108" fmla="*/ 1693 w 1693"/>
                <a:gd name="T109" fmla="*/ 5 h 1402"/>
                <a:gd name="T110" fmla="*/ 1693 w 1693"/>
                <a:gd name="T111" fmla="*/ 5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3" h="1402">
                  <a:moveTo>
                    <a:pt x="1693" y="5"/>
                  </a:moveTo>
                  <a:lnTo>
                    <a:pt x="1282" y="229"/>
                  </a:lnTo>
                  <a:lnTo>
                    <a:pt x="858" y="0"/>
                  </a:lnTo>
                  <a:lnTo>
                    <a:pt x="858" y="0"/>
                  </a:lnTo>
                  <a:lnTo>
                    <a:pt x="848" y="57"/>
                  </a:lnTo>
                  <a:lnTo>
                    <a:pt x="832" y="114"/>
                  </a:lnTo>
                  <a:lnTo>
                    <a:pt x="814" y="169"/>
                  </a:lnTo>
                  <a:lnTo>
                    <a:pt x="788" y="221"/>
                  </a:lnTo>
                  <a:lnTo>
                    <a:pt x="759" y="271"/>
                  </a:lnTo>
                  <a:lnTo>
                    <a:pt x="728" y="318"/>
                  </a:lnTo>
                  <a:lnTo>
                    <a:pt x="692" y="359"/>
                  </a:lnTo>
                  <a:lnTo>
                    <a:pt x="650" y="401"/>
                  </a:lnTo>
                  <a:lnTo>
                    <a:pt x="606" y="438"/>
                  </a:lnTo>
                  <a:lnTo>
                    <a:pt x="559" y="469"/>
                  </a:lnTo>
                  <a:lnTo>
                    <a:pt x="510" y="498"/>
                  </a:lnTo>
                  <a:lnTo>
                    <a:pt x="458" y="521"/>
                  </a:lnTo>
                  <a:lnTo>
                    <a:pt x="403" y="539"/>
                  </a:lnTo>
                  <a:lnTo>
                    <a:pt x="346" y="555"/>
                  </a:lnTo>
                  <a:lnTo>
                    <a:pt x="288" y="563"/>
                  </a:lnTo>
                  <a:lnTo>
                    <a:pt x="229" y="568"/>
                  </a:lnTo>
                  <a:lnTo>
                    <a:pt x="0" y="988"/>
                  </a:lnTo>
                  <a:lnTo>
                    <a:pt x="226" y="1402"/>
                  </a:lnTo>
                  <a:lnTo>
                    <a:pt x="226" y="1402"/>
                  </a:lnTo>
                  <a:lnTo>
                    <a:pt x="299" y="1399"/>
                  </a:lnTo>
                  <a:lnTo>
                    <a:pt x="372" y="1394"/>
                  </a:lnTo>
                  <a:lnTo>
                    <a:pt x="445" y="1386"/>
                  </a:lnTo>
                  <a:lnTo>
                    <a:pt x="512" y="1373"/>
                  </a:lnTo>
                  <a:lnTo>
                    <a:pt x="582" y="1358"/>
                  </a:lnTo>
                  <a:lnTo>
                    <a:pt x="650" y="1337"/>
                  </a:lnTo>
                  <a:lnTo>
                    <a:pt x="715" y="1316"/>
                  </a:lnTo>
                  <a:lnTo>
                    <a:pt x="780" y="1290"/>
                  </a:lnTo>
                  <a:lnTo>
                    <a:pt x="845" y="1264"/>
                  </a:lnTo>
                  <a:lnTo>
                    <a:pt x="905" y="1233"/>
                  </a:lnTo>
                  <a:lnTo>
                    <a:pt x="965" y="1199"/>
                  </a:lnTo>
                  <a:lnTo>
                    <a:pt x="1025" y="1162"/>
                  </a:lnTo>
                  <a:lnTo>
                    <a:pt x="1082" y="1123"/>
                  </a:lnTo>
                  <a:lnTo>
                    <a:pt x="1137" y="1081"/>
                  </a:lnTo>
                  <a:lnTo>
                    <a:pt x="1189" y="1040"/>
                  </a:lnTo>
                  <a:lnTo>
                    <a:pt x="1238" y="993"/>
                  </a:lnTo>
                  <a:lnTo>
                    <a:pt x="1288" y="943"/>
                  </a:lnTo>
                  <a:lnTo>
                    <a:pt x="1332" y="894"/>
                  </a:lnTo>
                  <a:lnTo>
                    <a:pt x="1376" y="842"/>
                  </a:lnTo>
                  <a:lnTo>
                    <a:pt x="1418" y="787"/>
                  </a:lnTo>
                  <a:lnTo>
                    <a:pt x="1457" y="730"/>
                  </a:lnTo>
                  <a:lnTo>
                    <a:pt x="1493" y="672"/>
                  </a:lnTo>
                  <a:lnTo>
                    <a:pt x="1527" y="612"/>
                  </a:lnTo>
                  <a:lnTo>
                    <a:pt x="1558" y="550"/>
                  </a:lnTo>
                  <a:lnTo>
                    <a:pt x="1584" y="487"/>
                  </a:lnTo>
                  <a:lnTo>
                    <a:pt x="1610" y="422"/>
                  </a:lnTo>
                  <a:lnTo>
                    <a:pt x="1631" y="354"/>
                  </a:lnTo>
                  <a:lnTo>
                    <a:pt x="1652" y="286"/>
                  </a:lnTo>
                  <a:lnTo>
                    <a:pt x="1667" y="219"/>
                  </a:lnTo>
                  <a:lnTo>
                    <a:pt x="1680" y="148"/>
                  </a:lnTo>
                  <a:lnTo>
                    <a:pt x="1688" y="75"/>
                  </a:lnTo>
                  <a:lnTo>
                    <a:pt x="1693" y="5"/>
                  </a:lnTo>
                  <a:lnTo>
                    <a:pt x="1693" y="5"/>
                  </a:lnTo>
                  <a:close/>
                </a:path>
              </a:pathLst>
            </a:custGeom>
            <a:solidFill>
              <a:srgbClr val="EDAA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088131">
                <a:defRPr/>
              </a:pPr>
              <a:endParaRPr lang="en-US" sz="2099">
                <a:solidFill>
                  <a:srgbClr val="000000"/>
                </a:solidFill>
              </a:endParaRPr>
            </a:p>
          </p:txBody>
        </p:sp>
        <p:sp>
          <p:nvSpPr>
            <p:cNvPr id="14" name="Freeform 8"/>
            <p:cNvSpPr>
              <a:spLocks/>
            </p:cNvSpPr>
            <p:nvPr/>
          </p:nvSpPr>
          <p:spPr bwMode="auto">
            <a:xfrm>
              <a:off x="2100" y="2173"/>
              <a:ext cx="1402" cy="1696"/>
            </a:xfrm>
            <a:custGeom>
              <a:avLst/>
              <a:gdLst>
                <a:gd name="T0" fmla="*/ 1402 w 1402"/>
                <a:gd name="T1" fmla="*/ 860 h 1696"/>
                <a:gd name="T2" fmla="*/ 1402 w 1402"/>
                <a:gd name="T3" fmla="*/ 860 h 1696"/>
                <a:gd name="T4" fmla="*/ 1343 w 1402"/>
                <a:gd name="T5" fmla="*/ 849 h 1696"/>
                <a:gd name="T6" fmla="*/ 1285 w 1402"/>
                <a:gd name="T7" fmla="*/ 834 h 1696"/>
                <a:gd name="T8" fmla="*/ 1233 w 1402"/>
                <a:gd name="T9" fmla="*/ 815 h 1696"/>
                <a:gd name="T10" fmla="*/ 1181 w 1402"/>
                <a:gd name="T11" fmla="*/ 789 h 1696"/>
                <a:gd name="T12" fmla="*/ 1132 w 1402"/>
                <a:gd name="T13" fmla="*/ 761 h 1696"/>
                <a:gd name="T14" fmla="*/ 1085 w 1402"/>
                <a:gd name="T15" fmla="*/ 729 h 1696"/>
                <a:gd name="T16" fmla="*/ 1041 w 1402"/>
                <a:gd name="T17" fmla="*/ 693 h 1696"/>
                <a:gd name="T18" fmla="*/ 1002 w 1402"/>
                <a:gd name="T19" fmla="*/ 651 h 1696"/>
                <a:gd name="T20" fmla="*/ 965 w 1402"/>
                <a:gd name="T21" fmla="*/ 607 h 1696"/>
                <a:gd name="T22" fmla="*/ 934 w 1402"/>
                <a:gd name="T23" fmla="*/ 560 h 1696"/>
                <a:gd name="T24" fmla="*/ 906 w 1402"/>
                <a:gd name="T25" fmla="*/ 510 h 1696"/>
                <a:gd name="T26" fmla="*/ 882 w 1402"/>
                <a:gd name="T27" fmla="*/ 458 h 1696"/>
                <a:gd name="T28" fmla="*/ 861 w 1402"/>
                <a:gd name="T29" fmla="*/ 404 h 1696"/>
                <a:gd name="T30" fmla="*/ 848 w 1402"/>
                <a:gd name="T31" fmla="*/ 346 h 1696"/>
                <a:gd name="T32" fmla="*/ 838 w 1402"/>
                <a:gd name="T33" fmla="*/ 289 h 1696"/>
                <a:gd name="T34" fmla="*/ 835 w 1402"/>
                <a:gd name="T35" fmla="*/ 229 h 1696"/>
                <a:gd name="T36" fmla="*/ 414 w 1402"/>
                <a:gd name="T37" fmla="*/ 0 h 1696"/>
                <a:gd name="T38" fmla="*/ 0 w 1402"/>
                <a:gd name="T39" fmla="*/ 226 h 1696"/>
                <a:gd name="T40" fmla="*/ 0 w 1402"/>
                <a:gd name="T41" fmla="*/ 226 h 1696"/>
                <a:gd name="T42" fmla="*/ 3 w 1402"/>
                <a:gd name="T43" fmla="*/ 299 h 1696"/>
                <a:gd name="T44" fmla="*/ 8 w 1402"/>
                <a:gd name="T45" fmla="*/ 372 h 1696"/>
                <a:gd name="T46" fmla="*/ 18 w 1402"/>
                <a:gd name="T47" fmla="*/ 445 h 1696"/>
                <a:gd name="T48" fmla="*/ 31 w 1402"/>
                <a:gd name="T49" fmla="*/ 513 h 1696"/>
                <a:gd name="T50" fmla="*/ 47 w 1402"/>
                <a:gd name="T51" fmla="*/ 583 h 1696"/>
                <a:gd name="T52" fmla="*/ 65 w 1402"/>
                <a:gd name="T53" fmla="*/ 651 h 1696"/>
                <a:gd name="T54" fmla="*/ 88 w 1402"/>
                <a:gd name="T55" fmla="*/ 716 h 1696"/>
                <a:gd name="T56" fmla="*/ 112 w 1402"/>
                <a:gd name="T57" fmla="*/ 782 h 1696"/>
                <a:gd name="T58" fmla="*/ 141 w 1402"/>
                <a:gd name="T59" fmla="*/ 847 h 1696"/>
                <a:gd name="T60" fmla="*/ 172 w 1402"/>
                <a:gd name="T61" fmla="*/ 907 h 1696"/>
                <a:gd name="T62" fmla="*/ 206 w 1402"/>
                <a:gd name="T63" fmla="*/ 967 h 1696"/>
                <a:gd name="T64" fmla="*/ 239 w 1402"/>
                <a:gd name="T65" fmla="*/ 1027 h 1696"/>
                <a:gd name="T66" fmla="*/ 278 w 1402"/>
                <a:gd name="T67" fmla="*/ 1084 h 1696"/>
                <a:gd name="T68" fmla="*/ 320 w 1402"/>
                <a:gd name="T69" fmla="*/ 1139 h 1696"/>
                <a:gd name="T70" fmla="*/ 364 w 1402"/>
                <a:gd name="T71" fmla="*/ 1191 h 1696"/>
                <a:gd name="T72" fmla="*/ 411 w 1402"/>
                <a:gd name="T73" fmla="*/ 1240 h 1696"/>
                <a:gd name="T74" fmla="*/ 458 w 1402"/>
                <a:gd name="T75" fmla="*/ 1290 h 1696"/>
                <a:gd name="T76" fmla="*/ 510 w 1402"/>
                <a:gd name="T77" fmla="*/ 1334 h 1696"/>
                <a:gd name="T78" fmla="*/ 562 w 1402"/>
                <a:gd name="T79" fmla="*/ 1378 h 1696"/>
                <a:gd name="T80" fmla="*/ 617 w 1402"/>
                <a:gd name="T81" fmla="*/ 1420 h 1696"/>
                <a:gd name="T82" fmla="*/ 671 w 1402"/>
                <a:gd name="T83" fmla="*/ 1459 h 1696"/>
                <a:gd name="T84" fmla="*/ 731 w 1402"/>
                <a:gd name="T85" fmla="*/ 1496 h 1696"/>
                <a:gd name="T86" fmla="*/ 791 w 1402"/>
                <a:gd name="T87" fmla="*/ 1530 h 1696"/>
                <a:gd name="T88" fmla="*/ 853 w 1402"/>
                <a:gd name="T89" fmla="*/ 1561 h 1696"/>
                <a:gd name="T90" fmla="*/ 916 w 1402"/>
                <a:gd name="T91" fmla="*/ 1587 h 1696"/>
                <a:gd name="T92" fmla="*/ 981 w 1402"/>
                <a:gd name="T93" fmla="*/ 1613 h 1696"/>
                <a:gd name="T94" fmla="*/ 1046 w 1402"/>
                <a:gd name="T95" fmla="*/ 1634 h 1696"/>
                <a:gd name="T96" fmla="*/ 1114 w 1402"/>
                <a:gd name="T97" fmla="*/ 1655 h 1696"/>
                <a:gd name="T98" fmla="*/ 1184 w 1402"/>
                <a:gd name="T99" fmla="*/ 1670 h 1696"/>
                <a:gd name="T100" fmla="*/ 1254 w 1402"/>
                <a:gd name="T101" fmla="*/ 1683 h 1696"/>
                <a:gd name="T102" fmla="*/ 1324 w 1402"/>
                <a:gd name="T103" fmla="*/ 1691 h 1696"/>
                <a:gd name="T104" fmla="*/ 1397 w 1402"/>
                <a:gd name="T105" fmla="*/ 1696 h 1696"/>
                <a:gd name="T106" fmla="*/ 1171 w 1402"/>
                <a:gd name="T107" fmla="*/ 1285 h 1696"/>
                <a:gd name="T108" fmla="*/ 1402 w 1402"/>
                <a:gd name="T109" fmla="*/ 86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02" h="1696">
                  <a:moveTo>
                    <a:pt x="1402" y="860"/>
                  </a:moveTo>
                  <a:lnTo>
                    <a:pt x="1402" y="860"/>
                  </a:lnTo>
                  <a:lnTo>
                    <a:pt x="1343" y="849"/>
                  </a:lnTo>
                  <a:lnTo>
                    <a:pt x="1285" y="834"/>
                  </a:lnTo>
                  <a:lnTo>
                    <a:pt x="1233" y="815"/>
                  </a:lnTo>
                  <a:lnTo>
                    <a:pt x="1181" y="789"/>
                  </a:lnTo>
                  <a:lnTo>
                    <a:pt x="1132" y="761"/>
                  </a:lnTo>
                  <a:lnTo>
                    <a:pt x="1085" y="729"/>
                  </a:lnTo>
                  <a:lnTo>
                    <a:pt x="1041" y="693"/>
                  </a:lnTo>
                  <a:lnTo>
                    <a:pt x="1002" y="651"/>
                  </a:lnTo>
                  <a:lnTo>
                    <a:pt x="965" y="607"/>
                  </a:lnTo>
                  <a:lnTo>
                    <a:pt x="934" y="560"/>
                  </a:lnTo>
                  <a:lnTo>
                    <a:pt x="906" y="510"/>
                  </a:lnTo>
                  <a:lnTo>
                    <a:pt x="882" y="458"/>
                  </a:lnTo>
                  <a:lnTo>
                    <a:pt x="861" y="404"/>
                  </a:lnTo>
                  <a:lnTo>
                    <a:pt x="848" y="346"/>
                  </a:lnTo>
                  <a:lnTo>
                    <a:pt x="838" y="289"/>
                  </a:lnTo>
                  <a:lnTo>
                    <a:pt x="835" y="229"/>
                  </a:lnTo>
                  <a:lnTo>
                    <a:pt x="414" y="0"/>
                  </a:lnTo>
                  <a:lnTo>
                    <a:pt x="0" y="226"/>
                  </a:lnTo>
                  <a:lnTo>
                    <a:pt x="0" y="226"/>
                  </a:lnTo>
                  <a:lnTo>
                    <a:pt x="3" y="299"/>
                  </a:lnTo>
                  <a:lnTo>
                    <a:pt x="8" y="372"/>
                  </a:lnTo>
                  <a:lnTo>
                    <a:pt x="18" y="445"/>
                  </a:lnTo>
                  <a:lnTo>
                    <a:pt x="31" y="513"/>
                  </a:lnTo>
                  <a:lnTo>
                    <a:pt x="47" y="583"/>
                  </a:lnTo>
                  <a:lnTo>
                    <a:pt x="65" y="651"/>
                  </a:lnTo>
                  <a:lnTo>
                    <a:pt x="88" y="716"/>
                  </a:lnTo>
                  <a:lnTo>
                    <a:pt x="112" y="782"/>
                  </a:lnTo>
                  <a:lnTo>
                    <a:pt x="141" y="847"/>
                  </a:lnTo>
                  <a:lnTo>
                    <a:pt x="172" y="907"/>
                  </a:lnTo>
                  <a:lnTo>
                    <a:pt x="206" y="967"/>
                  </a:lnTo>
                  <a:lnTo>
                    <a:pt x="239" y="1027"/>
                  </a:lnTo>
                  <a:lnTo>
                    <a:pt x="278" y="1084"/>
                  </a:lnTo>
                  <a:lnTo>
                    <a:pt x="320" y="1139"/>
                  </a:lnTo>
                  <a:lnTo>
                    <a:pt x="364" y="1191"/>
                  </a:lnTo>
                  <a:lnTo>
                    <a:pt x="411" y="1240"/>
                  </a:lnTo>
                  <a:lnTo>
                    <a:pt x="458" y="1290"/>
                  </a:lnTo>
                  <a:lnTo>
                    <a:pt x="510" y="1334"/>
                  </a:lnTo>
                  <a:lnTo>
                    <a:pt x="562" y="1378"/>
                  </a:lnTo>
                  <a:lnTo>
                    <a:pt x="617" y="1420"/>
                  </a:lnTo>
                  <a:lnTo>
                    <a:pt x="671" y="1459"/>
                  </a:lnTo>
                  <a:lnTo>
                    <a:pt x="731" y="1496"/>
                  </a:lnTo>
                  <a:lnTo>
                    <a:pt x="791" y="1530"/>
                  </a:lnTo>
                  <a:lnTo>
                    <a:pt x="853" y="1561"/>
                  </a:lnTo>
                  <a:lnTo>
                    <a:pt x="916" y="1587"/>
                  </a:lnTo>
                  <a:lnTo>
                    <a:pt x="981" y="1613"/>
                  </a:lnTo>
                  <a:lnTo>
                    <a:pt x="1046" y="1634"/>
                  </a:lnTo>
                  <a:lnTo>
                    <a:pt x="1114" y="1655"/>
                  </a:lnTo>
                  <a:lnTo>
                    <a:pt x="1184" y="1670"/>
                  </a:lnTo>
                  <a:lnTo>
                    <a:pt x="1254" y="1683"/>
                  </a:lnTo>
                  <a:lnTo>
                    <a:pt x="1324" y="1691"/>
                  </a:lnTo>
                  <a:lnTo>
                    <a:pt x="1397" y="1696"/>
                  </a:lnTo>
                  <a:lnTo>
                    <a:pt x="1171" y="1285"/>
                  </a:lnTo>
                  <a:lnTo>
                    <a:pt x="1402" y="860"/>
                  </a:lnTo>
                  <a:close/>
                </a:path>
              </a:pathLst>
            </a:custGeom>
            <a:solidFill>
              <a:srgbClr val="227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defTabSz="1088131">
                <a:defRPr/>
              </a:pPr>
              <a:endParaRPr lang="en-US" sz="2099">
                <a:solidFill>
                  <a:srgbClr val="000000"/>
                </a:solidFill>
              </a:endParaRPr>
            </a:p>
          </p:txBody>
        </p:sp>
        <p:sp>
          <p:nvSpPr>
            <p:cNvPr id="15" name="Rectangle 9"/>
            <p:cNvSpPr>
              <a:spLocks noChangeArrowheads="1"/>
            </p:cNvSpPr>
            <p:nvPr/>
          </p:nvSpPr>
          <p:spPr bwMode="auto">
            <a:xfrm>
              <a:off x="1824" y="791"/>
              <a:ext cx="3625" cy="3407"/>
            </a:xfrm>
            <a:prstGeom prst="rect">
              <a:avLst/>
            </a:prstGeom>
            <a:noFill/>
            <a:ln w="15875">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defTabSz="1088131">
                <a:defRPr/>
              </a:pPr>
              <a:endParaRPr lang="en-US" sz="2099">
                <a:solidFill>
                  <a:srgbClr val="000000"/>
                </a:solidFill>
              </a:endParaRPr>
            </a:p>
          </p:txBody>
        </p:sp>
      </p:grpSp>
      <p:sp>
        <p:nvSpPr>
          <p:cNvPr id="20" name="Text Placeholder 6"/>
          <p:cNvSpPr txBox="1">
            <a:spLocks/>
          </p:cNvSpPr>
          <p:nvPr/>
        </p:nvSpPr>
        <p:spPr>
          <a:xfrm>
            <a:off x="680732" y="2415028"/>
            <a:ext cx="2530115" cy="2393520"/>
          </a:xfrm>
          <a:prstGeom prst="rect">
            <a:avLst/>
          </a:prstGeom>
        </p:spPr>
        <p:txBody>
          <a:bodyPr lIns="107931" tIns="71952" rIns="0" bIns="0"/>
          <a:lstStyle/>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Territory planning</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Survey and priority planning</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Headquarter route and visit planning</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Content and picture Assignment</a:t>
            </a:r>
          </a:p>
        </p:txBody>
      </p:sp>
      <p:sp>
        <p:nvSpPr>
          <p:cNvPr id="22" name="Text Placeholder 6"/>
          <p:cNvSpPr txBox="1">
            <a:spLocks/>
          </p:cNvSpPr>
          <p:nvPr/>
        </p:nvSpPr>
        <p:spPr>
          <a:xfrm>
            <a:off x="8234718" y="4314016"/>
            <a:ext cx="4145287" cy="2025331"/>
          </a:xfrm>
          <a:prstGeom prst="rect">
            <a:avLst/>
          </a:prstGeom>
        </p:spPr>
        <p:txBody>
          <a:bodyPr lIns="305801" tIns="71952" rIns="0" bIns="0"/>
          <a:lstStyle/>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Drive priorities in store</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Product-/ competitor product audit</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Store-/ shelve checks</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Imaging Intelligence</a:t>
            </a:r>
            <a:endParaRPr lang="en-US" sz="1300" b="1" dirty="0">
              <a:solidFill>
                <a:srgbClr val="FF0000"/>
              </a:solidFill>
              <a:latin typeface="Arial" panose="020B0604020202020204" pitchFamily="34" charset="0"/>
              <a:cs typeface="Arial" panose="020B0604020202020204" pitchFamily="34" charset="0"/>
            </a:endParaRP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Promotional activities and documents</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Manage and install POSM </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Orders management (Including Pricing)</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Asset check and service </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Collections</a:t>
            </a:r>
          </a:p>
          <a:p>
            <a:pPr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Visit summary and next visit planning</a:t>
            </a:r>
          </a:p>
        </p:txBody>
      </p:sp>
      <p:sp>
        <p:nvSpPr>
          <p:cNvPr id="23" name="Text Placeholder 6"/>
          <p:cNvSpPr txBox="1">
            <a:spLocks/>
          </p:cNvSpPr>
          <p:nvPr/>
        </p:nvSpPr>
        <p:spPr>
          <a:xfrm>
            <a:off x="478471" y="5010624"/>
            <a:ext cx="2606315" cy="968285"/>
          </a:xfrm>
          <a:prstGeom prst="rect">
            <a:avLst/>
          </a:prstGeom>
        </p:spPr>
        <p:txBody>
          <a:bodyPr lIns="305801" tIns="71952" rIns="0" bIns="0"/>
          <a:lstStyle/>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Audit analytics</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Survey results and scoring metrics</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Perfect store analytics</a:t>
            </a:r>
          </a:p>
        </p:txBody>
      </p:sp>
      <p:sp>
        <p:nvSpPr>
          <p:cNvPr id="37" name="TextBox 36"/>
          <p:cNvSpPr txBox="1"/>
          <p:nvPr/>
        </p:nvSpPr>
        <p:spPr>
          <a:xfrm>
            <a:off x="405987" y="1120227"/>
            <a:ext cx="5376607" cy="707886"/>
          </a:xfrm>
          <a:prstGeom prst="rect">
            <a:avLst/>
          </a:prstGeom>
          <a:noFill/>
        </p:spPr>
        <p:txBody>
          <a:bodyPr wrap="square" lIns="0" tIns="0" rIns="0" bIns="0" rtlCol="0">
            <a:spAutoFit/>
          </a:bodyPr>
          <a:lstStyle/>
          <a:p>
            <a:pPr defTabSz="1088131" fontAlgn="base">
              <a:spcBef>
                <a:spcPct val="50000"/>
              </a:spcBef>
              <a:spcAft>
                <a:spcPct val="0"/>
              </a:spcAft>
              <a:buClr>
                <a:srgbClr val="F0AB00"/>
              </a:buClr>
              <a:buSzPct val="80000"/>
              <a:defRPr/>
            </a:pPr>
            <a:r>
              <a:rPr lang="en-US" sz="1200" b="1" kern="0" dirty="0">
                <a:solidFill>
                  <a:srgbClr val="000000"/>
                </a:solidFill>
                <a:latin typeface="Arial" panose="020B0604020202020204" pitchFamily="34" charset="0"/>
                <a:ea typeface="Arial Unicode MS" pitchFamily="34" charset="-128"/>
                <a:cs typeface="Arial" panose="020B0604020202020204" pitchFamily="34" charset="0"/>
              </a:rPr>
              <a:t>PERSONAS: </a:t>
            </a:r>
            <a:endParaRPr lang="en-US" sz="1200" b="1" kern="0" dirty="0">
              <a:solidFill>
                <a:srgbClr val="000000"/>
              </a:solidFill>
              <a:ea typeface="Arial Unicode MS" pitchFamily="34" charset="-128"/>
              <a:cs typeface="Arial Unicode MS" pitchFamily="34" charset="-128"/>
            </a:endParaRPr>
          </a:p>
          <a:p>
            <a:pPr defTabSz="1088131" fontAlgn="base">
              <a:spcAft>
                <a:spcPct val="0"/>
              </a:spcAft>
              <a:buClr>
                <a:srgbClr val="F0AB00"/>
              </a:buClr>
              <a:buSzPct val="80000"/>
              <a:defRPr/>
            </a:pPr>
            <a:r>
              <a:rPr lang="en-US" sz="1200" b="1" kern="0" dirty="0">
                <a:solidFill>
                  <a:srgbClr val="1D61AF"/>
                </a:solidFill>
                <a:ea typeface="Arial Unicode MS" pitchFamily="34" charset="-128"/>
                <a:cs typeface="Arial Unicode MS" pitchFamily="34" charset="-128"/>
              </a:rPr>
              <a:t>Sales Operations, Sales Management, Key Account Management (KAM)</a:t>
            </a:r>
          </a:p>
          <a:p>
            <a:pPr defTabSz="1088131" fontAlgn="base">
              <a:spcAft>
                <a:spcPct val="0"/>
              </a:spcAft>
              <a:buClr>
                <a:srgbClr val="F0AB00"/>
              </a:buClr>
              <a:buSzPct val="80000"/>
              <a:defRPr/>
            </a:pPr>
            <a:r>
              <a:rPr lang="en-US" sz="1200" b="1" kern="0" dirty="0">
                <a:solidFill>
                  <a:srgbClr val="EDAA1E"/>
                </a:solidFill>
                <a:ea typeface="Arial Unicode MS" pitchFamily="34" charset="-128"/>
                <a:cs typeface="Arial Unicode MS" pitchFamily="34" charset="-128"/>
              </a:rPr>
              <a:t>Sales Representative/Merchandiser or KAM</a:t>
            </a:r>
          </a:p>
          <a:p>
            <a:pPr defTabSz="1088131" fontAlgn="base">
              <a:spcAft>
                <a:spcPct val="0"/>
              </a:spcAft>
              <a:buClr>
                <a:srgbClr val="F0AB00"/>
              </a:buClr>
              <a:buSzPct val="80000"/>
              <a:defRPr/>
            </a:pPr>
            <a:endParaRPr lang="en-US" sz="1000" b="1" kern="0" dirty="0">
              <a:solidFill>
                <a:srgbClr val="EDAA1E"/>
              </a:solidFill>
              <a:ea typeface="Arial Unicode MS" pitchFamily="34" charset="-128"/>
              <a:cs typeface="Arial Unicode MS" pitchFamily="34" charset="-128"/>
            </a:endParaRPr>
          </a:p>
        </p:txBody>
      </p:sp>
      <p:sp>
        <p:nvSpPr>
          <p:cNvPr id="8" name="Rectangle 7"/>
          <p:cNvSpPr/>
          <p:nvPr/>
        </p:nvSpPr>
        <p:spPr>
          <a:xfrm>
            <a:off x="3973468" y="5220689"/>
            <a:ext cx="1380506" cy="415370"/>
          </a:xfrm>
          <a:prstGeom prst="rect">
            <a:avLst/>
          </a:prstGeom>
        </p:spPr>
        <p:txBody>
          <a:bodyPr wrap="none">
            <a:spAutoFit/>
          </a:bodyPr>
          <a:lstStyle/>
          <a:p>
            <a:pPr defTabSz="1088131">
              <a:defRPr/>
            </a:pPr>
            <a:r>
              <a:rPr lang="en-US" sz="2099" b="1" dirty="0">
                <a:solidFill>
                  <a:srgbClr val="FFFFFF"/>
                </a:solidFill>
                <a:latin typeface="Arial" panose="020B0604020202020204" pitchFamily="34" charset="0"/>
                <a:cs typeface="Arial" panose="020B0604020202020204" pitchFamily="34" charset="0"/>
              </a:rPr>
              <a:t>Analytics</a:t>
            </a:r>
            <a:endParaRPr lang="en-US" sz="2099" dirty="0">
              <a:solidFill>
                <a:srgbClr val="FFFFFF"/>
              </a:solidFill>
            </a:endParaRPr>
          </a:p>
        </p:txBody>
      </p:sp>
      <p:sp>
        <p:nvSpPr>
          <p:cNvPr id="26" name="Rectangle 25"/>
          <p:cNvSpPr/>
          <p:nvPr/>
        </p:nvSpPr>
        <p:spPr>
          <a:xfrm>
            <a:off x="5731042" y="2676507"/>
            <a:ext cx="1680268" cy="415370"/>
          </a:xfrm>
          <a:prstGeom prst="rect">
            <a:avLst/>
          </a:prstGeom>
        </p:spPr>
        <p:txBody>
          <a:bodyPr wrap="none">
            <a:spAutoFit/>
          </a:bodyPr>
          <a:lstStyle/>
          <a:p>
            <a:pPr defTabSz="1088131">
              <a:defRPr/>
            </a:pPr>
            <a:r>
              <a:rPr lang="en-US" sz="2099" b="1" dirty="0">
                <a:solidFill>
                  <a:srgbClr val="FFFFFF"/>
                </a:solidFill>
                <a:latin typeface="Arial" panose="020B0604020202020204" pitchFamily="34" charset="0"/>
                <a:cs typeface="Arial" panose="020B0604020202020204" pitchFamily="34" charset="0"/>
              </a:rPr>
              <a:t>Preparation</a:t>
            </a:r>
            <a:endParaRPr lang="en-US" sz="2099" dirty="0">
              <a:solidFill>
                <a:srgbClr val="FFFFFF"/>
              </a:solidFill>
            </a:endParaRPr>
          </a:p>
        </p:txBody>
      </p:sp>
      <p:sp>
        <p:nvSpPr>
          <p:cNvPr id="27" name="Rectangle 26"/>
          <p:cNvSpPr/>
          <p:nvPr/>
        </p:nvSpPr>
        <p:spPr>
          <a:xfrm>
            <a:off x="6033903" y="5209583"/>
            <a:ext cx="1471878" cy="415370"/>
          </a:xfrm>
          <a:prstGeom prst="rect">
            <a:avLst/>
          </a:prstGeom>
        </p:spPr>
        <p:txBody>
          <a:bodyPr wrap="none">
            <a:spAutoFit/>
          </a:bodyPr>
          <a:lstStyle/>
          <a:p>
            <a:pPr defTabSz="1088131">
              <a:defRPr/>
            </a:pPr>
            <a:r>
              <a:rPr lang="en-US" sz="2099" b="1" dirty="0">
                <a:solidFill>
                  <a:srgbClr val="FFFFFF"/>
                </a:solidFill>
                <a:latin typeface="Arial" panose="020B0604020202020204" pitchFamily="34" charset="0"/>
                <a:cs typeface="Arial" panose="020B0604020202020204" pitchFamily="34" charset="0"/>
              </a:rPr>
              <a:t>Execution</a:t>
            </a:r>
            <a:endParaRPr lang="en-US" sz="2099" dirty="0">
              <a:solidFill>
                <a:srgbClr val="FFFFFF"/>
              </a:solidFill>
            </a:endParaRPr>
          </a:p>
        </p:txBody>
      </p:sp>
      <p:sp>
        <p:nvSpPr>
          <p:cNvPr id="31" name="Rectangle 30"/>
          <p:cNvSpPr/>
          <p:nvPr/>
        </p:nvSpPr>
        <p:spPr>
          <a:xfrm>
            <a:off x="3928682" y="2661028"/>
            <a:ext cx="1324402" cy="415370"/>
          </a:xfrm>
          <a:prstGeom prst="rect">
            <a:avLst/>
          </a:prstGeom>
        </p:spPr>
        <p:txBody>
          <a:bodyPr wrap="none">
            <a:spAutoFit/>
          </a:bodyPr>
          <a:lstStyle/>
          <a:p>
            <a:pPr defTabSz="1088131">
              <a:defRPr/>
            </a:pPr>
            <a:r>
              <a:rPr lang="en-US" sz="2099" b="1" dirty="0">
                <a:solidFill>
                  <a:srgbClr val="FFFFFF"/>
                </a:solidFill>
                <a:latin typeface="Arial" panose="020B0604020202020204" pitchFamily="34" charset="0"/>
                <a:cs typeface="Arial" panose="020B0604020202020204" pitchFamily="34" charset="0"/>
              </a:rPr>
              <a:t>Planning</a:t>
            </a:r>
            <a:endParaRPr lang="en-US" sz="2099" dirty="0">
              <a:solidFill>
                <a:srgbClr val="FFFFFF"/>
              </a:solidFill>
            </a:endParaRPr>
          </a:p>
        </p:txBody>
      </p:sp>
      <p:sp>
        <p:nvSpPr>
          <p:cNvPr id="38" name="Text Placeholder 6"/>
          <p:cNvSpPr txBox="1">
            <a:spLocks/>
          </p:cNvSpPr>
          <p:nvPr/>
        </p:nvSpPr>
        <p:spPr>
          <a:xfrm>
            <a:off x="8266933" y="2613905"/>
            <a:ext cx="3105032" cy="983137"/>
          </a:xfrm>
          <a:prstGeom prst="rect">
            <a:avLst/>
          </a:prstGeom>
        </p:spPr>
        <p:txBody>
          <a:bodyPr lIns="305801" tIns="71952" rIns="0" bIns="0"/>
          <a:lstStyle/>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360-degree store view</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Order history</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Visit task and audit preparation</a:t>
            </a:r>
          </a:p>
          <a:p>
            <a:pPr marL="285581" indent="-285581" defTabSz="1088131">
              <a:buFont typeface="Arial"/>
              <a:buChar char="•"/>
              <a:defRPr/>
            </a:pPr>
            <a:r>
              <a:rPr lang="de-DE" sz="1300" dirty="0">
                <a:solidFill>
                  <a:srgbClr val="000000"/>
                </a:solidFill>
                <a:latin typeface="Arial" panose="020B0604020202020204" pitchFamily="34" charset="0"/>
                <a:cs typeface="Arial" panose="020B0604020202020204" pitchFamily="34" charset="0"/>
              </a:rPr>
              <a:t>Check </a:t>
            </a:r>
            <a:r>
              <a:rPr lang="de-DE" sz="1300" dirty="0" err="1">
                <a:solidFill>
                  <a:srgbClr val="000000"/>
                </a:solidFill>
                <a:latin typeface="Arial" panose="020B0604020202020204" pitchFamily="34" charset="0"/>
                <a:cs typeface="Arial" panose="020B0604020202020204" pitchFamily="34" charset="0"/>
              </a:rPr>
              <a:t>past</a:t>
            </a:r>
            <a:r>
              <a:rPr lang="de-DE" sz="1300" dirty="0">
                <a:solidFill>
                  <a:srgbClr val="000000"/>
                </a:solidFill>
                <a:latin typeface="Arial" panose="020B0604020202020204" pitchFamily="34" charset="0"/>
                <a:cs typeface="Arial" panose="020B0604020202020204" pitchFamily="34" charset="0"/>
              </a:rPr>
              <a:t> </a:t>
            </a:r>
            <a:r>
              <a:rPr lang="de-DE" sz="1300" dirty="0" err="1">
                <a:solidFill>
                  <a:srgbClr val="000000"/>
                </a:solidFill>
                <a:latin typeface="Arial" panose="020B0604020202020204" pitchFamily="34" charset="0"/>
                <a:cs typeface="Arial" panose="020B0604020202020204" pitchFamily="34" charset="0"/>
              </a:rPr>
              <a:t>notes</a:t>
            </a:r>
            <a:r>
              <a:rPr lang="de-DE" sz="1300" dirty="0">
                <a:solidFill>
                  <a:srgbClr val="000000"/>
                </a:solidFill>
                <a:latin typeface="Arial" panose="020B0604020202020204" pitchFamily="34" charset="0"/>
                <a:cs typeface="Arial" panose="020B0604020202020204" pitchFamily="34" charset="0"/>
              </a:rPr>
              <a:t> </a:t>
            </a:r>
            <a:r>
              <a:rPr lang="de-DE" sz="1300" dirty="0" err="1">
                <a:solidFill>
                  <a:srgbClr val="000000"/>
                </a:solidFill>
                <a:latin typeface="Arial" panose="020B0604020202020204" pitchFamily="34" charset="0"/>
                <a:cs typeface="Arial" panose="020B0604020202020204" pitchFamily="34" charset="0"/>
              </a:rPr>
              <a:t>and</a:t>
            </a:r>
            <a:r>
              <a:rPr lang="de-DE" sz="1300" dirty="0">
                <a:solidFill>
                  <a:srgbClr val="000000"/>
                </a:solidFill>
                <a:latin typeface="Arial" panose="020B0604020202020204" pitchFamily="34" charset="0"/>
                <a:cs typeface="Arial" panose="020B0604020202020204" pitchFamily="34" charset="0"/>
              </a:rPr>
              <a:t> </a:t>
            </a:r>
            <a:r>
              <a:rPr lang="de-DE" sz="1300" dirty="0" err="1">
                <a:solidFill>
                  <a:srgbClr val="000000"/>
                </a:solidFill>
                <a:latin typeface="Arial" panose="020B0604020202020204" pitchFamily="34" charset="0"/>
                <a:cs typeface="Arial" panose="020B0604020202020204" pitchFamily="34" charset="0"/>
              </a:rPr>
              <a:t>results</a:t>
            </a:r>
            <a:endParaRPr lang="en-US" sz="1300" dirty="0">
              <a:solidFill>
                <a:srgbClr val="000000"/>
              </a:solidFill>
              <a:latin typeface="Arial" panose="020B0604020202020204" pitchFamily="34" charset="0"/>
              <a:cs typeface="Arial" panose="020B0604020202020204" pitchFamily="34" charset="0"/>
            </a:endParaRP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Check content and pictures</a:t>
            </a:r>
          </a:p>
          <a:p>
            <a:pPr marL="285581" indent="-285581" defTabSz="1088131">
              <a:buFont typeface="Arial"/>
              <a:buChar char="•"/>
              <a:defRPr/>
            </a:pPr>
            <a:r>
              <a:rPr lang="en-US" sz="1300" dirty="0">
                <a:solidFill>
                  <a:srgbClr val="000000"/>
                </a:solidFill>
                <a:latin typeface="Arial" panose="020B0604020202020204" pitchFamily="34" charset="0"/>
                <a:cs typeface="Arial" panose="020B0604020202020204" pitchFamily="34" charset="0"/>
              </a:rPr>
              <a:t>Check store performance</a:t>
            </a:r>
          </a:p>
          <a:p>
            <a:pPr marL="285581" indent="-285581" defTabSz="1088131">
              <a:buFont typeface="Arial"/>
              <a:buChar char="•"/>
              <a:defRPr/>
            </a:pPr>
            <a:endParaRPr lang="en-US" sz="1300" dirty="0">
              <a:solidFill>
                <a:srgbClr val="000000"/>
              </a:solidFill>
              <a:latin typeface="Arial" panose="020B0604020202020204" pitchFamily="34" charset="0"/>
              <a:cs typeface="Arial" panose="020B0604020202020204" pitchFamily="34" charset="0"/>
            </a:endParaRPr>
          </a:p>
        </p:txBody>
      </p:sp>
      <p:sp>
        <p:nvSpPr>
          <p:cNvPr id="40" name="Title 1"/>
          <p:cNvSpPr txBox="1">
            <a:spLocks/>
          </p:cNvSpPr>
          <p:nvPr/>
        </p:nvSpPr>
        <p:spPr bwMode="gray">
          <a:xfrm>
            <a:off x="380549" y="294465"/>
            <a:ext cx="11322103" cy="755607"/>
          </a:xfrm>
          <a:prstGeom prst="rect">
            <a:avLst/>
          </a:prstGeom>
        </p:spPr>
        <p:txBody>
          <a:bodyPr vert="horz" lIns="0" tIns="0" rIns="0" bIns="0" rtlCol="0" anchor="ctr" anchorCtr="0">
            <a:noAutofit/>
          </a:bodyPr>
          <a:lstStyle>
            <a:lvl1pPr algn="l" defTabSz="1219170" rtl="0" eaLnBrk="1" latinLnBrk="0" hangingPunct="1">
              <a:lnSpc>
                <a:spcPct val="90000"/>
              </a:lnSpc>
              <a:spcBef>
                <a:spcPct val="0"/>
              </a:spcBef>
              <a:buNone/>
              <a:defRPr sz="2800" b="1" kern="1200">
                <a:solidFill>
                  <a:schemeClr val="bg1"/>
                </a:solidFill>
                <a:latin typeface="+mj-lt"/>
                <a:ea typeface="+mj-ea"/>
                <a:cs typeface="+mj-cs"/>
              </a:defRPr>
            </a:lvl1pPr>
          </a:lstStyle>
          <a:p>
            <a:pPr defTabSz="1218448">
              <a:defRPr/>
            </a:pPr>
            <a:r>
              <a:rPr lang="en-US" sz="2799" dirty="0">
                <a:solidFill>
                  <a:srgbClr val="000000"/>
                </a:solidFill>
                <a:latin typeface="Arial"/>
              </a:rPr>
              <a:t>SAP </a:t>
            </a:r>
            <a:r>
              <a:rPr lang="en-US" sz="2799" dirty="0">
                <a:solidFill>
                  <a:srgbClr val="000000"/>
                </a:solidFill>
              </a:rPr>
              <a:t>CLOUD FOR CUSTOMER</a:t>
            </a:r>
            <a:r>
              <a:rPr lang="en-US" sz="2799" dirty="0">
                <a:solidFill>
                  <a:srgbClr val="F0AB00"/>
                </a:solidFill>
              </a:rPr>
              <a:t> </a:t>
            </a:r>
            <a:endParaRPr lang="en-US" sz="2799" dirty="0">
              <a:solidFill>
                <a:srgbClr val="000000"/>
              </a:solidFill>
              <a:latin typeface="Arial"/>
            </a:endParaRPr>
          </a:p>
          <a:p>
            <a:pPr defTabSz="1218448">
              <a:defRPr/>
            </a:pPr>
            <a:r>
              <a:rPr lang="de-DE" sz="1999" dirty="0">
                <a:solidFill>
                  <a:srgbClr val="F0AB00"/>
                </a:solidFill>
                <a:latin typeface="Arial"/>
              </a:rPr>
              <a:t>Retail </a:t>
            </a:r>
            <a:r>
              <a:rPr lang="de-DE" sz="1999" dirty="0" err="1">
                <a:solidFill>
                  <a:srgbClr val="F0AB00"/>
                </a:solidFill>
                <a:latin typeface="Arial"/>
              </a:rPr>
              <a:t>Execution</a:t>
            </a:r>
            <a:endParaRPr lang="de-DE" sz="1999" dirty="0">
              <a:solidFill>
                <a:srgbClr val="F0AB00"/>
              </a:solidFill>
              <a:latin typeface="Arial"/>
            </a:endParaRPr>
          </a:p>
        </p:txBody>
      </p:sp>
      <p:grpSp>
        <p:nvGrpSpPr>
          <p:cNvPr id="2" name="Group 1">
            <a:extLst>
              <a:ext uri="{FF2B5EF4-FFF2-40B4-BE49-F238E27FC236}">
                <a16:creationId xmlns:a16="http://schemas.microsoft.com/office/drawing/2014/main" xmlns="" id="{9562C184-684B-4778-AE49-349901E26562}"/>
              </a:ext>
            </a:extLst>
          </p:cNvPr>
          <p:cNvGrpSpPr/>
          <p:nvPr/>
        </p:nvGrpSpPr>
        <p:grpSpPr>
          <a:xfrm>
            <a:off x="9497029" y="184991"/>
            <a:ext cx="2784665" cy="2313924"/>
            <a:chOff x="4244234" y="267728"/>
            <a:chExt cx="5025940" cy="3917807"/>
          </a:xfrm>
        </p:grpSpPr>
        <p:grpSp>
          <p:nvGrpSpPr>
            <p:cNvPr id="41" name="Group 40">
              <a:extLst>
                <a:ext uri="{FF2B5EF4-FFF2-40B4-BE49-F238E27FC236}">
                  <a16:creationId xmlns:a16="http://schemas.microsoft.com/office/drawing/2014/main" xmlns="" id="{A4AEED3C-1EB9-445A-8BA5-603BC9BF9214}"/>
                </a:ext>
              </a:extLst>
            </p:cNvPr>
            <p:cNvGrpSpPr/>
            <p:nvPr/>
          </p:nvGrpSpPr>
          <p:grpSpPr>
            <a:xfrm>
              <a:off x="4244234" y="267728"/>
              <a:ext cx="5025940" cy="3917807"/>
              <a:chOff x="5918769" y="339217"/>
              <a:chExt cx="5292386" cy="4106794"/>
            </a:xfrm>
          </p:grpSpPr>
          <p:pic>
            <p:nvPicPr>
              <p:cNvPr id="42" name="Bild 1" descr="mockup_devices_05.png">
                <a:extLst>
                  <a:ext uri="{FF2B5EF4-FFF2-40B4-BE49-F238E27FC236}">
                    <a16:creationId xmlns:a16="http://schemas.microsoft.com/office/drawing/2014/main" xmlns="" id="{1FC47F8D-4ED4-434D-8ED5-6AEACDB85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769" y="339217"/>
                <a:ext cx="5292386" cy="4106794"/>
              </a:xfrm>
              <a:prstGeom prst="rect">
                <a:avLst/>
              </a:prstGeom>
            </p:spPr>
          </p:pic>
          <p:pic>
            <p:nvPicPr>
              <p:cNvPr id="43" name="Picture 42">
                <a:extLst>
                  <a:ext uri="{FF2B5EF4-FFF2-40B4-BE49-F238E27FC236}">
                    <a16:creationId xmlns:a16="http://schemas.microsoft.com/office/drawing/2014/main" xmlns="" id="{DC17BCA5-E1CB-45E6-A2BD-3E103741E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106" y="830728"/>
                <a:ext cx="3619852" cy="2714889"/>
              </a:xfrm>
              <a:prstGeom prst="rect">
                <a:avLst/>
              </a:prstGeom>
            </p:spPr>
          </p:pic>
        </p:grpSp>
        <p:pic>
          <p:nvPicPr>
            <p:cNvPr id="44" name="Picture 43">
              <a:extLst>
                <a:ext uri="{FF2B5EF4-FFF2-40B4-BE49-F238E27FC236}">
                  <a16:creationId xmlns:a16="http://schemas.microsoft.com/office/drawing/2014/main" xmlns="" id="{93FACA4E-2AD4-4177-9D59-4C71E9EBAF5F}"/>
                </a:ext>
              </a:extLst>
            </p:cNvPr>
            <p:cNvPicPr>
              <a:picLocks noChangeAspect="1"/>
            </p:cNvPicPr>
            <p:nvPr/>
          </p:nvPicPr>
          <p:blipFill>
            <a:blip r:embed="rId5"/>
            <a:stretch>
              <a:fillRect/>
            </a:stretch>
          </p:blipFill>
          <p:spPr>
            <a:xfrm>
              <a:off x="5168645" y="822770"/>
              <a:ext cx="777348" cy="136422"/>
            </a:xfrm>
            <a:prstGeom prst="rect">
              <a:avLst/>
            </a:prstGeom>
          </p:spPr>
        </p:pic>
      </p:grpSp>
      <p:grpSp>
        <p:nvGrpSpPr>
          <p:cNvPr id="4" name="Group 3">
            <a:extLst>
              <a:ext uri="{FF2B5EF4-FFF2-40B4-BE49-F238E27FC236}">
                <a16:creationId xmlns:a16="http://schemas.microsoft.com/office/drawing/2014/main" xmlns="" id="{F548DE5B-5901-4463-8066-68FFEA1086FA}"/>
              </a:ext>
            </a:extLst>
          </p:cNvPr>
          <p:cNvGrpSpPr/>
          <p:nvPr/>
        </p:nvGrpSpPr>
        <p:grpSpPr>
          <a:xfrm>
            <a:off x="7584532" y="447774"/>
            <a:ext cx="2784665" cy="2179559"/>
            <a:chOff x="4437921" y="255016"/>
            <a:chExt cx="3968256" cy="3079294"/>
          </a:xfrm>
        </p:grpSpPr>
        <p:pic>
          <p:nvPicPr>
            <p:cNvPr id="45" name="Bild 1" descr="mockup_devices_05.png">
              <a:extLst>
                <a:ext uri="{FF2B5EF4-FFF2-40B4-BE49-F238E27FC236}">
                  <a16:creationId xmlns:a16="http://schemas.microsoft.com/office/drawing/2014/main" xmlns="" id="{2E065939-8B4E-4D53-959C-0176EC731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921" y="255016"/>
              <a:ext cx="3968256" cy="3079294"/>
            </a:xfrm>
            <a:prstGeom prst="rect">
              <a:avLst/>
            </a:prstGeom>
          </p:spPr>
        </p:pic>
        <p:pic>
          <p:nvPicPr>
            <p:cNvPr id="46" name="Picture 45">
              <a:extLst>
                <a:ext uri="{FF2B5EF4-FFF2-40B4-BE49-F238E27FC236}">
                  <a16:creationId xmlns:a16="http://schemas.microsoft.com/office/drawing/2014/main" xmlns="" id="{94C6331F-8E1E-4B88-983F-E4E0F5B55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848" y="626792"/>
              <a:ext cx="2748400" cy="2032399"/>
            </a:xfrm>
            <a:prstGeom prst="rect">
              <a:avLst/>
            </a:prstGeom>
          </p:spPr>
        </p:pic>
      </p:grpSp>
    </p:spTree>
    <p:extLst>
      <p:ext uri="{BB962C8B-B14F-4D97-AF65-F5344CB8AC3E}">
        <p14:creationId xmlns:p14="http://schemas.microsoft.com/office/powerpoint/2010/main" val="3874569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47CE05D-D73F-4719-987A-6E13A9862986}"/>
              </a:ext>
            </a:extLst>
          </p:cNvPr>
          <p:cNvSpPr>
            <a:spLocks noGrp="1"/>
          </p:cNvSpPr>
          <p:nvPr>
            <p:ph type="body" sz="quarter" idx="10"/>
          </p:nvPr>
        </p:nvSpPr>
        <p:spPr>
          <a:xfrm>
            <a:off x="1299235" y="602460"/>
            <a:ext cx="7320005" cy="4230000"/>
          </a:xfrm>
        </p:spPr>
        <p:txBody>
          <a:bodyPr/>
          <a:lstStyle/>
          <a:p>
            <a:r>
              <a:rPr lang="de-DE" sz="16600" dirty="0">
                <a:solidFill>
                  <a:schemeClr val="accent1"/>
                </a:solidFill>
              </a:rPr>
              <a:t>DEMO</a:t>
            </a:r>
          </a:p>
        </p:txBody>
      </p:sp>
      <p:grpSp>
        <p:nvGrpSpPr>
          <p:cNvPr id="4" name="Group 3">
            <a:extLst>
              <a:ext uri="{FF2B5EF4-FFF2-40B4-BE49-F238E27FC236}">
                <a16:creationId xmlns:a16="http://schemas.microsoft.com/office/drawing/2014/main" xmlns="" id="{B5A2FAA8-16A7-42C3-A625-990CF6670A1F}"/>
              </a:ext>
            </a:extLst>
          </p:cNvPr>
          <p:cNvGrpSpPr/>
          <p:nvPr/>
        </p:nvGrpSpPr>
        <p:grpSpPr>
          <a:xfrm>
            <a:off x="7437541" y="2494920"/>
            <a:ext cx="4043931" cy="3308319"/>
            <a:chOff x="4244234" y="267728"/>
            <a:chExt cx="5025940" cy="3917807"/>
          </a:xfrm>
        </p:grpSpPr>
        <p:grpSp>
          <p:nvGrpSpPr>
            <p:cNvPr id="5" name="Group 4">
              <a:extLst>
                <a:ext uri="{FF2B5EF4-FFF2-40B4-BE49-F238E27FC236}">
                  <a16:creationId xmlns:a16="http://schemas.microsoft.com/office/drawing/2014/main" xmlns="" id="{E6D22D87-D1CA-4406-83F4-231CDC1CB70E}"/>
                </a:ext>
              </a:extLst>
            </p:cNvPr>
            <p:cNvGrpSpPr/>
            <p:nvPr/>
          </p:nvGrpSpPr>
          <p:grpSpPr>
            <a:xfrm>
              <a:off x="4244234" y="267728"/>
              <a:ext cx="5025940" cy="3917807"/>
              <a:chOff x="5918769" y="339217"/>
              <a:chExt cx="5292386" cy="4106794"/>
            </a:xfrm>
          </p:grpSpPr>
          <p:pic>
            <p:nvPicPr>
              <p:cNvPr id="7" name="Bild 1" descr="mockup_devices_05.png">
                <a:extLst>
                  <a:ext uri="{FF2B5EF4-FFF2-40B4-BE49-F238E27FC236}">
                    <a16:creationId xmlns:a16="http://schemas.microsoft.com/office/drawing/2014/main" xmlns="" id="{1CE7ADD9-68F0-4207-8378-90C38C77E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769" y="339217"/>
                <a:ext cx="5292386" cy="4106794"/>
              </a:xfrm>
              <a:prstGeom prst="rect">
                <a:avLst/>
              </a:prstGeom>
            </p:spPr>
          </p:pic>
          <p:pic>
            <p:nvPicPr>
              <p:cNvPr id="8" name="Picture 7">
                <a:extLst>
                  <a:ext uri="{FF2B5EF4-FFF2-40B4-BE49-F238E27FC236}">
                    <a16:creationId xmlns:a16="http://schemas.microsoft.com/office/drawing/2014/main" xmlns="" id="{BFD30C21-010F-4686-9798-A3A759892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106" y="830728"/>
                <a:ext cx="3619852" cy="2714889"/>
              </a:xfrm>
              <a:prstGeom prst="rect">
                <a:avLst/>
              </a:prstGeom>
            </p:spPr>
          </p:pic>
        </p:grpSp>
        <p:pic>
          <p:nvPicPr>
            <p:cNvPr id="6" name="Picture 5">
              <a:extLst>
                <a:ext uri="{FF2B5EF4-FFF2-40B4-BE49-F238E27FC236}">
                  <a16:creationId xmlns:a16="http://schemas.microsoft.com/office/drawing/2014/main" xmlns="" id="{E801C342-D831-4F77-ABA4-EF0D90047563}"/>
                </a:ext>
              </a:extLst>
            </p:cNvPr>
            <p:cNvPicPr>
              <a:picLocks noChangeAspect="1"/>
            </p:cNvPicPr>
            <p:nvPr/>
          </p:nvPicPr>
          <p:blipFill>
            <a:blip r:embed="rId4"/>
            <a:stretch>
              <a:fillRect/>
            </a:stretch>
          </p:blipFill>
          <p:spPr>
            <a:xfrm>
              <a:off x="5168645" y="822770"/>
              <a:ext cx="777348" cy="136422"/>
            </a:xfrm>
            <a:prstGeom prst="rect">
              <a:avLst/>
            </a:prstGeom>
          </p:spPr>
        </p:pic>
      </p:grpSp>
      <p:grpSp>
        <p:nvGrpSpPr>
          <p:cNvPr id="9" name="Group 8">
            <a:extLst>
              <a:ext uri="{FF2B5EF4-FFF2-40B4-BE49-F238E27FC236}">
                <a16:creationId xmlns:a16="http://schemas.microsoft.com/office/drawing/2014/main" xmlns="" id="{C05208D4-857A-4ABF-A6A8-C5CF82B31126}"/>
              </a:ext>
            </a:extLst>
          </p:cNvPr>
          <p:cNvGrpSpPr/>
          <p:nvPr/>
        </p:nvGrpSpPr>
        <p:grpSpPr>
          <a:xfrm>
            <a:off x="3980859" y="3463398"/>
            <a:ext cx="4043931" cy="3116211"/>
            <a:chOff x="4437921" y="255016"/>
            <a:chExt cx="3968256" cy="3079294"/>
          </a:xfrm>
        </p:grpSpPr>
        <p:pic>
          <p:nvPicPr>
            <p:cNvPr id="10" name="Bild 1" descr="mockup_devices_05.png">
              <a:extLst>
                <a:ext uri="{FF2B5EF4-FFF2-40B4-BE49-F238E27FC236}">
                  <a16:creationId xmlns:a16="http://schemas.microsoft.com/office/drawing/2014/main" xmlns="" id="{4F26662F-BF29-46E4-BE71-A33CA03F0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921" y="255016"/>
              <a:ext cx="3968256" cy="3079294"/>
            </a:xfrm>
            <a:prstGeom prst="rect">
              <a:avLst/>
            </a:prstGeom>
          </p:spPr>
        </p:pic>
        <p:pic>
          <p:nvPicPr>
            <p:cNvPr id="11" name="Picture 10">
              <a:extLst>
                <a:ext uri="{FF2B5EF4-FFF2-40B4-BE49-F238E27FC236}">
                  <a16:creationId xmlns:a16="http://schemas.microsoft.com/office/drawing/2014/main" xmlns="" id="{4C6D5124-26D5-4946-A58C-D13A9247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848" y="626792"/>
              <a:ext cx="2748400" cy="2032399"/>
            </a:xfrm>
            <a:prstGeom prst="rect">
              <a:avLst/>
            </a:prstGeom>
          </p:spPr>
        </p:pic>
      </p:grpSp>
    </p:spTree>
    <p:extLst>
      <p:ext uri="{BB962C8B-B14F-4D97-AF65-F5344CB8AC3E}">
        <p14:creationId xmlns:p14="http://schemas.microsoft.com/office/powerpoint/2010/main" val="37434067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edia.graytvinc.com/images/Barilla_3D_logo_2003_4c.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1037" y="2912703"/>
            <a:ext cx="1852176" cy="908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altonartscenter.org/media/uploads/education_images/ColgateChevr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2873" y="1488834"/>
            <a:ext cx="1962814" cy="496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n.henkel-mea.com/hme/content_images/Logo_Henkel_RGB_v120i_183095_web_425H_425W.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23426" y="3004233"/>
            <a:ext cx="1561875" cy="8709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upload.wikimedia.org/wikipedia/de/thumb/0/0e/Nestle-logo.svg/2000px-Nestle-logo.sv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23253" y="4795161"/>
            <a:ext cx="1460265" cy="1455532"/>
          </a:xfrm>
          <a:prstGeom prst="rect">
            <a:avLst/>
          </a:prstGeom>
          <a:solidFill>
            <a:schemeClr val="bg1"/>
          </a:solidFill>
          <a:extLst/>
        </p:spPr>
      </p:pic>
      <p:pic>
        <p:nvPicPr>
          <p:cNvPr id="1034" name="Picture 10" descr="https://upload.wikimedia.org/wikipedia/commons/thumb/0/0c/Bose_logo.svg/2000px-Bose_logo.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33310" y="3367118"/>
            <a:ext cx="2616559" cy="339704"/>
          </a:xfrm>
          <a:prstGeom prst="rect">
            <a:avLst/>
          </a:prstGeom>
          <a:solidFill>
            <a:schemeClr val="bg1"/>
          </a:solidFill>
        </p:spPr>
      </p:pic>
      <p:pic>
        <p:nvPicPr>
          <p:cNvPr id="7" name="Picture 6"/>
          <p:cNvPicPr>
            <a:picLocks noChangeAspect="1"/>
          </p:cNvPicPr>
          <p:nvPr/>
        </p:nvPicPr>
        <p:blipFill>
          <a:blip r:embed="rId8"/>
          <a:stretch>
            <a:fillRect/>
          </a:stretch>
        </p:blipFill>
        <p:spPr>
          <a:xfrm>
            <a:off x="5659543" y="2967982"/>
            <a:ext cx="1463892" cy="841191"/>
          </a:xfrm>
          <a:prstGeom prst="rect">
            <a:avLst/>
          </a:prstGeom>
        </p:spPr>
      </p:pic>
      <p:pic>
        <p:nvPicPr>
          <p:cNvPr id="8" name="Picture 7"/>
          <p:cNvPicPr>
            <a:picLocks noChangeAspect="1"/>
          </p:cNvPicPr>
          <p:nvPr/>
        </p:nvPicPr>
        <p:blipFill>
          <a:blip r:embed="rId9"/>
          <a:stretch>
            <a:fillRect/>
          </a:stretch>
        </p:blipFill>
        <p:spPr>
          <a:xfrm>
            <a:off x="444273" y="1505223"/>
            <a:ext cx="1804729" cy="746510"/>
          </a:xfrm>
          <a:prstGeom prst="rect">
            <a:avLst/>
          </a:prstGeom>
        </p:spPr>
      </p:pic>
      <p:pic>
        <p:nvPicPr>
          <p:cNvPr id="9" name="Picture 8"/>
          <p:cNvPicPr>
            <a:picLocks noChangeAspect="1"/>
          </p:cNvPicPr>
          <p:nvPr/>
        </p:nvPicPr>
        <p:blipFill>
          <a:blip r:embed="rId10"/>
          <a:stretch>
            <a:fillRect/>
          </a:stretch>
        </p:blipFill>
        <p:spPr>
          <a:xfrm>
            <a:off x="4818782" y="3853839"/>
            <a:ext cx="1681522" cy="976345"/>
          </a:xfrm>
          <a:prstGeom prst="rect">
            <a:avLst/>
          </a:prstGeom>
        </p:spPr>
      </p:pic>
      <p:pic>
        <p:nvPicPr>
          <p:cNvPr id="13" name="Picture 12"/>
          <p:cNvPicPr>
            <a:picLocks noChangeAspect="1"/>
          </p:cNvPicPr>
          <p:nvPr/>
        </p:nvPicPr>
        <p:blipFill>
          <a:blip r:embed="rId11"/>
          <a:stretch>
            <a:fillRect/>
          </a:stretch>
        </p:blipFill>
        <p:spPr>
          <a:xfrm>
            <a:off x="1956164" y="4040479"/>
            <a:ext cx="1673613" cy="585715"/>
          </a:xfrm>
          <a:prstGeom prst="rect">
            <a:avLst/>
          </a:prstGeom>
        </p:spPr>
      </p:pic>
      <p:pic>
        <p:nvPicPr>
          <p:cNvPr id="16" name="Picture 15"/>
          <p:cNvPicPr>
            <a:picLocks noChangeAspect="1"/>
          </p:cNvPicPr>
          <p:nvPr/>
        </p:nvPicPr>
        <p:blipFill>
          <a:blip r:embed="rId12"/>
          <a:stretch>
            <a:fillRect/>
          </a:stretch>
        </p:blipFill>
        <p:spPr>
          <a:xfrm>
            <a:off x="5258830" y="2333462"/>
            <a:ext cx="2347188" cy="549154"/>
          </a:xfrm>
          <a:prstGeom prst="rect">
            <a:avLst/>
          </a:prstGeom>
        </p:spPr>
      </p:pic>
      <p:pic>
        <p:nvPicPr>
          <p:cNvPr id="17" name="Picture 16"/>
          <p:cNvPicPr>
            <a:picLocks noChangeAspect="1"/>
          </p:cNvPicPr>
          <p:nvPr/>
        </p:nvPicPr>
        <p:blipFill>
          <a:blip r:embed="rId13"/>
          <a:stretch>
            <a:fillRect/>
          </a:stretch>
        </p:blipFill>
        <p:spPr>
          <a:xfrm>
            <a:off x="242131" y="3422395"/>
            <a:ext cx="1413956" cy="994186"/>
          </a:xfrm>
          <a:prstGeom prst="rect">
            <a:avLst/>
          </a:prstGeom>
        </p:spPr>
      </p:pic>
      <p:pic>
        <p:nvPicPr>
          <p:cNvPr id="18" name="Picture 17"/>
          <p:cNvPicPr>
            <a:picLocks noChangeAspect="1"/>
          </p:cNvPicPr>
          <p:nvPr/>
        </p:nvPicPr>
        <p:blipFill>
          <a:blip r:embed="rId14"/>
          <a:stretch>
            <a:fillRect/>
          </a:stretch>
        </p:blipFill>
        <p:spPr>
          <a:xfrm>
            <a:off x="3838543" y="3915704"/>
            <a:ext cx="1315101" cy="320757"/>
          </a:xfrm>
          <a:prstGeom prst="rect">
            <a:avLst/>
          </a:prstGeom>
        </p:spPr>
      </p:pic>
      <p:pic>
        <p:nvPicPr>
          <p:cNvPr id="28" name="Picture 27"/>
          <p:cNvPicPr>
            <a:picLocks noChangeAspect="1"/>
          </p:cNvPicPr>
          <p:nvPr/>
        </p:nvPicPr>
        <p:blipFill>
          <a:blip r:embed="rId15"/>
          <a:stretch>
            <a:fillRect/>
          </a:stretch>
        </p:blipFill>
        <p:spPr>
          <a:xfrm>
            <a:off x="6500304" y="3985499"/>
            <a:ext cx="2204213" cy="380381"/>
          </a:xfrm>
          <a:prstGeom prst="rect">
            <a:avLst/>
          </a:prstGeom>
        </p:spPr>
      </p:pic>
      <p:sp>
        <p:nvSpPr>
          <p:cNvPr id="24" name="TextBox 23"/>
          <p:cNvSpPr txBox="1"/>
          <p:nvPr/>
        </p:nvSpPr>
        <p:spPr>
          <a:xfrm>
            <a:off x="410091" y="403021"/>
            <a:ext cx="10631611" cy="658535"/>
          </a:xfrm>
          <a:prstGeom prst="rect">
            <a:avLst/>
          </a:prstGeom>
          <a:noFill/>
        </p:spPr>
        <p:txBody>
          <a:bodyPr wrap="square" lIns="0" tIns="0" rIns="0" bIns="0" rtlCol="0">
            <a:spAutoFit/>
          </a:bodyPr>
          <a:lstStyle/>
          <a:p>
            <a:pPr defTabSz="913852" fontAlgn="base">
              <a:lnSpc>
                <a:spcPts val="5989"/>
              </a:lnSpc>
              <a:spcAft>
                <a:spcPct val="0"/>
              </a:spcAft>
              <a:buClr>
                <a:srgbClr val="F0AB00"/>
              </a:buClr>
              <a:buSzPct val="80000"/>
              <a:defRPr/>
            </a:pPr>
            <a:r>
              <a:rPr lang="en-US" sz="2797" b="1" dirty="0">
                <a:solidFill>
                  <a:srgbClr val="000000"/>
                </a:solidFill>
                <a:latin typeface="Arial"/>
              </a:rPr>
              <a:t>SAP CLOUD FOR CUSTOMER</a:t>
            </a:r>
            <a:r>
              <a:rPr lang="en-US" sz="2797" b="1" dirty="0">
                <a:solidFill>
                  <a:srgbClr val="F0AB00"/>
                </a:solidFill>
                <a:latin typeface="Arial"/>
              </a:rPr>
              <a:t> RETAIL EXECUTION</a:t>
            </a:r>
          </a:p>
        </p:txBody>
      </p:sp>
      <p:pic>
        <p:nvPicPr>
          <p:cNvPr id="5" name="Picture 4"/>
          <p:cNvPicPr>
            <a:picLocks noChangeAspect="1"/>
          </p:cNvPicPr>
          <p:nvPr/>
        </p:nvPicPr>
        <p:blipFill>
          <a:blip r:embed="rId16"/>
          <a:stretch>
            <a:fillRect/>
          </a:stretch>
        </p:blipFill>
        <p:spPr>
          <a:xfrm>
            <a:off x="3407260" y="4839295"/>
            <a:ext cx="1073011" cy="582631"/>
          </a:xfrm>
          <a:prstGeom prst="rect">
            <a:avLst/>
          </a:prstGeom>
        </p:spPr>
      </p:pic>
      <p:pic>
        <p:nvPicPr>
          <p:cNvPr id="6" name="Picture 5"/>
          <p:cNvPicPr>
            <a:picLocks noChangeAspect="1"/>
          </p:cNvPicPr>
          <p:nvPr/>
        </p:nvPicPr>
        <p:blipFill>
          <a:blip r:embed="rId17"/>
          <a:stretch>
            <a:fillRect/>
          </a:stretch>
        </p:blipFill>
        <p:spPr>
          <a:xfrm>
            <a:off x="4611112" y="4945056"/>
            <a:ext cx="1370599" cy="793170"/>
          </a:xfrm>
          <a:prstGeom prst="rect">
            <a:avLst/>
          </a:prstGeom>
        </p:spPr>
      </p:pic>
      <p:pic>
        <p:nvPicPr>
          <p:cNvPr id="10" name="Picture 9"/>
          <p:cNvPicPr>
            <a:picLocks noChangeAspect="1"/>
          </p:cNvPicPr>
          <p:nvPr/>
        </p:nvPicPr>
        <p:blipFill>
          <a:blip r:embed="rId18"/>
          <a:stretch>
            <a:fillRect/>
          </a:stretch>
        </p:blipFill>
        <p:spPr>
          <a:xfrm>
            <a:off x="6279310" y="4886153"/>
            <a:ext cx="2093972" cy="882005"/>
          </a:xfrm>
          <a:prstGeom prst="rect">
            <a:avLst/>
          </a:prstGeom>
        </p:spPr>
      </p:pic>
      <p:pic>
        <p:nvPicPr>
          <p:cNvPr id="12" name="Picture 11"/>
          <p:cNvPicPr>
            <a:picLocks noChangeAspect="1"/>
          </p:cNvPicPr>
          <p:nvPr/>
        </p:nvPicPr>
        <p:blipFill>
          <a:blip r:embed="rId19"/>
          <a:stretch>
            <a:fillRect/>
          </a:stretch>
        </p:blipFill>
        <p:spPr>
          <a:xfrm>
            <a:off x="8705575" y="5405318"/>
            <a:ext cx="1395980" cy="742409"/>
          </a:xfrm>
          <a:prstGeom prst="rect">
            <a:avLst/>
          </a:prstGeom>
        </p:spPr>
      </p:pic>
      <p:pic>
        <p:nvPicPr>
          <p:cNvPr id="19" name="Picture 18"/>
          <p:cNvPicPr>
            <a:picLocks noChangeAspect="1"/>
          </p:cNvPicPr>
          <p:nvPr/>
        </p:nvPicPr>
        <p:blipFill>
          <a:blip r:embed="rId20"/>
          <a:stretch>
            <a:fillRect/>
          </a:stretch>
        </p:blipFill>
        <p:spPr>
          <a:xfrm>
            <a:off x="8993769" y="4353366"/>
            <a:ext cx="1008878" cy="870976"/>
          </a:xfrm>
          <a:prstGeom prst="rect">
            <a:avLst/>
          </a:prstGeom>
        </p:spPr>
      </p:pic>
      <p:pic>
        <p:nvPicPr>
          <p:cNvPr id="3" name="Picture 2"/>
          <p:cNvPicPr>
            <a:picLocks noChangeAspect="1"/>
          </p:cNvPicPr>
          <p:nvPr/>
        </p:nvPicPr>
        <p:blipFill>
          <a:blip r:embed="rId21"/>
          <a:stretch>
            <a:fillRect/>
          </a:stretch>
        </p:blipFill>
        <p:spPr>
          <a:xfrm>
            <a:off x="3727262" y="2177377"/>
            <a:ext cx="1289556" cy="695151"/>
          </a:xfrm>
          <a:prstGeom prst="rect">
            <a:avLst/>
          </a:prstGeom>
        </p:spPr>
      </p:pic>
      <p:pic>
        <p:nvPicPr>
          <p:cNvPr id="11" name="Picture 10">
            <a:extLst>
              <a:ext uri="{FF2B5EF4-FFF2-40B4-BE49-F238E27FC236}">
                <a16:creationId xmlns:a16="http://schemas.microsoft.com/office/drawing/2014/main" xmlns="" id="{9396C919-BB36-4515-8085-C4324A76C35F}"/>
              </a:ext>
            </a:extLst>
          </p:cNvPr>
          <p:cNvPicPr>
            <a:picLocks noChangeAspect="1"/>
          </p:cNvPicPr>
          <p:nvPr/>
        </p:nvPicPr>
        <p:blipFill>
          <a:blip r:embed="rId22"/>
          <a:stretch>
            <a:fillRect/>
          </a:stretch>
        </p:blipFill>
        <p:spPr>
          <a:xfrm>
            <a:off x="3256754" y="5522927"/>
            <a:ext cx="1281122" cy="852494"/>
          </a:xfrm>
          <a:prstGeom prst="rect">
            <a:avLst/>
          </a:prstGeom>
        </p:spPr>
      </p:pic>
      <p:pic>
        <p:nvPicPr>
          <p:cNvPr id="15" name="Picture 14">
            <a:extLst>
              <a:ext uri="{FF2B5EF4-FFF2-40B4-BE49-F238E27FC236}">
                <a16:creationId xmlns:a16="http://schemas.microsoft.com/office/drawing/2014/main" xmlns="" id="{BB2406A0-AA42-44AF-BC97-1751FBF59F33}"/>
              </a:ext>
            </a:extLst>
          </p:cNvPr>
          <p:cNvPicPr>
            <a:picLocks noChangeAspect="1"/>
          </p:cNvPicPr>
          <p:nvPr/>
        </p:nvPicPr>
        <p:blipFill>
          <a:blip r:embed="rId23"/>
          <a:stretch>
            <a:fillRect/>
          </a:stretch>
        </p:blipFill>
        <p:spPr>
          <a:xfrm>
            <a:off x="10305584" y="1435562"/>
            <a:ext cx="1123958" cy="442916"/>
          </a:xfrm>
          <a:prstGeom prst="rect">
            <a:avLst/>
          </a:prstGeom>
        </p:spPr>
      </p:pic>
      <p:pic>
        <p:nvPicPr>
          <p:cNvPr id="20" name="Picture 19">
            <a:extLst>
              <a:ext uri="{FF2B5EF4-FFF2-40B4-BE49-F238E27FC236}">
                <a16:creationId xmlns:a16="http://schemas.microsoft.com/office/drawing/2014/main" xmlns="" id="{E31CEFAC-2AAB-4B02-83E4-DED16BBC8752}"/>
              </a:ext>
            </a:extLst>
          </p:cNvPr>
          <p:cNvPicPr>
            <a:picLocks noChangeAspect="1"/>
          </p:cNvPicPr>
          <p:nvPr/>
        </p:nvPicPr>
        <p:blipFill>
          <a:blip r:embed="rId24"/>
          <a:stretch>
            <a:fillRect/>
          </a:stretch>
        </p:blipFill>
        <p:spPr>
          <a:xfrm>
            <a:off x="112562" y="2386024"/>
            <a:ext cx="1291934" cy="550182"/>
          </a:xfrm>
          <a:prstGeom prst="rect">
            <a:avLst/>
          </a:prstGeom>
        </p:spPr>
      </p:pic>
      <p:pic>
        <p:nvPicPr>
          <p:cNvPr id="21" name="Picture 20">
            <a:extLst>
              <a:ext uri="{FF2B5EF4-FFF2-40B4-BE49-F238E27FC236}">
                <a16:creationId xmlns:a16="http://schemas.microsoft.com/office/drawing/2014/main" xmlns="" id="{51F5684A-7AC3-4127-8B08-ADD072D04523}"/>
              </a:ext>
            </a:extLst>
          </p:cNvPr>
          <p:cNvPicPr>
            <a:picLocks noChangeAspect="1"/>
          </p:cNvPicPr>
          <p:nvPr/>
        </p:nvPicPr>
        <p:blipFill>
          <a:blip r:embed="rId25"/>
          <a:stretch>
            <a:fillRect/>
          </a:stretch>
        </p:blipFill>
        <p:spPr>
          <a:xfrm>
            <a:off x="1598086" y="2328081"/>
            <a:ext cx="1716192" cy="518849"/>
          </a:xfrm>
          <a:prstGeom prst="rect">
            <a:avLst/>
          </a:prstGeom>
        </p:spPr>
      </p:pic>
      <p:pic>
        <p:nvPicPr>
          <p:cNvPr id="22" name="Picture 21">
            <a:extLst>
              <a:ext uri="{FF2B5EF4-FFF2-40B4-BE49-F238E27FC236}">
                <a16:creationId xmlns:a16="http://schemas.microsoft.com/office/drawing/2014/main" xmlns="" id="{4A808371-1814-4AA9-ADB4-750E972B1765}"/>
              </a:ext>
            </a:extLst>
          </p:cNvPr>
          <p:cNvPicPr>
            <a:picLocks noChangeAspect="1"/>
          </p:cNvPicPr>
          <p:nvPr/>
        </p:nvPicPr>
        <p:blipFill>
          <a:blip r:embed="rId26"/>
          <a:stretch>
            <a:fillRect/>
          </a:stretch>
        </p:blipFill>
        <p:spPr>
          <a:xfrm>
            <a:off x="6350848" y="1561972"/>
            <a:ext cx="1851798" cy="549154"/>
          </a:xfrm>
          <a:prstGeom prst="rect">
            <a:avLst/>
          </a:prstGeom>
        </p:spPr>
      </p:pic>
      <p:pic>
        <p:nvPicPr>
          <p:cNvPr id="23" name="Picture 22">
            <a:extLst>
              <a:ext uri="{FF2B5EF4-FFF2-40B4-BE49-F238E27FC236}">
                <a16:creationId xmlns:a16="http://schemas.microsoft.com/office/drawing/2014/main" xmlns="" id="{0CF1E40D-E537-4B9C-AC0E-D0850DD2AD30}"/>
              </a:ext>
            </a:extLst>
          </p:cNvPr>
          <p:cNvPicPr>
            <a:picLocks noChangeAspect="1"/>
          </p:cNvPicPr>
          <p:nvPr/>
        </p:nvPicPr>
        <p:blipFill>
          <a:blip r:embed="rId27"/>
          <a:stretch>
            <a:fillRect/>
          </a:stretch>
        </p:blipFill>
        <p:spPr>
          <a:xfrm>
            <a:off x="4719863" y="5921575"/>
            <a:ext cx="1343035" cy="600079"/>
          </a:xfrm>
          <a:prstGeom prst="rect">
            <a:avLst/>
          </a:prstGeom>
        </p:spPr>
      </p:pic>
      <p:pic>
        <p:nvPicPr>
          <p:cNvPr id="26" name="Picture 25">
            <a:extLst>
              <a:ext uri="{FF2B5EF4-FFF2-40B4-BE49-F238E27FC236}">
                <a16:creationId xmlns:a16="http://schemas.microsoft.com/office/drawing/2014/main" xmlns="" id="{6A586D9B-69BE-44D0-913E-179D6BBB4754}"/>
              </a:ext>
            </a:extLst>
          </p:cNvPr>
          <p:cNvPicPr>
            <a:picLocks noChangeAspect="1"/>
          </p:cNvPicPr>
          <p:nvPr/>
        </p:nvPicPr>
        <p:blipFill>
          <a:blip r:embed="rId28"/>
          <a:stretch>
            <a:fillRect/>
          </a:stretch>
        </p:blipFill>
        <p:spPr>
          <a:xfrm>
            <a:off x="6259020" y="5897553"/>
            <a:ext cx="2028840" cy="547692"/>
          </a:xfrm>
          <a:prstGeom prst="rect">
            <a:avLst/>
          </a:prstGeom>
        </p:spPr>
      </p:pic>
      <p:pic>
        <p:nvPicPr>
          <p:cNvPr id="27" name="Picture 26">
            <a:extLst>
              <a:ext uri="{FF2B5EF4-FFF2-40B4-BE49-F238E27FC236}">
                <a16:creationId xmlns:a16="http://schemas.microsoft.com/office/drawing/2014/main" xmlns="" id="{4CC3CAF8-12C6-4BBB-BBA8-13F76D3D4267}"/>
              </a:ext>
            </a:extLst>
          </p:cNvPr>
          <p:cNvPicPr>
            <a:picLocks noChangeAspect="1"/>
          </p:cNvPicPr>
          <p:nvPr/>
        </p:nvPicPr>
        <p:blipFill>
          <a:blip r:embed="rId29"/>
          <a:stretch>
            <a:fillRect/>
          </a:stretch>
        </p:blipFill>
        <p:spPr>
          <a:xfrm>
            <a:off x="444273" y="4564253"/>
            <a:ext cx="1133483" cy="1357322"/>
          </a:xfrm>
          <a:prstGeom prst="rect">
            <a:avLst/>
          </a:prstGeom>
        </p:spPr>
      </p:pic>
      <p:pic>
        <p:nvPicPr>
          <p:cNvPr id="29" name="Picture 28">
            <a:extLst>
              <a:ext uri="{FF2B5EF4-FFF2-40B4-BE49-F238E27FC236}">
                <a16:creationId xmlns:a16="http://schemas.microsoft.com/office/drawing/2014/main" xmlns="" id="{0BEE365E-8906-45C0-8D4E-964872DD9066}"/>
              </a:ext>
            </a:extLst>
          </p:cNvPr>
          <p:cNvPicPr>
            <a:picLocks noChangeAspect="1"/>
          </p:cNvPicPr>
          <p:nvPr/>
        </p:nvPicPr>
        <p:blipFill>
          <a:blip r:embed="rId30"/>
          <a:stretch>
            <a:fillRect/>
          </a:stretch>
        </p:blipFill>
        <p:spPr>
          <a:xfrm>
            <a:off x="8474670" y="1286222"/>
            <a:ext cx="1066808" cy="966795"/>
          </a:xfrm>
          <a:prstGeom prst="rect">
            <a:avLst/>
          </a:prstGeom>
        </p:spPr>
      </p:pic>
      <p:pic>
        <p:nvPicPr>
          <p:cNvPr id="30" name="Picture 29">
            <a:extLst>
              <a:ext uri="{FF2B5EF4-FFF2-40B4-BE49-F238E27FC236}">
                <a16:creationId xmlns:a16="http://schemas.microsoft.com/office/drawing/2014/main" xmlns="" id="{EFB61B7B-82A8-41BF-BC64-BD243022CBE3}"/>
              </a:ext>
            </a:extLst>
          </p:cNvPr>
          <p:cNvPicPr>
            <a:picLocks noChangeAspect="1"/>
          </p:cNvPicPr>
          <p:nvPr/>
        </p:nvPicPr>
        <p:blipFill>
          <a:blip r:embed="rId31"/>
          <a:stretch>
            <a:fillRect/>
          </a:stretch>
        </p:blipFill>
        <p:spPr>
          <a:xfrm>
            <a:off x="4931615" y="1422803"/>
            <a:ext cx="1034566" cy="746510"/>
          </a:xfrm>
          <a:prstGeom prst="rect">
            <a:avLst/>
          </a:prstGeom>
        </p:spPr>
      </p:pic>
      <p:pic>
        <p:nvPicPr>
          <p:cNvPr id="31" name="Picture 30">
            <a:extLst>
              <a:ext uri="{FF2B5EF4-FFF2-40B4-BE49-F238E27FC236}">
                <a16:creationId xmlns:a16="http://schemas.microsoft.com/office/drawing/2014/main" xmlns="" id="{0A8EEB7E-D7B6-42D5-82D5-AA6DE115DB32}"/>
              </a:ext>
            </a:extLst>
          </p:cNvPr>
          <p:cNvPicPr>
            <a:picLocks noChangeAspect="1"/>
          </p:cNvPicPr>
          <p:nvPr/>
        </p:nvPicPr>
        <p:blipFill>
          <a:blip r:embed="rId32"/>
          <a:stretch>
            <a:fillRect/>
          </a:stretch>
        </p:blipFill>
        <p:spPr>
          <a:xfrm>
            <a:off x="10263503" y="5623230"/>
            <a:ext cx="1014953" cy="845151"/>
          </a:xfrm>
          <a:prstGeom prst="rect">
            <a:avLst/>
          </a:prstGeom>
        </p:spPr>
      </p:pic>
      <p:pic>
        <p:nvPicPr>
          <p:cNvPr id="1024" name="Picture 1023">
            <a:extLst>
              <a:ext uri="{FF2B5EF4-FFF2-40B4-BE49-F238E27FC236}">
                <a16:creationId xmlns:a16="http://schemas.microsoft.com/office/drawing/2014/main" xmlns="" id="{BBAAF947-A299-460D-89B1-3232123B0180}"/>
              </a:ext>
            </a:extLst>
          </p:cNvPr>
          <p:cNvPicPr>
            <a:picLocks noChangeAspect="1"/>
          </p:cNvPicPr>
          <p:nvPr/>
        </p:nvPicPr>
        <p:blipFill>
          <a:blip r:embed="rId33"/>
          <a:stretch>
            <a:fillRect/>
          </a:stretch>
        </p:blipFill>
        <p:spPr>
          <a:xfrm>
            <a:off x="10263503" y="4934944"/>
            <a:ext cx="1406273" cy="470374"/>
          </a:xfrm>
          <a:prstGeom prst="rect">
            <a:avLst/>
          </a:prstGeom>
        </p:spPr>
      </p:pic>
      <p:pic>
        <p:nvPicPr>
          <p:cNvPr id="1025" name="Picture 1024">
            <a:extLst>
              <a:ext uri="{FF2B5EF4-FFF2-40B4-BE49-F238E27FC236}">
                <a16:creationId xmlns:a16="http://schemas.microsoft.com/office/drawing/2014/main" xmlns="" id="{42CE04C4-347F-459F-9BD9-64B16098A353}"/>
              </a:ext>
            </a:extLst>
          </p:cNvPr>
          <p:cNvPicPr>
            <a:picLocks noChangeAspect="1"/>
          </p:cNvPicPr>
          <p:nvPr/>
        </p:nvPicPr>
        <p:blipFill>
          <a:blip r:embed="rId34"/>
          <a:stretch>
            <a:fillRect/>
          </a:stretch>
        </p:blipFill>
        <p:spPr>
          <a:xfrm>
            <a:off x="7283897" y="2950422"/>
            <a:ext cx="1901127" cy="658535"/>
          </a:xfrm>
          <a:prstGeom prst="rect">
            <a:avLst/>
          </a:prstGeom>
        </p:spPr>
      </p:pic>
      <p:pic>
        <p:nvPicPr>
          <p:cNvPr id="1026" name="Picture 1025">
            <a:extLst>
              <a:ext uri="{FF2B5EF4-FFF2-40B4-BE49-F238E27FC236}">
                <a16:creationId xmlns:a16="http://schemas.microsoft.com/office/drawing/2014/main" xmlns="" id="{919440CF-5F48-470C-9E1F-D4CCD6BC3065}"/>
              </a:ext>
            </a:extLst>
          </p:cNvPr>
          <p:cNvPicPr>
            <a:picLocks noChangeAspect="1"/>
          </p:cNvPicPr>
          <p:nvPr/>
        </p:nvPicPr>
        <p:blipFill>
          <a:blip r:embed="rId35"/>
          <a:stretch>
            <a:fillRect/>
          </a:stretch>
        </p:blipFill>
        <p:spPr>
          <a:xfrm>
            <a:off x="9578823" y="2192086"/>
            <a:ext cx="2257240" cy="837672"/>
          </a:xfrm>
          <a:prstGeom prst="rect">
            <a:avLst/>
          </a:prstGeom>
        </p:spPr>
      </p:pic>
    </p:spTree>
    <p:extLst>
      <p:ext uri="{BB962C8B-B14F-4D97-AF65-F5344CB8AC3E}">
        <p14:creationId xmlns:p14="http://schemas.microsoft.com/office/powerpoint/2010/main" val="21424354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Retail Execution Vendor Panorama</a:t>
            </a:r>
          </a:p>
        </p:txBody>
      </p:sp>
      <p:sp>
        <p:nvSpPr>
          <p:cNvPr id="4" name="Rectangle 3"/>
          <p:cNvSpPr/>
          <p:nvPr/>
        </p:nvSpPr>
        <p:spPr>
          <a:xfrm>
            <a:off x="621416" y="3003162"/>
            <a:ext cx="10780215" cy="4553891"/>
          </a:xfrm>
          <a:prstGeom prst="rect">
            <a:avLst/>
          </a:prstGeom>
          <a:noFill/>
        </p:spPr>
        <p:txBody>
          <a:bodyPr wrap="square" lIns="121872" tIns="60936" rIns="121872" bIns="60936">
            <a:spAutoFit/>
          </a:bodyPr>
          <a:lstStyle/>
          <a:p>
            <a:pPr defTabSz="1088449" fontAlgn="base">
              <a:spcBef>
                <a:spcPts val="535"/>
              </a:spcBef>
              <a:spcAft>
                <a:spcPct val="0"/>
              </a:spcAft>
              <a:buClr>
                <a:srgbClr val="F0AB00"/>
              </a:buClr>
              <a:buSzPct val="80000"/>
              <a:defRPr/>
            </a:pPr>
            <a:r>
              <a:rPr lang="en-US" sz="3199" b="1" kern="0" dirty="0">
                <a:solidFill>
                  <a:srgbClr val="000000"/>
                </a:solidFill>
                <a:latin typeface="Arial"/>
                <a:ea typeface="Arial Unicode MS" pitchFamily="34" charset="-128"/>
                <a:cs typeface="Arial Unicode MS" pitchFamily="34" charset="-128"/>
              </a:rPr>
              <a:t>“</a:t>
            </a:r>
            <a:r>
              <a:rPr lang="en-US" sz="3199" dirty="0">
                <a:solidFill>
                  <a:srgbClr val="000000"/>
                </a:solidFill>
                <a:latin typeface="Arial"/>
              </a:rPr>
              <a:t>SAP continues shows more </a:t>
            </a:r>
            <a:r>
              <a:rPr lang="en-US" sz="3199" b="1" dirty="0">
                <a:solidFill>
                  <a:srgbClr val="000000"/>
                </a:solidFill>
                <a:latin typeface="Arial"/>
              </a:rPr>
              <a:t>focus in retail execution </a:t>
            </a:r>
            <a:r>
              <a:rPr lang="en-US" sz="3199" dirty="0">
                <a:solidFill>
                  <a:srgbClr val="000000"/>
                </a:solidFill>
                <a:latin typeface="Arial"/>
              </a:rPr>
              <a:t>than ever before and the momentum has followed with an </a:t>
            </a:r>
            <a:r>
              <a:rPr lang="en-US" sz="3199" b="1" dirty="0">
                <a:solidFill>
                  <a:srgbClr val="000000"/>
                </a:solidFill>
                <a:latin typeface="Arial"/>
              </a:rPr>
              <a:t>incremental 25,000 users </a:t>
            </a:r>
            <a:r>
              <a:rPr lang="en-US" sz="3199" dirty="0">
                <a:solidFill>
                  <a:srgbClr val="000000"/>
                </a:solidFill>
                <a:latin typeface="Arial"/>
              </a:rPr>
              <a:t>since our last report. We have not previously found </a:t>
            </a:r>
            <a:r>
              <a:rPr lang="en-US" sz="3199" b="1" dirty="0">
                <a:solidFill>
                  <a:srgbClr val="000000"/>
                </a:solidFill>
                <a:latin typeface="Arial"/>
              </a:rPr>
              <a:t>SAP</a:t>
            </a:r>
            <a:r>
              <a:rPr lang="en-US" sz="3199" dirty="0">
                <a:solidFill>
                  <a:srgbClr val="000000"/>
                </a:solidFill>
                <a:latin typeface="Arial"/>
              </a:rPr>
              <a:t> </a:t>
            </a:r>
            <a:r>
              <a:rPr lang="en-US" sz="3199" b="1" dirty="0">
                <a:solidFill>
                  <a:srgbClr val="000000"/>
                </a:solidFill>
                <a:latin typeface="Arial"/>
              </a:rPr>
              <a:t>offerings</a:t>
            </a:r>
            <a:r>
              <a:rPr lang="en-US" sz="3199" dirty="0">
                <a:solidFill>
                  <a:srgbClr val="000000"/>
                </a:solidFill>
                <a:latin typeface="Arial"/>
              </a:rPr>
              <a:t> to be on par with </a:t>
            </a:r>
            <a:r>
              <a:rPr lang="en-US" sz="3199" b="1" dirty="0">
                <a:solidFill>
                  <a:srgbClr val="000000"/>
                </a:solidFill>
                <a:latin typeface="Arial"/>
              </a:rPr>
              <a:t>best-of-breed</a:t>
            </a:r>
            <a:r>
              <a:rPr lang="en-US" sz="3199" dirty="0">
                <a:solidFill>
                  <a:srgbClr val="000000"/>
                </a:solidFill>
                <a:latin typeface="Arial"/>
              </a:rPr>
              <a:t> but can honestly say that such is now the case</a:t>
            </a:r>
            <a:r>
              <a:rPr lang="en-US" sz="3199" b="1" kern="0" dirty="0">
                <a:solidFill>
                  <a:srgbClr val="000000"/>
                </a:solidFill>
                <a:latin typeface="Arial"/>
                <a:ea typeface="Arial Unicode MS" pitchFamily="34" charset="-128"/>
                <a:cs typeface="Arial Unicode MS" pitchFamily="34" charset="-128"/>
              </a:rPr>
              <a:t>”. </a:t>
            </a:r>
            <a:r>
              <a:rPr lang="en-US" sz="3199" dirty="0">
                <a:solidFill>
                  <a:srgbClr val="000000"/>
                </a:solidFill>
                <a:latin typeface="Arial"/>
              </a:rPr>
              <a:t>                                </a:t>
            </a:r>
          </a:p>
          <a:p>
            <a:pPr defTabSz="1088449">
              <a:defRPr/>
            </a:pPr>
            <a:endParaRPr lang="en-US" sz="3199" b="1" i="1" dirty="0">
              <a:solidFill>
                <a:srgbClr val="000000"/>
              </a:solidFill>
              <a:latin typeface="Arial"/>
            </a:endParaRPr>
          </a:p>
          <a:p>
            <a:pPr defTabSz="816156">
              <a:defRPr/>
            </a:pPr>
            <a:r>
              <a:rPr lang="en-US" sz="3199" kern="0" dirty="0">
                <a:solidFill>
                  <a:srgbClr val="000000"/>
                </a:solidFill>
                <a:latin typeface="Arial"/>
                <a:ea typeface="Arial"/>
                <a:cs typeface="Arial"/>
                <a:sym typeface="BentonSans Medium"/>
              </a:rPr>
              <a:t/>
            </a:r>
            <a:br>
              <a:rPr lang="en-US" sz="3199" kern="0" dirty="0">
                <a:solidFill>
                  <a:srgbClr val="000000"/>
                </a:solidFill>
                <a:latin typeface="Arial"/>
                <a:ea typeface="Arial"/>
                <a:cs typeface="Arial"/>
                <a:sym typeface="BentonSans Medium"/>
              </a:rPr>
            </a:br>
            <a:endParaRPr lang="en-US" sz="3199" kern="0" dirty="0">
              <a:solidFill>
                <a:srgbClr val="000000"/>
              </a:solidFill>
              <a:latin typeface="Arial"/>
              <a:ea typeface="Arial"/>
              <a:cs typeface="Arial"/>
              <a:sym typeface="BentonSans Medium"/>
            </a:endParaRPr>
          </a:p>
        </p:txBody>
      </p:sp>
      <p:cxnSp>
        <p:nvCxnSpPr>
          <p:cNvPr id="5" name="Gerade Verbindung 14"/>
          <p:cNvCxnSpPr/>
          <p:nvPr/>
        </p:nvCxnSpPr>
        <p:spPr>
          <a:xfrm>
            <a:off x="4088405" y="2661744"/>
            <a:ext cx="3326333" cy="0"/>
          </a:xfrm>
          <a:prstGeom prst="line">
            <a:avLst/>
          </a:prstGeom>
          <a:ln w="381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639763" y="614058"/>
            <a:ext cx="4761869" cy="1887651"/>
          </a:xfrm>
          <a:prstGeom prst="rect">
            <a:avLst/>
          </a:prstGeom>
        </p:spPr>
      </p:pic>
    </p:spTree>
    <p:extLst>
      <p:ext uri="{BB962C8B-B14F-4D97-AF65-F5344CB8AC3E}">
        <p14:creationId xmlns:p14="http://schemas.microsoft.com/office/powerpoint/2010/main" val="17905725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652413" y="3111993"/>
            <a:ext cx="2102455" cy="492315"/>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Sales Operations &amp; G2M</a:t>
            </a:r>
          </a:p>
        </p:txBody>
      </p:sp>
      <p:sp>
        <p:nvSpPr>
          <p:cNvPr id="35" name="TextBox 34"/>
          <p:cNvSpPr txBox="1"/>
          <p:nvPr/>
        </p:nvSpPr>
        <p:spPr>
          <a:xfrm>
            <a:off x="8669878" y="5766251"/>
            <a:ext cx="2102455" cy="24615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Service Technicians</a:t>
            </a:r>
          </a:p>
        </p:txBody>
      </p:sp>
      <p:sp>
        <p:nvSpPr>
          <p:cNvPr id="37" name="TextBox 36"/>
          <p:cNvSpPr txBox="1"/>
          <p:nvPr/>
        </p:nvSpPr>
        <p:spPr>
          <a:xfrm>
            <a:off x="1669887" y="2959503"/>
            <a:ext cx="2102455" cy="492315"/>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Sales &amp; Territory Management</a:t>
            </a:r>
          </a:p>
        </p:txBody>
      </p:sp>
      <p:sp>
        <p:nvSpPr>
          <p:cNvPr id="39" name="TextBox 38"/>
          <p:cNvSpPr txBox="1"/>
          <p:nvPr/>
        </p:nvSpPr>
        <p:spPr>
          <a:xfrm>
            <a:off x="5258925" y="3069020"/>
            <a:ext cx="2102455" cy="246157"/>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Key Account Manager</a:t>
            </a:r>
          </a:p>
        </p:txBody>
      </p:sp>
      <p:sp>
        <p:nvSpPr>
          <p:cNvPr id="20" name="TextBox 19"/>
          <p:cNvSpPr txBox="1"/>
          <p:nvPr/>
        </p:nvSpPr>
        <p:spPr>
          <a:xfrm>
            <a:off x="5356979" y="5763316"/>
            <a:ext cx="2102455" cy="984629"/>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Service Management, Service Agents, Call Center, Customer Service</a:t>
            </a:r>
          </a:p>
        </p:txBody>
      </p:sp>
      <p:sp>
        <p:nvSpPr>
          <p:cNvPr id="15" name="TextBox 14"/>
          <p:cNvSpPr txBox="1"/>
          <p:nvPr/>
        </p:nvSpPr>
        <p:spPr>
          <a:xfrm>
            <a:off x="1574179" y="5747174"/>
            <a:ext cx="2102455" cy="738472"/>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Retail Sales Representative &amp; Merchandiser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970" y="3787235"/>
            <a:ext cx="2598287" cy="17328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435" y="3768160"/>
            <a:ext cx="2633038" cy="175193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268" y="1155510"/>
            <a:ext cx="2569671" cy="171278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473" y="1188605"/>
            <a:ext cx="2565282" cy="170985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4313" y="1185348"/>
            <a:ext cx="2565282" cy="1710845"/>
          </a:xfrm>
          <a:prstGeom prst="rect">
            <a:avLst/>
          </a:prstGeom>
        </p:spPr>
      </p:pic>
      <p:pic>
        <p:nvPicPr>
          <p:cNvPr id="21" name="Picture 20" descr="274355_l_srgb_s_gl.jpg"/>
          <p:cNvPicPr>
            <a:picLocks noChangeAspect="1"/>
          </p:cNvPicPr>
          <p:nvPr/>
        </p:nvPicPr>
        <p:blipFill>
          <a:blip r:embed="rId7" cstate="print"/>
          <a:srcRect l="7406" r="3722"/>
          <a:stretch>
            <a:fillRect/>
          </a:stretch>
        </p:blipFill>
        <p:spPr>
          <a:xfrm>
            <a:off x="1455701" y="3784362"/>
            <a:ext cx="2565282" cy="1655618"/>
          </a:xfrm>
          <a:prstGeom prst="rect">
            <a:avLst/>
          </a:prstGeom>
        </p:spPr>
      </p:pic>
      <p:sp>
        <p:nvSpPr>
          <p:cNvPr id="2" name="Title 1"/>
          <p:cNvSpPr>
            <a:spLocks noGrp="1"/>
          </p:cNvSpPr>
          <p:nvPr>
            <p:ph type="title"/>
          </p:nvPr>
        </p:nvSpPr>
        <p:spPr>
          <a:xfrm>
            <a:off x="503870" y="504761"/>
            <a:ext cx="11183564" cy="369236"/>
          </a:xfrm>
        </p:spPr>
        <p:txBody>
          <a:bodyPr/>
          <a:lstStyle/>
          <a:p>
            <a:r>
              <a:rPr lang="en-US" dirty="0"/>
              <a:t>Different users </a:t>
            </a:r>
            <a:r>
              <a:rPr lang="en-US" b="0" dirty="0">
                <a:solidFill>
                  <a:srgbClr val="F0AB00"/>
                </a:solidFill>
                <a:latin typeface="BentonSans Medium"/>
                <a:cs typeface="BentonSans Medium"/>
              </a:rPr>
              <a:t>one</a:t>
            </a:r>
            <a:r>
              <a:rPr lang="en-US" b="0" dirty="0">
                <a:solidFill>
                  <a:srgbClr val="404040"/>
                </a:solidFill>
                <a:latin typeface="BentonSans Book"/>
                <a:ea typeface="ＭＳ Ｐゴシック" charset="-128"/>
                <a:cs typeface="BentonSans Book"/>
              </a:rPr>
              <a:t> </a:t>
            </a:r>
            <a:r>
              <a:rPr lang="en-US" b="0" dirty="0">
                <a:solidFill>
                  <a:srgbClr val="F0AB00"/>
                </a:solidFill>
                <a:latin typeface="BentonSans Medium"/>
                <a:cs typeface="BentonSans Medium"/>
              </a:rPr>
              <a:t>solution</a:t>
            </a:r>
            <a:endParaRPr lang="en-US" dirty="0"/>
          </a:p>
        </p:txBody>
      </p:sp>
    </p:spTree>
    <p:extLst>
      <p:ext uri="{BB962C8B-B14F-4D97-AF65-F5344CB8AC3E}">
        <p14:creationId xmlns:p14="http://schemas.microsoft.com/office/powerpoint/2010/main" val="2586796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laptop.png">
            <a:extLst>
              <a:ext uri="{FF2B5EF4-FFF2-40B4-BE49-F238E27FC236}">
                <a16:creationId xmlns:a16="http://schemas.microsoft.com/office/drawing/2014/main" xmlns="" id="{7B3B360C-BD88-4DFD-95B3-119F2B4C9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661" y="2306552"/>
            <a:ext cx="4330857" cy="2643635"/>
          </a:xfrm>
          <a:prstGeom prst="rect">
            <a:avLst/>
          </a:prstGeom>
        </p:spPr>
      </p:pic>
      <p:pic>
        <p:nvPicPr>
          <p:cNvPr id="3" name="Picture 2">
            <a:extLst>
              <a:ext uri="{FF2B5EF4-FFF2-40B4-BE49-F238E27FC236}">
                <a16:creationId xmlns:a16="http://schemas.microsoft.com/office/drawing/2014/main" xmlns="" id="{B3FA8189-1387-4446-BEDF-B9EC69AB7640}"/>
              </a:ext>
            </a:extLst>
          </p:cNvPr>
          <p:cNvPicPr>
            <a:picLocks noChangeAspect="1"/>
          </p:cNvPicPr>
          <p:nvPr/>
        </p:nvPicPr>
        <p:blipFill>
          <a:blip r:embed="rId4"/>
          <a:stretch>
            <a:fillRect/>
          </a:stretch>
        </p:blipFill>
        <p:spPr>
          <a:xfrm>
            <a:off x="4969424" y="2489346"/>
            <a:ext cx="3052427" cy="1952313"/>
          </a:xfrm>
          <a:prstGeom prst="rect">
            <a:avLst/>
          </a:prstGeom>
        </p:spPr>
      </p:pic>
      <p:grpSp>
        <p:nvGrpSpPr>
          <p:cNvPr id="11" name="Group 10"/>
          <p:cNvGrpSpPr/>
          <p:nvPr/>
        </p:nvGrpSpPr>
        <p:grpSpPr>
          <a:xfrm>
            <a:off x="9413708" y="4184323"/>
            <a:ext cx="1996733" cy="1279763"/>
            <a:chOff x="6458707" y="1207270"/>
            <a:chExt cx="1089165" cy="1218261"/>
          </a:xfrm>
        </p:grpSpPr>
        <p:sp>
          <p:nvSpPr>
            <p:cNvPr id="12" name="TextBox 11"/>
            <p:cNvSpPr txBox="1"/>
            <p:nvPr/>
          </p:nvSpPr>
          <p:spPr>
            <a:xfrm>
              <a:off x="6512896" y="1207270"/>
              <a:ext cx="915499" cy="175791"/>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Real-Time Analytics</a:t>
              </a:r>
            </a:p>
          </p:txBody>
        </p:sp>
        <p:sp>
          <p:nvSpPr>
            <p:cNvPr id="13" name="Rectangle 12"/>
            <p:cNvSpPr/>
            <p:nvPr/>
          </p:nvSpPr>
          <p:spPr>
            <a:xfrm>
              <a:off x="6458707" y="1402950"/>
              <a:ext cx="1089165" cy="1022581"/>
            </a:xfrm>
            <a:prstGeom prst="rect">
              <a:avLst/>
            </a:prstGeom>
          </p:spPr>
          <p:txBody>
            <a:bodyPr wrap="square">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Dashboards &amp; forecasting</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Configurable custom reports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Account 360</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Mash-ups with SAP BW and SAP</a:t>
              </a:r>
              <a:br>
                <a:rPr lang="en-US" sz="900" kern="0" dirty="0">
                  <a:latin typeface="+mj-lt"/>
                  <a:cs typeface="BentonSans Regular"/>
                </a:rPr>
              </a:br>
              <a:r>
                <a:rPr lang="en-US" sz="900" kern="0" dirty="0">
                  <a:latin typeface="+mj-lt"/>
                  <a:cs typeface="BentonSans Regular"/>
                </a:rPr>
                <a:t> BusinessObjects</a:t>
              </a:r>
            </a:p>
          </p:txBody>
        </p:sp>
      </p:grpSp>
      <p:sp>
        <p:nvSpPr>
          <p:cNvPr id="8" name="Title 1"/>
          <p:cNvSpPr txBox="1">
            <a:spLocks/>
          </p:cNvSpPr>
          <p:nvPr/>
        </p:nvSpPr>
        <p:spPr bwMode="gray">
          <a:xfrm>
            <a:off x="-1352077" y="2204070"/>
            <a:ext cx="11181732" cy="743261"/>
          </a:xfrm>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endParaRPr lang="en-GB" sz="2099" b="0" dirty="0">
              <a:solidFill>
                <a:srgbClr val="404040"/>
              </a:solidFill>
              <a:latin typeface="BentonSans Book"/>
              <a:cs typeface="BentonSans Book"/>
            </a:endParaRPr>
          </a:p>
        </p:txBody>
      </p:sp>
      <p:sp>
        <p:nvSpPr>
          <p:cNvPr id="60" name="Title 1"/>
          <p:cNvSpPr txBox="1">
            <a:spLocks/>
          </p:cNvSpPr>
          <p:nvPr/>
        </p:nvSpPr>
        <p:spPr bwMode="gray">
          <a:xfrm>
            <a:off x="356013" y="372883"/>
            <a:ext cx="11632339" cy="911072"/>
          </a:xfrm>
          <a:prstGeom prst="rect">
            <a:avLst/>
          </a:prstGeom>
        </p:spPr>
        <p:txBody>
          <a:bodyPr vert="horz" lIns="0" tIns="0" rIns="0" bIns="0" rtlCol="0" anchor="t"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a:lnSpc>
                <a:spcPct val="90000"/>
              </a:lnSpc>
            </a:pPr>
            <a:endParaRPr lang="en-US" sz="2699" b="0" dirty="0">
              <a:solidFill>
                <a:srgbClr val="404040"/>
              </a:solidFill>
              <a:latin typeface="BentonSans Book"/>
              <a:cs typeface="BentonSans Book"/>
            </a:endParaRPr>
          </a:p>
        </p:txBody>
      </p:sp>
      <p:pic>
        <p:nvPicPr>
          <p:cNvPr id="67" name="Picture 66">
            <a:extLst>
              <a:ext uri="{FF2B5EF4-FFF2-40B4-BE49-F238E27FC236}">
                <a16:creationId xmlns:a16="http://schemas.microsoft.com/office/drawing/2014/main" xmlns="" id="{7F4FC146-2E47-4424-B29D-3EDD5D41ED67}"/>
              </a:ext>
            </a:extLst>
          </p:cNvPr>
          <p:cNvPicPr>
            <a:picLocks noChangeAspect="1"/>
          </p:cNvPicPr>
          <p:nvPr/>
        </p:nvPicPr>
        <p:blipFill>
          <a:blip r:embed="rId4"/>
          <a:stretch>
            <a:fillRect/>
          </a:stretch>
        </p:blipFill>
        <p:spPr>
          <a:xfrm>
            <a:off x="6439320" y="3457592"/>
            <a:ext cx="2432763" cy="1612147"/>
          </a:xfrm>
          <a:prstGeom prst="rect">
            <a:avLst/>
          </a:prstGeom>
        </p:spPr>
      </p:pic>
      <p:grpSp>
        <p:nvGrpSpPr>
          <p:cNvPr id="5" name="Gruppierung 4"/>
          <p:cNvGrpSpPr/>
          <p:nvPr/>
        </p:nvGrpSpPr>
        <p:grpSpPr>
          <a:xfrm>
            <a:off x="778949" y="1102752"/>
            <a:ext cx="12363871" cy="5602780"/>
            <a:chOff x="76218" y="757790"/>
            <a:chExt cx="9272903" cy="4202085"/>
          </a:xfrm>
        </p:grpSpPr>
        <p:grpSp>
          <p:nvGrpSpPr>
            <p:cNvPr id="9" name="Group 8"/>
            <p:cNvGrpSpPr/>
            <p:nvPr/>
          </p:nvGrpSpPr>
          <p:grpSpPr>
            <a:xfrm>
              <a:off x="6176347" y="757790"/>
              <a:ext cx="2809055" cy="456188"/>
              <a:chOff x="6883668" y="1175373"/>
              <a:chExt cx="2411930" cy="579022"/>
            </a:xfrm>
          </p:grpSpPr>
          <p:sp>
            <p:nvSpPr>
              <p:cNvPr id="10" name="TextBox 9"/>
              <p:cNvSpPr txBox="1"/>
              <p:nvPr/>
            </p:nvSpPr>
            <p:spPr>
              <a:xfrm>
                <a:off x="6984704" y="1175373"/>
                <a:ext cx="2310894" cy="175792"/>
              </a:xfrm>
              <a:prstGeom prst="rect">
                <a:avLst/>
              </a:prstGeom>
              <a:noFill/>
            </p:spPr>
            <p:txBody>
              <a:bodyPr wrap="square" lIns="0" tIns="0" rIns="0" bIns="0" rtlCol="0">
                <a:spAutoFit/>
              </a:bodyPr>
              <a:lstStyle/>
              <a:p>
                <a:pPr>
                  <a:spcBef>
                    <a:spcPts val="1619"/>
                  </a:spcBef>
                  <a:buClr>
                    <a:srgbClr val="F0AB00"/>
                  </a:buClr>
                  <a:buSzPct val="80000"/>
                </a:pPr>
                <a:r>
                  <a:rPr lang="en-US" sz="1200" dirty="0">
                    <a:solidFill>
                      <a:schemeClr val="accent1"/>
                    </a:solidFill>
                    <a:latin typeface="+mj-lt"/>
                    <a:cs typeface="BentonSans Book"/>
                  </a:rPr>
                  <a:t>Lightning fast</a:t>
                </a:r>
              </a:p>
            </p:txBody>
          </p:sp>
          <p:sp>
            <p:nvSpPr>
              <p:cNvPr id="14" name="Rectangle 13"/>
              <p:cNvSpPr/>
              <p:nvPr/>
            </p:nvSpPr>
            <p:spPr>
              <a:xfrm>
                <a:off x="6883668" y="1364662"/>
                <a:ext cx="2021898" cy="389733"/>
              </a:xfrm>
              <a:prstGeom prst="rect">
                <a:avLst/>
              </a:prstGeom>
            </p:spPr>
            <p:txBody>
              <a:bodyPr wrap="square">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In-memory based database</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Fast searches </a:t>
                </a:r>
              </a:p>
            </p:txBody>
          </p:sp>
        </p:grpSp>
        <p:sp>
          <p:nvSpPr>
            <p:cNvPr id="16" name="TextBox 15"/>
            <p:cNvSpPr txBox="1"/>
            <p:nvPr/>
          </p:nvSpPr>
          <p:spPr>
            <a:xfrm>
              <a:off x="1999406" y="4358231"/>
              <a:ext cx="1669916" cy="138500"/>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Groupware Integration</a:t>
              </a:r>
            </a:p>
          </p:txBody>
        </p:sp>
        <p:sp>
          <p:nvSpPr>
            <p:cNvPr id="17" name="Rectangle 16"/>
            <p:cNvSpPr/>
            <p:nvPr/>
          </p:nvSpPr>
          <p:spPr>
            <a:xfrm>
              <a:off x="1930213" y="4528170"/>
              <a:ext cx="1600593" cy="431705"/>
            </a:xfrm>
            <a:prstGeom prst="rect">
              <a:avLst/>
            </a:prstGeom>
          </p:spPr>
          <p:txBody>
            <a:bodyPr wrap="square">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Full-featured with 2-way sync</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Support for Microsoft Outlook and Lotus Notes</a:t>
              </a:r>
            </a:p>
          </p:txBody>
        </p:sp>
        <p:grpSp>
          <p:nvGrpSpPr>
            <p:cNvPr id="22" name="Group 21"/>
            <p:cNvGrpSpPr/>
            <p:nvPr/>
          </p:nvGrpSpPr>
          <p:grpSpPr>
            <a:xfrm>
              <a:off x="6146069" y="4162459"/>
              <a:ext cx="2748726" cy="570188"/>
              <a:chOff x="6458706" y="1218539"/>
              <a:chExt cx="2271223" cy="841712"/>
            </a:xfrm>
          </p:grpSpPr>
          <p:sp>
            <p:nvSpPr>
              <p:cNvPr id="23" name="TextBox 22"/>
              <p:cNvSpPr txBox="1"/>
              <p:nvPr/>
            </p:nvSpPr>
            <p:spPr>
              <a:xfrm>
                <a:off x="6512898" y="1218539"/>
                <a:ext cx="2217031" cy="204453"/>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Integration</a:t>
                </a:r>
              </a:p>
            </p:txBody>
          </p:sp>
          <p:sp>
            <p:nvSpPr>
              <p:cNvPr id="24" name="Rectangle 23"/>
              <p:cNvSpPr/>
              <p:nvPr/>
            </p:nvSpPr>
            <p:spPr>
              <a:xfrm>
                <a:off x="6458706" y="1422968"/>
                <a:ext cx="1961989" cy="637283"/>
              </a:xfrm>
              <a:prstGeom prst="rect">
                <a:avLst/>
              </a:prstGeom>
            </p:spPr>
            <p:txBody>
              <a:bodyPr wrap="square">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Pre-built integration to SAP ERP, SAP CRM, SAP BW, SAP JAM, InsideView, Xactly, and more</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Mashups with most other apps</a:t>
                </a:r>
              </a:p>
            </p:txBody>
          </p:sp>
        </p:grpSp>
        <p:sp>
          <p:nvSpPr>
            <p:cNvPr id="26" name="TextBox 25"/>
            <p:cNvSpPr txBox="1"/>
            <p:nvPr/>
          </p:nvSpPr>
          <p:spPr>
            <a:xfrm>
              <a:off x="6506087" y="1700534"/>
              <a:ext cx="2843034" cy="138499"/>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Manage New Business</a:t>
              </a:r>
            </a:p>
          </p:txBody>
        </p:sp>
        <p:sp>
          <p:nvSpPr>
            <p:cNvPr id="30" name="TextBox 29"/>
            <p:cNvSpPr txBox="1"/>
            <p:nvPr/>
          </p:nvSpPr>
          <p:spPr>
            <a:xfrm>
              <a:off x="587587" y="1031920"/>
              <a:ext cx="2013529" cy="138499"/>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Collaboration &amp; Social</a:t>
              </a:r>
            </a:p>
          </p:txBody>
        </p:sp>
        <p:sp>
          <p:nvSpPr>
            <p:cNvPr id="31" name="Rectangle 30"/>
            <p:cNvSpPr/>
            <p:nvPr/>
          </p:nvSpPr>
          <p:spPr>
            <a:xfrm>
              <a:off x="530472" y="1207424"/>
              <a:ext cx="2209057" cy="307012"/>
            </a:xfrm>
            <a:prstGeom prst="rect">
              <a:avLst/>
            </a:prstGeom>
          </p:spPr>
          <p:txBody>
            <a:bodyPr wrap="square" lIns="91381" tIns="45691" rIns="91381" bIns="45691">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Feeds, followers, and @mentions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Internal, customers, partners</a:t>
              </a:r>
            </a:p>
          </p:txBody>
        </p:sp>
        <p:sp>
          <p:nvSpPr>
            <p:cNvPr id="61" name="TextBox 60"/>
            <p:cNvSpPr txBox="1"/>
            <p:nvPr/>
          </p:nvSpPr>
          <p:spPr>
            <a:xfrm>
              <a:off x="3456540" y="801796"/>
              <a:ext cx="2013529" cy="138499"/>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Modern User Interface</a:t>
              </a:r>
            </a:p>
          </p:txBody>
        </p:sp>
        <p:sp>
          <p:nvSpPr>
            <p:cNvPr id="63" name="Rectangle 62"/>
            <p:cNvSpPr/>
            <p:nvPr/>
          </p:nvSpPr>
          <p:spPr>
            <a:xfrm>
              <a:off x="3399430" y="977299"/>
              <a:ext cx="2209057" cy="431661"/>
            </a:xfrm>
            <a:prstGeom prst="rect">
              <a:avLst/>
            </a:prstGeom>
          </p:spPr>
          <p:txBody>
            <a:bodyPr wrap="square" lIns="91381" tIns="45691" rIns="91381" bIns="45691">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UX designed for 21st century</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Google like searches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Intuitive, game-like image capture interface</a:t>
              </a:r>
            </a:p>
          </p:txBody>
        </p:sp>
        <p:sp>
          <p:nvSpPr>
            <p:cNvPr id="37" name="Rectangle 36"/>
            <p:cNvSpPr/>
            <p:nvPr/>
          </p:nvSpPr>
          <p:spPr>
            <a:xfrm>
              <a:off x="6565549" y="1941887"/>
              <a:ext cx="1735594" cy="556311"/>
            </a:xfrm>
            <a:prstGeom prst="rect">
              <a:avLst/>
            </a:prstGeom>
          </p:spPr>
          <p:txBody>
            <a:bodyPr wrap="square" lIns="91381" tIns="45691" rIns="91381" bIns="45691">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Lead management</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Opportunity management</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Quotation management</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Activity management</a:t>
              </a:r>
            </a:p>
          </p:txBody>
        </p:sp>
        <p:grpSp>
          <p:nvGrpSpPr>
            <p:cNvPr id="49" name="Group 54"/>
            <p:cNvGrpSpPr/>
            <p:nvPr/>
          </p:nvGrpSpPr>
          <p:grpSpPr>
            <a:xfrm>
              <a:off x="3701468" y="4306125"/>
              <a:ext cx="2432374" cy="535090"/>
              <a:chOff x="6553200" y="1307068"/>
              <a:chExt cx="903258" cy="713825"/>
            </a:xfrm>
          </p:grpSpPr>
          <p:sp>
            <p:nvSpPr>
              <p:cNvPr id="52" name="Rectangle 51"/>
              <p:cNvSpPr/>
              <p:nvPr/>
            </p:nvSpPr>
            <p:spPr>
              <a:xfrm>
                <a:off x="6553200" y="1307068"/>
                <a:ext cx="187600" cy="277144"/>
              </a:xfrm>
              <a:prstGeom prst="rect">
                <a:avLst/>
              </a:prstGeom>
            </p:spPr>
            <p:txBody>
              <a:bodyPr wrap="none">
                <a:spAutoFit/>
              </a:bodyPr>
              <a:lstStyle/>
              <a:p>
                <a:pPr>
                  <a:defRPr/>
                </a:pPr>
                <a:r>
                  <a:rPr lang="en-US" sz="1200" b="1" kern="0" dirty="0">
                    <a:solidFill>
                      <a:schemeClr val="accent1"/>
                    </a:solidFill>
                    <a:latin typeface="+mj-lt"/>
                    <a:cs typeface="BentonSans Medium"/>
                  </a:rPr>
                  <a:t>Mobile</a:t>
                </a:r>
              </a:p>
            </p:txBody>
          </p:sp>
          <p:sp>
            <p:nvSpPr>
              <p:cNvPr id="55" name="TextBox 54"/>
              <p:cNvSpPr txBox="1"/>
              <p:nvPr/>
            </p:nvSpPr>
            <p:spPr>
              <a:xfrm>
                <a:off x="6564491" y="1611272"/>
                <a:ext cx="891967" cy="409621"/>
              </a:xfrm>
              <a:prstGeom prst="rect">
                <a:avLst/>
              </a:prstGeom>
              <a:noFill/>
            </p:spPr>
            <p:txBody>
              <a:bodyPr wrap="square" rtlCol="0">
                <a:spAutoFit/>
              </a:bodyPr>
              <a:lstStyle/>
              <a:p>
                <a:pPr marL="143996" lvl="2" indent="-143996" defTabSz="913473">
                  <a:lnSpc>
                    <a:spcPct val="120000"/>
                  </a:lnSpc>
                  <a:buClr>
                    <a:schemeClr val="accent1"/>
                  </a:buClr>
                  <a:buSzPct val="80000"/>
                  <a:buFont typeface="Wingdings" charset="2"/>
                  <a:buChar char="§"/>
                  <a:defRPr/>
                </a:pPr>
                <a:r>
                  <a:rPr lang="en-US" sz="900" kern="0" dirty="0">
                    <a:latin typeface="+mj-lt"/>
                    <a:cs typeface="BentonSans Regular"/>
                  </a:rPr>
                  <a:t>Complete mobile apps, no extra cost</a:t>
                </a:r>
              </a:p>
              <a:p>
                <a:pPr marL="143996" lvl="2" indent="-143996" defTabSz="913473">
                  <a:lnSpc>
                    <a:spcPct val="120000"/>
                  </a:lnSpc>
                  <a:buClr>
                    <a:schemeClr val="accent1"/>
                  </a:buClr>
                  <a:buSzPct val="80000"/>
                  <a:buFont typeface="Wingdings" charset="2"/>
                  <a:buChar char="§"/>
                  <a:defRPr/>
                </a:pPr>
                <a:r>
                  <a:rPr lang="en-US" sz="900" kern="0" dirty="0">
                    <a:latin typeface="+mj-lt"/>
                    <a:cs typeface="BentonSans Regular"/>
                  </a:rPr>
                  <a:t>Multi device support through HTML5 based mobile app</a:t>
                </a:r>
              </a:p>
            </p:txBody>
          </p:sp>
        </p:grpSp>
        <p:cxnSp>
          <p:nvCxnSpPr>
            <p:cNvPr id="75" name="Elbow Connector 74"/>
            <p:cNvCxnSpPr/>
            <p:nvPr/>
          </p:nvCxnSpPr>
          <p:spPr>
            <a:xfrm>
              <a:off x="1926975" y="1108673"/>
              <a:ext cx="1355495" cy="724424"/>
            </a:xfrm>
            <a:prstGeom prst="bentConnector3">
              <a:avLst>
                <a:gd name="adj1" fmla="val 100382"/>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78" name="Elbow Connector 77"/>
            <p:cNvCxnSpPr/>
            <p:nvPr/>
          </p:nvCxnSpPr>
          <p:spPr>
            <a:xfrm rot="5400000">
              <a:off x="5429461" y="1062142"/>
              <a:ext cx="921054" cy="496670"/>
            </a:xfrm>
            <a:prstGeom prst="bentConnector3">
              <a:avLst>
                <a:gd name="adj1" fmla="val -562"/>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52" idx="3"/>
            </p:cNvCxnSpPr>
            <p:nvPr/>
          </p:nvCxnSpPr>
          <p:spPr>
            <a:xfrm flipV="1">
              <a:off x="4206654" y="3850349"/>
              <a:ext cx="1263412" cy="559651"/>
            </a:xfrm>
            <a:prstGeom prst="bentConnector3">
              <a:avLst>
                <a:gd name="adj1" fmla="val 50000"/>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rot="5400000" flipH="1" flipV="1">
              <a:off x="2775358" y="3654535"/>
              <a:ext cx="1221172" cy="372502"/>
            </a:xfrm>
            <a:prstGeom prst="bentConnector3">
              <a:avLst>
                <a:gd name="adj1" fmla="val 0"/>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16200000" flipV="1">
              <a:off x="5818680" y="3974194"/>
              <a:ext cx="324654" cy="264818"/>
            </a:xfrm>
            <a:prstGeom prst="bentConnector3">
              <a:avLst>
                <a:gd name="adj1" fmla="val -1003"/>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Elbow Connector 56"/>
            <p:cNvCxnSpPr/>
            <p:nvPr/>
          </p:nvCxnSpPr>
          <p:spPr>
            <a:xfrm rot="10800000">
              <a:off x="5952069" y="3137059"/>
              <a:ext cx="568309" cy="7249"/>
            </a:xfrm>
            <a:prstGeom prst="bentConnector3">
              <a:avLst>
                <a:gd name="adj1" fmla="val 50000"/>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rot="10800000" flipV="1">
              <a:off x="5796860" y="1771002"/>
              <a:ext cx="620837" cy="1"/>
            </a:xfrm>
            <a:prstGeom prst="bentConnector3">
              <a:avLst>
                <a:gd name="adj1" fmla="val 50000"/>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76218" y="3974981"/>
              <a:ext cx="2748724" cy="570188"/>
              <a:chOff x="6458707" y="1218539"/>
              <a:chExt cx="2271222" cy="841713"/>
            </a:xfrm>
          </p:grpSpPr>
          <p:sp>
            <p:nvSpPr>
              <p:cNvPr id="46" name="TextBox 45"/>
              <p:cNvSpPr txBox="1"/>
              <p:nvPr/>
            </p:nvSpPr>
            <p:spPr>
              <a:xfrm>
                <a:off x="6512898" y="1218539"/>
                <a:ext cx="2217031" cy="204453"/>
              </a:xfrm>
              <a:prstGeom prst="rect">
                <a:avLst/>
              </a:prstGeom>
              <a:noFill/>
            </p:spPr>
            <p:txBody>
              <a:bodyPr wrap="square" lIns="0" tIns="0" rIns="0" bIns="0" rtlCol="0">
                <a:spAutoFit/>
              </a:bodyPr>
              <a:lstStyle/>
              <a:p>
                <a:pPr>
                  <a:spcBef>
                    <a:spcPts val="1619"/>
                  </a:spcBef>
                  <a:buClr>
                    <a:srgbClr val="F0AB00"/>
                  </a:buClr>
                  <a:buSzPct val="80000"/>
                </a:pPr>
                <a:r>
                  <a:rPr lang="en-US" sz="1200" b="1" dirty="0">
                    <a:solidFill>
                      <a:schemeClr val="accent1"/>
                    </a:solidFill>
                    <a:latin typeface="+mj-lt"/>
                    <a:cs typeface="BentonSans Book"/>
                  </a:rPr>
                  <a:t>Extensibility</a:t>
                </a:r>
              </a:p>
            </p:txBody>
          </p:sp>
          <p:sp>
            <p:nvSpPr>
              <p:cNvPr id="47" name="Rectangle 46"/>
              <p:cNvSpPr/>
              <p:nvPr/>
            </p:nvSpPr>
            <p:spPr>
              <a:xfrm>
                <a:off x="6458707" y="1422968"/>
                <a:ext cx="1738883" cy="637284"/>
              </a:xfrm>
              <a:prstGeom prst="rect">
                <a:avLst/>
              </a:prstGeom>
            </p:spPr>
            <p:txBody>
              <a:bodyPr wrap="square">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Extend custom fields once and use them in all devices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Sophisticated key user tools</a:t>
                </a:r>
              </a:p>
            </p:txBody>
          </p:sp>
        </p:grpSp>
        <p:cxnSp>
          <p:nvCxnSpPr>
            <p:cNvPr id="59" name="Elbow Connector 58"/>
            <p:cNvCxnSpPr/>
            <p:nvPr/>
          </p:nvCxnSpPr>
          <p:spPr>
            <a:xfrm flipV="1">
              <a:off x="923636" y="3416481"/>
              <a:ext cx="2327792" cy="635974"/>
            </a:xfrm>
            <a:prstGeom prst="bentConnector3">
              <a:avLst>
                <a:gd name="adj1" fmla="val 100094"/>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rot="5400000">
              <a:off x="3158253" y="1781355"/>
              <a:ext cx="641631" cy="2"/>
            </a:xfrm>
            <a:prstGeom prst="bentConnector3">
              <a:avLst>
                <a:gd name="adj1" fmla="val 50000"/>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pic>
          <p:nvPicPr>
            <p:cNvPr id="62" name="Picture 61" descr="ipa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7377" y="2350378"/>
              <a:ext cx="2200497" cy="1567868"/>
            </a:xfrm>
            <a:prstGeom prst="rect">
              <a:avLst/>
            </a:prstGeom>
          </p:spPr>
        </p:pic>
        <p:grpSp>
          <p:nvGrpSpPr>
            <p:cNvPr id="71" name="Group 70"/>
            <p:cNvGrpSpPr/>
            <p:nvPr/>
          </p:nvGrpSpPr>
          <p:grpSpPr>
            <a:xfrm>
              <a:off x="141800" y="1684505"/>
              <a:ext cx="2766045" cy="1879820"/>
              <a:chOff x="6572416" y="1450363"/>
              <a:chExt cx="2045855" cy="1560349"/>
            </a:xfrm>
          </p:grpSpPr>
          <p:sp>
            <p:nvSpPr>
              <p:cNvPr id="72" name="TextBox 71"/>
              <p:cNvSpPr txBox="1"/>
              <p:nvPr/>
            </p:nvSpPr>
            <p:spPr>
              <a:xfrm>
                <a:off x="6572416" y="1450363"/>
                <a:ext cx="1781626" cy="114962"/>
              </a:xfrm>
              <a:prstGeom prst="rect">
                <a:avLst/>
              </a:prstGeom>
              <a:noFill/>
            </p:spPr>
            <p:txBody>
              <a:bodyPr wrap="square" lIns="0" tIns="0" rIns="0" bIns="0" rtlCol="0">
                <a:spAutoFit/>
              </a:bodyPr>
              <a:lstStyle/>
              <a:p>
                <a:pPr defTabSz="913473">
                  <a:spcBef>
                    <a:spcPts val="1813"/>
                  </a:spcBef>
                  <a:buClr>
                    <a:srgbClr val="F0AB00"/>
                  </a:buClr>
                  <a:buSzPct val="80000"/>
                </a:pPr>
                <a:r>
                  <a:rPr lang="en-US" sz="1200" b="1" dirty="0">
                    <a:solidFill>
                      <a:schemeClr val="accent1"/>
                    </a:solidFill>
                    <a:latin typeface="+mj-lt"/>
                    <a:cs typeface="BentonSans Book"/>
                  </a:rPr>
                  <a:t>Retail Execution</a:t>
                </a:r>
              </a:p>
            </p:txBody>
          </p:sp>
          <p:sp>
            <p:nvSpPr>
              <p:cNvPr id="73" name="Rectangle 72"/>
              <p:cNvSpPr/>
              <p:nvPr/>
            </p:nvSpPr>
            <p:spPr>
              <a:xfrm>
                <a:off x="6596373" y="1721184"/>
                <a:ext cx="2021898" cy="1289528"/>
              </a:xfrm>
              <a:prstGeom prst="rect">
                <a:avLst/>
              </a:prstGeom>
            </p:spPr>
            <p:txBody>
              <a:bodyPr wrap="square">
                <a:spAutoFit/>
              </a:bodyPr>
              <a:lstStyle/>
              <a:p>
                <a:pPr marL="143996" lvl="2" indent="-143996" defTabSz="913473">
                  <a:lnSpc>
                    <a:spcPct val="120000"/>
                  </a:lnSpc>
                  <a:buClr>
                    <a:schemeClr val="accent1"/>
                  </a:buClr>
                  <a:buFont typeface="Wingdings" charset="2"/>
                  <a:buChar char="§"/>
                  <a:defRPr/>
                </a:pPr>
                <a:r>
                  <a:rPr lang="en-US" sz="900" kern="0" dirty="0">
                    <a:latin typeface="+mj-lt"/>
                    <a:cs typeface="BentonSans Regular"/>
                  </a:rPr>
                  <a:t>Visit administration</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Plan and schedule visits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Calendar management</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Surveys and  product audits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Activities and tasks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Competitor audits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Survey and audit insights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Collections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Imaging Intelligence  </a:t>
                </a:r>
                <a:endParaRPr lang="en-US" sz="900" b="1" kern="0" dirty="0">
                  <a:solidFill>
                    <a:schemeClr val="accent5"/>
                  </a:solidFill>
                  <a:latin typeface="+mj-lt"/>
                  <a:cs typeface="BentonSans Regular"/>
                </a:endParaRP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Active and future campaigns / promotions</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Review action item from previous visit</a:t>
                </a:r>
              </a:p>
              <a:p>
                <a:pPr marL="143996" lvl="2" indent="-143996" defTabSz="913473">
                  <a:lnSpc>
                    <a:spcPct val="120000"/>
                  </a:lnSpc>
                  <a:buClr>
                    <a:schemeClr val="accent1"/>
                  </a:buClr>
                  <a:buFont typeface="Wingdings" charset="2"/>
                  <a:buChar char="§"/>
                  <a:defRPr/>
                </a:pPr>
                <a:r>
                  <a:rPr lang="en-US" sz="900" kern="0" dirty="0">
                    <a:latin typeface="+mj-lt"/>
                    <a:cs typeface="BentonSans Regular"/>
                  </a:rPr>
                  <a:t>Order entry and history</a:t>
                </a:r>
              </a:p>
            </p:txBody>
          </p:sp>
        </p:grpSp>
        <p:cxnSp>
          <p:nvCxnSpPr>
            <p:cNvPr id="74" name="Elbow Connector 73"/>
            <p:cNvCxnSpPr/>
            <p:nvPr/>
          </p:nvCxnSpPr>
          <p:spPr>
            <a:xfrm>
              <a:off x="1078499" y="1750305"/>
              <a:ext cx="3311131" cy="1086636"/>
            </a:xfrm>
            <a:prstGeom prst="bentConnector3">
              <a:avLst>
                <a:gd name="adj1" fmla="val 50000"/>
              </a:avLst>
            </a:prstGeom>
            <a:ln w="12700">
              <a:solidFill>
                <a:schemeClr val="tx1"/>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pic>
          <p:nvPicPr>
            <p:cNvPr id="42" name="Picture 41" descr="mobile_iphon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7761" y="3144308"/>
              <a:ext cx="578871" cy="1204636"/>
            </a:xfrm>
            <a:prstGeom prst="rect">
              <a:avLst/>
            </a:prstGeom>
          </p:spPr>
        </p:pic>
      </p:grpSp>
      <p:sp>
        <p:nvSpPr>
          <p:cNvPr id="2" name="Title 1"/>
          <p:cNvSpPr>
            <a:spLocks noGrp="1"/>
          </p:cNvSpPr>
          <p:nvPr>
            <p:ph type="title"/>
          </p:nvPr>
        </p:nvSpPr>
        <p:spPr>
          <a:xfrm>
            <a:off x="503870" y="504001"/>
            <a:ext cx="11183564" cy="738407"/>
          </a:xfrm>
        </p:spPr>
        <p:txBody>
          <a:bodyPr/>
          <a:lstStyle/>
          <a:p>
            <a:r>
              <a:rPr lang="en-US" b="0" dirty="0">
                <a:cs typeface="BentonSans Medium"/>
              </a:rPr>
              <a:t>SAP Sales Cloud for Consumer Products</a:t>
            </a:r>
            <a:r>
              <a:rPr lang="en-US" b="0" dirty="0">
                <a:cs typeface="BentonSans Book"/>
              </a:rPr>
              <a:t/>
            </a:r>
            <a:br>
              <a:rPr lang="en-US" b="0" dirty="0">
                <a:cs typeface="BentonSans Book"/>
              </a:rPr>
            </a:br>
            <a:r>
              <a:rPr lang="en-US" b="0" dirty="0">
                <a:solidFill>
                  <a:srgbClr val="404040"/>
                </a:solidFill>
                <a:cs typeface="BentonSans Book"/>
              </a:rPr>
              <a:t>HIGHLIGHTS</a:t>
            </a:r>
            <a:endParaRPr lang="en-US" dirty="0"/>
          </a:p>
        </p:txBody>
      </p:sp>
      <p:pic>
        <p:nvPicPr>
          <p:cNvPr id="69" name="Picture 68">
            <a:extLst>
              <a:ext uri="{FF2B5EF4-FFF2-40B4-BE49-F238E27FC236}">
                <a16:creationId xmlns:a16="http://schemas.microsoft.com/office/drawing/2014/main" xmlns="" id="{CB6BFC9C-8446-46A5-BCF8-6B2F0B401251}"/>
              </a:ext>
            </a:extLst>
          </p:cNvPr>
          <p:cNvPicPr>
            <a:picLocks noChangeAspect="1"/>
          </p:cNvPicPr>
          <p:nvPr/>
        </p:nvPicPr>
        <p:blipFill rotWithShape="1">
          <a:blip r:embed="rId4"/>
          <a:srcRect r="67098"/>
          <a:stretch/>
        </p:blipFill>
        <p:spPr>
          <a:xfrm>
            <a:off x="7601126" y="4504901"/>
            <a:ext cx="664092" cy="1191675"/>
          </a:xfrm>
          <a:prstGeom prst="rect">
            <a:avLst/>
          </a:prstGeom>
        </p:spPr>
      </p:pic>
    </p:spTree>
    <p:extLst>
      <p:ext uri="{BB962C8B-B14F-4D97-AF65-F5344CB8AC3E}">
        <p14:creationId xmlns:p14="http://schemas.microsoft.com/office/powerpoint/2010/main" val="2514259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xmlns="" id="{E2837E71-A28D-0C4A-8FCC-2CF5AE3CD058}"/>
              </a:ext>
            </a:extLst>
          </p:cNvPr>
          <p:cNvSpPr/>
          <p:nvPr/>
        </p:nvSpPr>
        <p:spPr bwMode="gray">
          <a:xfrm>
            <a:off x="503107" y="2520612"/>
            <a:ext cx="11184199" cy="2667380"/>
          </a:xfrm>
          <a:prstGeom prst="rect">
            <a:avLst/>
          </a:prstGeom>
          <a:noFill/>
          <a:ln w="25400" algn="ctr">
            <a:solidFill>
              <a:srgbClr val="028FD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24" name="Picture 23">
            <a:extLst>
              <a:ext uri="{FF2B5EF4-FFF2-40B4-BE49-F238E27FC236}">
                <a16:creationId xmlns:a16="http://schemas.microsoft.com/office/drawing/2014/main" xmlns="" id="{68C74821-D13D-C44A-8F1A-D48C7AA30402}"/>
              </a:ext>
            </a:extLst>
          </p:cNvPr>
          <p:cNvPicPr>
            <a:picLocks noChangeAspect="1"/>
          </p:cNvPicPr>
          <p:nvPr/>
        </p:nvPicPr>
        <p:blipFill>
          <a:blip r:embed="rId3"/>
          <a:stretch>
            <a:fillRect/>
          </a:stretch>
        </p:blipFill>
        <p:spPr>
          <a:xfrm>
            <a:off x="4895369" y="2713174"/>
            <a:ext cx="2399675" cy="182880"/>
          </a:xfrm>
          <a:prstGeom prst="rect">
            <a:avLst/>
          </a:prstGeom>
        </p:spPr>
      </p:pic>
      <p:grpSp>
        <p:nvGrpSpPr>
          <p:cNvPr id="140" name="Group 139">
            <a:extLst>
              <a:ext uri="{FF2B5EF4-FFF2-40B4-BE49-F238E27FC236}">
                <a16:creationId xmlns:a16="http://schemas.microsoft.com/office/drawing/2014/main" xmlns="" id="{C0128925-580F-0C4D-8B55-CCDC198ABE30}"/>
              </a:ext>
            </a:extLst>
          </p:cNvPr>
          <p:cNvGrpSpPr/>
          <p:nvPr/>
        </p:nvGrpSpPr>
        <p:grpSpPr>
          <a:xfrm>
            <a:off x="9996399" y="3286837"/>
            <a:ext cx="269146" cy="1010335"/>
            <a:chOff x="9999002" y="3038979"/>
            <a:chExt cx="555808" cy="1010335"/>
          </a:xfrm>
        </p:grpSpPr>
        <p:cxnSp>
          <p:nvCxnSpPr>
            <p:cNvPr id="63" name="Straight Connector 62">
              <a:extLst>
                <a:ext uri="{FF2B5EF4-FFF2-40B4-BE49-F238E27FC236}">
                  <a16:creationId xmlns:a16="http://schemas.microsoft.com/office/drawing/2014/main" xmlns="" id="{015803E1-F3BB-1042-9AA1-626EFC5BB431}"/>
                </a:ext>
              </a:extLst>
            </p:cNvPr>
            <p:cNvCxnSpPr/>
            <p:nvPr/>
          </p:nvCxnSpPr>
          <p:spPr>
            <a:xfrm flipH="1">
              <a:off x="10015946" y="4049314"/>
              <a:ext cx="538864" cy="0"/>
            </a:xfrm>
            <a:prstGeom prst="line">
              <a:avLst/>
            </a:prstGeom>
            <a:noFill/>
            <a:ln w="9525" cap="flat" cmpd="sng" algn="ctr">
              <a:solidFill>
                <a:srgbClr val="000000"/>
              </a:solidFill>
              <a:prstDash val="solid"/>
              <a:headEnd type="none" w="med" len="med"/>
              <a:tailEnd type="none" w="med" len="med"/>
            </a:ln>
            <a:effectLst/>
          </p:spPr>
        </p:cxnSp>
        <p:cxnSp>
          <p:nvCxnSpPr>
            <p:cNvPr id="81" name="Straight Connector 80">
              <a:extLst>
                <a:ext uri="{FF2B5EF4-FFF2-40B4-BE49-F238E27FC236}">
                  <a16:creationId xmlns:a16="http://schemas.microsoft.com/office/drawing/2014/main" xmlns="" id="{C4D657E6-7970-E642-872C-697D1B4E1E13}"/>
                </a:ext>
              </a:extLst>
            </p:cNvPr>
            <p:cNvCxnSpPr/>
            <p:nvPr/>
          </p:nvCxnSpPr>
          <p:spPr>
            <a:xfrm flipH="1">
              <a:off x="9999002" y="3038979"/>
              <a:ext cx="538864" cy="0"/>
            </a:xfrm>
            <a:prstGeom prst="line">
              <a:avLst/>
            </a:prstGeom>
            <a:noFill/>
            <a:ln w="9525" cap="flat" cmpd="sng" algn="ctr">
              <a:solidFill>
                <a:srgbClr val="000000"/>
              </a:solidFill>
              <a:prstDash val="solid"/>
              <a:headEnd type="none" w="med" len="med"/>
              <a:tailEnd type="none" w="med" len="med"/>
            </a:ln>
            <a:effectLst/>
          </p:spPr>
        </p:cxnSp>
      </p:grpSp>
      <p:sp>
        <p:nvSpPr>
          <p:cNvPr id="89" name="TextBox 88">
            <a:extLst>
              <a:ext uri="{FF2B5EF4-FFF2-40B4-BE49-F238E27FC236}">
                <a16:creationId xmlns:a16="http://schemas.microsoft.com/office/drawing/2014/main" xmlns="" id="{BD5404C0-BB44-1D4C-96F1-A5CD6F99F3FE}"/>
              </a:ext>
            </a:extLst>
          </p:cNvPr>
          <p:cNvSpPr txBox="1"/>
          <p:nvPr/>
        </p:nvSpPr>
        <p:spPr>
          <a:xfrm>
            <a:off x="10387468" y="4211261"/>
            <a:ext cx="832598" cy="153888"/>
          </a:xfrm>
          <a:prstGeom prst="rect">
            <a:avLst/>
          </a:prstGeom>
          <a:noFill/>
        </p:spPr>
        <p:txBody>
          <a:bodyPr wrap="square" lIns="0" tIns="0" rIns="0" bIns="0" rtlCol="0" anchor="ctr">
            <a:spAutoFit/>
          </a:bodyPr>
          <a:lstStyle/>
          <a:p>
            <a:pPr defTabSz="1088776" fontAlgn="base">
              <a:spcBef>
                <a:spcPct val="50000"/>
              </a:spcBef>
              <a:spcAft>
                <a:spcPct val="0"/>
              </a:spcAft>
              <a:buClr>
                <a:srgbClr val="F0AB00"/>
              </a:buClr>
              <a:buSzPct val="80000"/>
            </a:pPr>
            <a:r>
              <a:rPr lang="en-US" sz="1000" kern="0" dirty="0">
                <a:solidFill>
                  <a:srgbClr val="000000"/>
                </a:solidFill>
                <a:ea typeface="Helvetica Neue Light" charset="0"/>
                <a:cs typeface="Arial" panose="020B0604020202020204" pitchFamily="34" charset="0"/>
              </a:rPr>
              <a:t>Services</a:t>
            </a:r>
          </a:p>
        </p:txBody>
      </p:sp>
      <p:sp>
        <p:nvSpPr>
          <p:cNvPr id="90" name="TextBox 89">
            <a:extLst>
              <a:ext uri="{FF2B5EF4-FFF2-40B4-BE49-F238E27FC236}">
                <a16:creationId xmlns:a16="http://schemas.microsoft.com/office/drawing/2014/main" xmlns="" id="{10B06E04-9247-9542-BBD5-F725A39F62F3}"/>
              </a:ext>
            </a:extLst>
          </p:cNvPr>
          <p:cNvSpPr txBox="1"/>
          <p:nvPr/>
        </p:nvSpPr>
        <p:spPr>
          <a:xfrm>
            <a:off x="10370527" y="3066992"/>
            <a:ext cx="988425" cy="461665"/>
          </a:xfrm>
          <a:prstGeom prst="rect">
            <a:avLst/>
          </a:prstGeom>
          <a:noFill/>
        </p:spPr>
        <p:txBody>
          <a:bodyPr wrap="square" lIns="0" tIns="0" rIns="0" bIns="0" rtlCol="0" anchor="ctr">
            <a:spAutoFit/>
          </a:bodyPr>
          <a:lstStyle/>
          <a:p>
            <a:pPr defTabSz="1088776" fontAlgn="base">
              <a:spcBef>
                <a:spcPct val="50000"/>
              </a:spcBef>
              <a:spcAft>
                <a:spcPct val="0"/>
              </a:spcAft>
              <a:buClr>
                <a:srgbClr val="F0AB00"/>
              </a:buClr>
              <a:buSzPct val="80000"/>
            </a:pPr>
            <a:r>
              <a:rPr lang="en-US" sz="1000" kern="0" dirty="0">
                <a:solidFill>
                  <a:srgbClr val="000000"/>
                </a:solidFill>
                <a:ea typeface="Helvetica Neue Light" charset="0"/>
                <a:cs typeface="Arial" panose="020B0604020202020204" pitchFamily="34" charset="0"/>
              </a:rPr>
              <a:t>Business Objects, Services and Processes</a:t>
            </a:r>
          </a:p>
        </p:txBody>
      </p:sp>
      <p:grpSp>
        <p:nvGrpSpPr>
          <p:cNvPr id="99" name="Group 98">
            <a:extLst>
              <a:ext uri="{FF2B5EF4-FFF2-40B4-BE49-F238E27FC236}">
                <a16:creationId xmlns:a16="http://schemas.microsoft.com/office/drawing/2014/main" xmlns="" id="{A273E811-185D-994A-96C6-E1BD1FC18FBD}"/>
              </a:ext>
            </a:extLst>
          </p:cNvPr>
          <p:cNvGrpSpPr/>
          <p:nvPr/>
        </p:nvGrpSpPr>
        <p:grpSpPr>
          <a:xfrm>
            <a:off x="2210274" y="3074184"/>
            <a:ext cx="7769866" cy="1935678"/>
            <a:chOff x="2767462" y="2784417"/>
            <a:chExt cx="8692226" cy="1975332"/>
          </a:xfrm>
        </p:grpSpPr>
        <p:sp>
          <p:nvSpPr>
            <p:cNvPr id="94" name="Rectangle 93">
              <a:extLst>
                <a:ext uri="{FF2B5EF4-FFF2-40B4-BE49-F238E27FC236}">
                  <a16:creationId xmlns:a16="http://schemas.microsoft.com/office/drawing/2014/main" xmlns="" id="{4861DA46-0751-A14E-BE46-C291A0257097}"/>
                </a:ext>
              </a:extLst>
            </p:cNvPr>
            <p:cNvSpPr/>
            <p:nvPr/>
          </p:nvSpPr>
          <p:spPr bwMode="gray">
            <a:xfrm>
              <a:off x="2767462" y="2784417"/>
              <a:ext cx="8692226" cy="383585"/>
            </a:xfrm>
            <a:prstGeom prst="rect">
              <a:avLst/>
            </a:prstGeom>
            <a:solidFill>
              <a:srgbClr val="F1AB00"/>
            </a:solidFill>
            <a:ln w="6350" algn="ctr">
              <a:noFill/>
              <a:miter lim="800000"/>
              <a:headEnd/>
              <a:tailEnd/>
            </a:ln>
          </p:spPr>
          <p:txBody>
            <a:bodyPr lIns="90000" tIns="72000" rIns="90000" bIns="72000" rtlCol="0" anchor="ctr"/>
            <a:lstStyle/>
            <a:p>
              <a:pPr lvl="0" fontAlgn="base">
                <a:spcBef>
                  <a:spcPct val="50000"/>
                </a:spcBef>
                <a:spcAft>
                  <a:spcPct val="0"/>
                </a:spcAft>
                <a:buClr>
                  <a:srgbClr val="F0AB00"/>
                </a:buClr>
                <a:buSzPct val="80000"/>
              </a:pPr>
              <a:r>
                <a:rPr lang="en-US" sz="1200" b="1" kern="0" dirty="0">
                  <a:solidFill>
                    <a:schemeClr val="bg1"/>
                  </a:solidFill>
                  <a:ea typeface="Helvetica Neue Light" charset="0"/>
                  <a:cs typeface="Arial" panose="020B0604020202020204" pitchFamily="34" charset="0"/>
                </a:rPr>
                <a:t>Business</a:t>
              </a:r>
            </a:p>
          </p:txBody>
        </p:sp>
        <p:sp>
          <p:nvSpPr>
            <p:cNvPr id="95" name="Rectangle 94">
              <a:extLst>
                <a:ext uri="{FF2B5EF4-FFF2-40B4-BE49-F238E27FC236}">
                  <a16:creationId xmlns:a16="http://schemas.microsoft.com/office/drawing/2014/main" xmlns="" id="{6362DC15-66EA-D24B-8588-C76423A1C13E}"/>
                </a:ext>
              </a:extLst>
            </p:cNvPr>
            <p:cNvSpPr/>
            <p:nvPr/>
          </p:nvSpPr>
          <p:spPr bwMode="gray">
            <a:xfrm>
              <a:off x="2767462" y="3210445"/>
              <a:ext cx="8692226" cy="383585"/>
            </a:xfrm>
            <a:prstGeom prst="rect">
              <a:avLst/>
            </a:prstGeom>
            <a:solidFill>
              <a:srgbClr val="A8A440"/>
            </a:solidFill>
            <a:ln w="6350" algn="ctr">
              <a:noFill/>
              <a:miter lim="800000"/>
              <a:headEnd/>
              <a:tailEnd/>
            </a:ln>
          </p:spPr>
          <p:txBody>
            <a:bodyPr lIns="90000" tIns="72000" rIns="90000" bIns="72000" rtlCol="0" anchor="ctr"/>
            <a:lstStyle/>
            <a:p>
              <a:pPr lvl="0" fontAlgn="base">
                <a:spcBef>
                  <a:spcPct val="50000"/>
                </a:spcBef>
                <a:spcAft>
                  <a:spcPct val="0"/>
                </a:spcAft>
                <a:buClr>
                  <a:srgbClr val="F0AB00"/>
                </a:buClr>
                <a:buSzPct val="80000"/>
              </a:pPr>
              <a:r>
                <a:rPr lang="en-US" sz="1200" b="1" kern="0" dirty="0">
                  <a:solidFill>
                    <a:schemeClr val="bg1"/>
                  </a:solidFill>
                  <a:ea typeface="Helvetica Neue Light" charset="0"/>
                  <a:cs typeface="Arial" panose="020B0604020202020204" pitchFamily="34" charset="0"/>
                </a:rPr>
                <a:t>Integration</a:t>
              </a:r>
            </a:p>
          </p:txBody>
        </p:sp>
        <p:sp>
          <p:nvSpPr>
            <p:cNvPr id="96" name="Rectangle 95">
              <a:extLst>
                <a:ext uri="{FF2B5EF4-FFF2-40B4-BE49-F238E27FC236}">
                  <a16:creationId xmlns:a16="http://schemas.microsoft.com/office/drawing/2014/main" xmlns="" id="{69A0A423-1C94-FB48-A77C-915630805B25}"/>
                </a:ext>
              </a:extLst>
            </p:cNvPr>
            <p:cNvSpPr/>
            <p:nvPr/>
          </p:nvSpPr>
          <p:spPr bwMode="gray">
            <a:xfrm>
              <a:off x="2767462" y="3636473"/>
              <a:ext cx="8692226" cy="383585"/>
            </a:xfrm>
            <a:prstGeom prst="rect">
              <a:avLst/>
            </a:prstGeom>
            <a:solidFill>
              <a:srgbClr val="5F9A7F"/>
            </a:solidFill>
            <a:ln w="6350" algn="ctr">
              <a:noFill/>
              <a:miter lim="800000"/>
              <a:headEnd/>
              <a:tailEnd/>
            </a:ln>
          </p:spPr>
          <p:txBody>
            <a:bodyPr lIns="90000" tIns="72000" rIns="90000" bIns="72000" rtlCol="0" anchor="ctr"/>
            <a:lstStyle/>
            <a:p>
              <a:pPr lvl="0" fontAlgn="base">
                <a:spcBef>
                  <a:spcPct val="50000"/>
                </a:spcBef>
                <a:spcAft>
                  <a:spcPct val="0"/>
                </a:spcAft>
                <a:buClr>
                  <a:srgbClr val="F0AB00"/>
                </a:buClr>
                <a:buSzPct val="80000"/>
              </a:pPr>
              <a:r>
                <a:rPr lang="en-US" sz="1200" b="1" kern="0" dirty="0">
                  <a:solidFill>
                    <a:schemeClr val="bg1"/>
                  </a:solidFill>
                  <a:ea typeface="Helvetica Neue Light" charset="0"/>
                  <a:cs typeface="Arial" panose="020B0604020202020204" pitchFamily="34" charset="0"/>
                </a:rPr>
                <a:t>Leonardo</a:t>
              </a:r>
            </a:p>
          </p:txBody>
        </p:sp>
        <p:sp>
          <p:nvSpPr>
            <p:cNvPr id="97" name="Rectangle 96">
              <a:extLst>
                <a:ext uri="{FF2B5EF4-FFF2-40B4-BE49-F238E27FC236}">
                  <a16:creationId xmlns:a16="http://schemas.microsoft.com/office/drawing/2014/main" xmlns="" id="{957C26C0-8C8B-3147-93CD-70E4749D2B81}"/>
                </a:ext>
              </a:extLst>
            </p:cNvPr>
            <p:cNvSpPr/>
            <p:nvPr/>
          </p:nvSpPr>
          <p:spPr bwMode="gray">
            <a:xfrm>
              <a:off x="2767462" y="4062501"/>
              <a:ext cx="8692226" cy="697248"/>
            </a:xfrm>
            <a:prstGeom prst="rect">
              <a:avLst/>
            </a:prstGeom>
            <a:solidFill>
              <a:srgbClr val="028FD3"/>
            </a:solidFill>
            <a:ln w="6350" algn="ctr">
              <a:noFill/>
              <a:miter lim="800000"/>
              <a:headEnd/>
              <a:tailEnd/>
            </a:ln>
          </p:spPr>
          <p:txBody>
            <a:bodyPr lIns="90000" tIns="72000" rIns="90000" bIns="72000" rtlCol="0" anchor="ctr"/>
            <a:lstStyle/>
            <a:p>
              <a:pPr lvl="0" fontAlgn="base">
                <a:spcBef>
                  <a:spcPct val="50000"/>
                </a:spcBef>
                <a:spcAft>
                  <a:spcPct val="0"/>
                </a:spcAft>
                <a:buClr>
                  <a:srgbClr val="F0AB00"/>
                </a:buClr>
                <a:buSzPct val="80000"/>
              </a:pPr>
              <a:r>
                <a:rPr lang="en-US" sz="1200" b="1" kern="0" dirty="0">
                  <a:solidFill>
                    <a:schemeClr val="bg1"/>
                  </a:solidFill>
                  <a:ea typeface="Helvetica Neue Light" charset="0"/>
                  <a:cs typeface="Arial" panose="020B0604020202020204" pitchFamily="34" charset="0"/>
                </a:rPr>
                <a:t>Core</a:t>
              </a:r>
            </a:p>
          </p:txBody>
        </p:sp>
      </p:grpSp>
      <p:pic>
        <p:nvPicPr>
          <p:cNvPr id="103" name="Picture 102">
            <a:extLst>
              <a:ext uri="{FF2B5EF4-FFF2-40B4-BE49-F238E27FC236}">
                <a16:creationId xmlns:a16="http://schemas.microsoft.com/office/drawing/2014/main" xmlns="" id="{CB9DB4C1-38EC-F842-B82B-859984F129D8}"/>
              </a:ext>
            </a:extLst>
          </p:cNvPr>
          <p:cNvPicPr>
            <a:picLocks noChangeAspect="1"/>
          </p:cNvPicPr>
          <p:nvPr/>
        </p:nvPicPr>
        <p:blipFill>
          <a:blip r:embed="rId4"/>
          <a:stretch>
            <a:fillRect/>
          </a:stretch>
        </p:blipFill>
        <p:spPr>
          <a:xfrm>
            <a:off x="893862" y="3423045"/>
            <a:ext cx="909083" cy="889000"/>
          </a:xfrm>
          <a:prstGeom prst="rect">
            <a:avLst/>
          </a:prstGeom>
        </p:spPr>
      </p:pic>
      <p:grpSp>
        <p:nvGrpSpPr>
          <p:cNvPr id="114" name="Group 113">
            <a:extLst>
              <a:ext uri="{FF2B5EF4-FFF2-40B4-BE49-F238E27FC236}">
                <a16:creationId xmlns:a16="http://schemas.microsoft.com/office/drawing/2014/main" xmlns="" id="{2D3556D0-BC66-844A-B649-5B94CD8D02A2}"/>
              </a:ext>
            </a:extLst>
          </p:cNvPr>
          <p:cNvGrpSpPr/>
          <p:nvPr/>
        </p:nvGrpSpPr>
        <p:grpSpPr>
          <a:xfrm>
            <a:off x="3490442" y="3156901"/>
            <a:ext cx="6412609" cy="226594"/>
            <a:chOff x="3420094" y="2929920"/>
            <a:chExt cx="6656801" cy="157062"/>
          </a:xfrm>
          <a:solidFill>
            <a:srgbClr val="FFFFFF"/>
          </a:solidFill>
        </p:grpSpPr>
        <p:sp>
          <p:nvSpPr>
            <p:cNvPr id="109" name="Rectangle 108">
              <a:extLst>
                <a:ext uri="{FF2B5EF4-FFF2-40B4-BE49-F238E27FC236}">
                  <a16:creationId xmlns:a16="http://schemas.microsoft.com/office/drawing/2014/main" xmlns="" id="{95A704CA-9931-A34B-BD7B-E0A6ECE90BB1}"/>
                </a:ext>
              </a:extLst>
            </p:cNvPr>
            <p:cNvSpPr/>
            <p:nvPr/>
          </p:nvSpPr>
          <p:spPr bwMode="gray">
            <a:xfrm>
              <a:off x="3420094" y="2929921"/>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Customer</a:t>
              </a:r>
            </a:p>
          </p:txBody>
        </p:sp>
        <p:sp>
          <p:nvSpPr>
            <p:cNvPr id="110" name="Rectangle 109">
              <a:extLst>
                <a:ext uri="{FF2B5EF4-FFF2-40B4-BE49-F238E27FC236}">
                  <a16:creationId xmlns:a16="http://schemas.microsoft.com/office/drawing/2014/main" xmlns="" id="{99C5BA70-7DFF-9341-BAB5-6B314C407012}"/>
                </a:ext>
              </a:extLst>
            </p:cNvPr>
            <p:cNvSpPr/>
            <p:nvPr/>
          </p:nvSpPr>
          <p:spPr bwMode="gray">
            <a:xfrm>
              <a:off x="476811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Employee</a:t>
              </a:r>
            </a:p>
          </p:txBody>
        </p:sp>
        <p:sp>
          <p:nvSpPr>
            <p:cNvPr id="111" name="Rectangle 110">
              <a:extLst>
                <a:ext uri="{FF2B5EF4-FFF2-40B4-BE49-F238E27FC236}">
                  <a16:creationId xmlns:a16="http://schemas.microsoft.com/office/drawing/2014/main" xmlns="" id="{73BFD5AD-8581-A64D-A9FE-DA8B9767FA36}"/>
                </a:ext>
              </a:extLst>
            </p:cNvPr>
            <p:cNvSpPr/>
            <p:nvPr/>
          </p:nvSpPr>
          <p:spPr bwMode="gray">
            <a:xfrm>
              <a:off x="611613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Product</a:t>
              </a:r>
            </a:p>
          </p:txBody>
        </p:sp>
        <p:sp>
          <p:nvSpPr>
            <p:cNvPr id="112" name="Rectangle 111">
              <a:extLst>
                <a:ext uri="{FF2B5EF4-FFF2-40B4-BE49-F238E27FC236}">
                  <a16:creationId xmlns:a16="http://schemas.microsoft.com/office/drawing/2014/main" xmlns="" id="{7DC52AC4-5DBF-0C42-ACDE-2EE1DE73FA99}"/>
                </a:ext>
              </a:extLst>
            </p:cNvPr>
            <p:cNvSpPr/>
            <p:nvPr/>
          </p:nvSpPr>
          <p:spPr bwMode="gray">
            <a:xfrm>
              <a:off x="746415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Invoicing</a:t>
              </a:r>
            </a:p>
          </p:txBody>
        </p:sp>
        <p:sp>
          <p:nvSpPr>
            <p:cNvPr id="113" name="Rectangle 112">
              <a:extLst>
                <a:ext uri="{FF2B5EF4-FFF2-40B4-BE49-F238E27FC236}">
                  <a16:creationId xmlns:a16="http://schemas.microsoft.com/office/drawing/2014/main" xmlns="" id="{13CCBC88-A47D-F04D-B0AF-60502817539F}"/>
                </a:ext>
              </a:extLst>
            </p:cNvPr>
            <p:cNvSpPr/>
            <p:nvPr/>
          </p:nvSpPr>
          <p:spPr bwMode="gray">
            <a:xfrm>
              <a:off x="8812173" y="2929920"/>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Consent </a:t>
              </a:r>
              <a:r>
                <a:rPr lang="en-US" sz="1000" kern="0" dirty="0" err="1">
                  <a:ea typeface="Arial Unicode MS" pitchFamily="34" charset="-128"/>
                  <a:cs typeface="Arial Unicode MS" pitchFamily="34" charset="-128"/>
                </a:rPr>
                <a:t>Mgmt</a:t>
              </a:r>
              <a:endParaRPr lang="en-US" sz="1000" kern="0" dirty="0">
                <a:ea typeface="Arial Unicode MS" pitchFamily="34" charset="-128"/>
                <a:cs typeface="Arial Unicode MS" pitchFamily="34" charset="-128"/>
              </a:endParaRPr>
            </a:p>
          </p:txBody>
        </p:sp>
      </p:grpSp>
      <p:grpSp>
        <p:nvGrpSpPr>
          <p:cNvPr id="116" name="Group 115">
            <a:extLst>
              <a:ext uri="{FF2B5EF4-FFF2-40B4-BE49-F238E27FC236}">
                <a16:creationId xmlns:a16="http://schemas.microsoft.com/office/drawing/2014/main" xmlns="" id="{D7696DCA-611D-5D4F-8262-EDE89060E35A}"/>
              </a:ext>
            </a:extLst>
          </p:cNvPr>
          <p:cNvGrpSpPr/>
          <p:nvPr/>
        </p:nvGrpSpPr>
        <p:grpSpPr>
          <a:xfrm>
            <a:off x="3490442" y="3566782"/>
            <a:ext cx="6412609" cy="226594"/>
            <a:chOff x="3420094" y="2929920"/>
            <a:chExt cx="6656801" cy="157062"/>
          </a:xfrm>
          <a:solidFill>
            <a:srgbClr val="FFFFFF"/>
          </a:solidFill>
        </p:grpSpPr>
        <p:sp>
          <p:nvSpPr>
            <p:cNvPr id="117" name="Rectangle 116">
              <a:extLst>
                <a:ext uri="{FF2B5EF4-FFF2-40B4-BE49-F238E27FC236}">
                  <a16:creationId xmlns:a16="http://schemas.microsoft.com/office/drawing/2014/main" xmlns="" id="{AABF59DF-F72B-7244-8C3E-F7FD8657A8DE}"/>
                </a:ext>
              </a:extLst>
            </p:cNvPr>
            <p:cNvSpPr/>
            <p:nvPr/>
          </p:nvSpPr>
          <p:spPr bwMode="gray">
            <a:xfrm>
              <a:off x="3420094" y="2929921"/>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Master Data</a:t>
              </a:r>
            </a:p>
          </p:txBody>
        </p:sp>
        <p:sp>
          <p:nvSpPr>
            <p:cNvPr id="118" name="Rectangle 117">
              <a:extLst>
                <a:ext uri="{FF2B5EF4-FFF2-40B4-BE49-F238E27FC236}">
                  <a16:creationId xmlns:a16="http://schemas.microsoft.com/office/drawing/2014/main" xmlns="" id="{9A1F4A7B-366F-B94D-8DCD-8AE09415769E}"/>
                </a:ext>
              </a:extLst>
            </p:cNvPr>
            <p:cNvSpPr/>
            <p:nvPr/>
          </p:nvSpPr>
          <p:spPr bwMode="gray">
            <a:xfrm>
              <a:off x="476811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Integration</a:t>
              </a:r>
            </a:p>
          </p:txBody>
        </p:sp>
        <p:sp>
          <p:nvSpPr>
            <p:cNvPr id="119" name="Rectangle 118">
              <a:extLst>
                <a:ext uri="{FF2B5EF4-FFF2-40B4-BE49-F238E27FC236}">
                  <a16:creationId xmlns:a16="http://schemas.microsoft.com/office/drawing/2014/main" xmlns="" id="{34B903C2-8566-D546-9631-C6A5903CB8D6}"/>
                </a:ext>
              </a:extLst>
            </p:cNvPr>
            <p:cNvSpPr/>
            <p:nvPr/>
          </p:nvSpPr>
          <p:spPr bwMode="gray">
            <a:xfrm>
              <a:off x="611613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Workflow</a:t>
              </a:r>
            </a:p>
          </p:txBody>
        </p:sp>
        <p:sp>
          <p:nvSpPr>
            <p:cNvPr id="120" name="Rectangle 119">
              <a:extLst>
                <a:ext uri="{FF2B5EF4-FFF2-40B4-BE49-F238E27FC236}">
                  <a16:creationId xmlns:a16="http://schemas.microsoft.com/office/drawing/2014/main" xmlns="" id="{4A712469-3E79-6444-8504-67419CE6FC73}"/>
                </a:ext>
              </a:extLst>
            </p:cNvPr>
            <p:cNvSpPr/>
            <p:nvPr/>
          </p:nvSpPr>
          <p:spPr bwMode="gray">
            <a:xfrm>
              <a:off x="746415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Process Visibility</a:t>
              </a:r>
            </a:p>
          </p:txBody>
        </p:sp>
        <p:sp>
          <p:nvSpPr>
            <p:cNvPr id="121" name="Rectangle 120">
              <a:extLst>
                <a:ext uri="{FF2B5EF4-FFF2-40B4-BE49-F238E27FC236}">
                  <a16:creationId xmlns:a16="http://schemas.microsoft.com/office/drawing/2014/main" xmlns="" id="{35E471AF-37D4-E54B-A089-1777F813DADD}"/>
                </a:ext>
              </a:extLst>
            </p:cNvPr>
            <p:cNvSpPr/>
            <p:nvPr/>
          </p:nvSpPr>
          <p:spPr bwMode="gray">
            <a:xfrm>
              <a:off x="8812173" y="2929920"/>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Rules</a:t>
              </a:r>
            </a:p>
          </p:txBody>
        </p:sp>
      </p:grpSp>
      <p:grpSp>
        <p:nvGrpSpPr>
          <p:cNvPr id="122" name="Group 121">
            <a:extLst>
              <a:ext uri="{FF2B5EF4-FFF2-40B4-BE49-F238E27FC236}">
                <a16:creationId xmlns:a16="http://schemas.microsoft.com/office/drawing/2014/main" xmlns="" id="{2115CAD1-62E3-C84D-90A5-DFF6C7F8B414}"/>
              </a:ext>
            </a:extLst>
          </p:cNvPr>
          <p:cNvGrpSpPr/>
          <p:nvPr/>
        </p:nvGrpSpPr>
        <p:grpSpPr>
          <a:xfrm>
            <a:off x="3490442" y="3986698"/>
            <a:ext cx="6412609" cy="226594"/>
            <a:chOff x="3420094" y="2929920"/>
            <a:chExt cx="6656801" cy="157062"/>
          </a:xfrm>
          <a:solidFill>
            <a:srgbClr val="FFFFFF"/>
          </a:solidFill>
        </p:grpSpPr>
        <p:sp>
          <p:nvSpPr>
            <p:cNvPr id="123" name="Rectangle 122">
              <a:extLst>
                <a:ext uri="{FF2B5EF4-FFF2-40B4-BE49-F238E27FC236}">
                  <a16:creationId xmlns:a16="http://schemas.microsoft.com/office/drawing/2014/main" xmlns="" id="{9F274BA5-0149-6642-93C8-172E8C82889F}"/>
                </a:ext>
              </a:extLst>
            </p:cNvPr>
            <p:cNvSpPr/>
            <p:nvPr/>
          </p:nvSpPr>
          <p:spPr bwMode="gray">
            <a:xfrm>
              <a:off x="3420094" y="2929921"/>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Analytics</a:t>
              </a:r>
            </a:p>
          </p:txBody>
        </p:sp>
        <p:sp>
          <p:nvSpPr>
            <p:cNvPr id="124" name="Rectangle 123">
              <a:extLst>
                <a:ext uri="{FF2B5EF4-FFF2-40B4-BE49-F238E27FC236}">
                  <a16:creationId xmlns:a16="http://schemas.microsoft.com/office/drawing/2014/main" xmlns="" id="{1F86F4FB-D07A-D14C-B788-F724B73771ED}"/>
                </a:ext>
              </a:extLst>
            </p:cNvPr>
            <p:cNvSpPr/>
            <p:nvPr/>
          </p:nvSpPr>
          <p:spPr bwMode="gray">
            <a:xfrm>
              <a:off x="476811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Machine Learning</a:t>
              </a:r>
            </a:p>
          </p:txBody>
        </p:sp>
        <p:sp>
          <p:nvSpPr>
            <p:cNvPr id="125" name="Rectangle 124">
              <a:extLst>
                <a:ext uri="{FF2B5EF4-FFF2-40B4-BE49-F238E27FC236}">
                  <a16:creationId xmlns:a16="http://schemas.microsoft.com/office/drawing/2014/main" xmlns="" id="{7CBEA733-AC48-5B4B-B5FF-B2122A36EDF1}"/>
                </a:ext>
              </a:extLst>
            </p:cNvPr>
            <p:cNvSpPr/>
            <p:nvPr/>
          </p:nvSpPr>
          <p:spPr bwMode="gray">
            <a:xfrm>
              <a:off x="611613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err="1">
                  <a:ea typeface="Arial Unicode MS" pitchFamily="34" charset="-128"/>
                  <a:cs typeface="Arial Unicode MS" pitchFamily="34" charset="-128"/>
                </a:rPr>
                <a:t>Blockchain</a:t>
              </a:r>
              <a:endParaRPr lang="en-US" sz="1000" kern="0" dirty="0">
                <a:ea typeface="Arial Unicode MS" pitchFamily="34" charset="-128"/>
                <a:cs typeface="Arial Unicode MS" pitchFamily="34" charset="-128"/>
              </a:endParaRPr>
            </a:p>
          </p:txBody>
        </p:sp>
        <p:sp>
          <p:nvSpPr>
            <p:cNvPr id="126" name="Rectangle 125">
              <a:extLst>
                <a:ext uri="{FF2B5EF4-FFF2-40B4-BE49-F238E27FC236}">
                  <a16:creationId xmlns:a16="http://schemas.microsoft.com/office/drawing/2014/main" xmlns="" id="{CC88C452-5F5E-BF41-AE88-A86E2B01FCEC}"/>
                </a:ext>
              </a:extLst>
            </p:cNvPr>
            <p:cNvSpPr/>
            <p:nvPr/>
          </p:nvSpPr>
          <p:spPr bwMode="gray">
            <a:xfrm>
              <a:off x="746415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err="1">
                  <a:ea typeface="Arial Unicode MS" pitchFamily="34" charset="-128"/>
                  <a:cs typeface="Arial Unicode MS" pitchFamily="34" charset="-128"/>
                </a:rPr>
                <a:t>IoT</a:t>
              </a:r>
              <a:endParaRPr lang="en-US" sz="1000" kern="0" dirty="0">
                <a:ea typeface="Arial Unicode MS" pitchFamily="34" charset="-128"/>
                <a:cs typeface="Arial Unicode MS" pitchFamily="34" charset="-128"/>
              </a:endParaRPr>
            </a:p>
          </p:txBody>
        </p:sp>
        <p:sp>
          <p:nvSpPr>
            <p:cNvPr id="127" name="Rectangle 126">
              <a:extLst>
                <a:ext uri="{FF2B5EF4-FFF2-40B4-BE49-F238E27FC236}">
                  <a16:creationId xmlns:a16="http://schemas.microsoft.com/office/drawing/2014/main" xmlns="" id="{B41A10A3-DC9C-E04C-8654-4D396C5BC0C1}"/>
                </a:ext>
              </a:extLst>
            </p:cNvPr>
            <p:cNvSpPr/>
            <p:nvPr/>
          </p:nvSpPr>
          <p:spPr bwMode="gray">
            <a:xfrm>
              <a:off x="8812173" y="2929920"/>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Data Intelligence</a:t>
              </a:r>
            </a:p>
          </p:txBody>
        </p:sp>
      </p:grpSp>
      <p:grpSp>
        <p:nvGrpSpPr>
          <p:cNvPr id="128" name="Group 127">
            <a:extLst>
              <a:ext uri="{FF2B5EF4-FFF2-40B4-BE49-F238E27FC236}">
                <a16:creationId xmlns:a16="http://schemas.microsoft.com/office/drawing/2014/main" xmlns="" id="{D8C4F642-3FF7-C34F-B74F-7F4183129651}"/>
              </a:ext>
            </a:extLst>
          </p:cNvPr>
          <p:cNvGrpSpPr/>
          <p:nvPr/>
        </p:nvGrpSpPr>
        <p:grpSpPr>
          <a:xfrm>
            <a:off x="3490442" y="4404376"/>
            <a:ext cx="6412609" cy="226594"/>
            <a:chOff x="3420094" y="2929920"/>
            <a:chExt cx="6656801" cy="157062"/>
          </a:xfrm>
          <a:solidFill>
            <a:srgbClr val="FFFFFF"/>
          </a:solidFill>
        </p:grpSpPr>
        <p:sp>
          <p:nvSpPr>
            <p:cNvPr id="129" name="Rectangle 128">
              <a:extLst>
                <a:ext uri="{FF2B5EF4-FFF2-40B4-BE49-F238E27FC236}">
                  <a16:creationId xmlns:a16="http://schemas.microsoft.com/office/drawing/2014/main" xmlns="" id="{A818DA31-D0AC-F249-A5B3-11D4E1E4CC9D}"/>
                </a:ext>
              </a:extLst>
            </p:cNvPr>
            <p:cNvSpPr/>
            <p:nvPr/>
          </p:nvSpPr>
          <p:spPr bwMode="gray">
            <a:xfrm>
              <a:off x="3420094" y="2929921"/>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Tenancy</a:t>
              </a:r>
            </a:p>
          </p:txBody>
        </p:sp>
        <p:sp>
          <p:nvSpPr>
            <p:cNvPr id="130" name="Rectangle 129">
              <a:extLst>
                <a:ext uri="{FF2B5EF4-FFF2-40B4-BE49-F238E27FC236}">
                  <a16:creationId xmlns:a16="http://schemas.microsoft.com/office/drawing/2014/main" xmlns="" id="{D1233B1F-F57F-5D45-AF20-15C283AC2A95}"/>
                </a:ext>
              </a:extLst>
            </p:cNvPr>
            <p:cNvSpPr/>
            <p:nvPr/>
          </p:nvSpPr>
          <p:spPr bwMode="gray">
            <a:xfrm>
              <a:off x="476811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Security</a:t>
              </a:r>
            </a:p>
          </p:txBody>
        </p:sp>
        <p:sp>
          <p:nvSpPr>
            <p:cNvPr id="131" name="Rectangle 130">
              <a:extLst>
                <a:ext uri="{FF2B5EF4-FFF2-40B4-BE49-F238E27FC236}">
                  <a16:creationId xmlns:a16="http://schemas.microsoft.com/office/drawing/2014/main" xmlns="" id="{38D62950-2E1E-E741-ADD0-5564F906DE3A}"/>
                </a:ext>
              </a:extLst>
            </p:cNvPr>
            <p:cNvSpPr/>
            <p:nvPr/>
          </p:nvSpPr>
          <p:spPr bwMode="gray">
            <a:xfrm>
              <a:off x="611613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Identity </a:t>
              </a:r>
              <a:r>
                <a:rPr lang="en-US" sz="1000" kern="0" dirty="0" err="1">
                  <a:ea typeface="Arial Unicode MS" pitchFamily="34" charset="-128"/>
                  <a:cs typeface="Arial Unicode MS" pitchFamily="34" charset="-128"/>
                </a:rPr>
                <a:t>Mgmt</a:t>
              </a:r>
              <a:endParaRPr lang="en-US" sz="1000" kern="0" dirty="0">
                <a:ea typeface="Arial Unicode MS" pitchFamily="34" charset="-128"/>
                <a:cs typeface="Arial Unicode MS" pitchFamily="34" charset="-128"/>
              </a:endParaRPr>
            </a:p>
          </p:txBody>
        </p:sp>
        <p:sp>
          <p:nvSpPr>
            <p:cNvPr id="132" name="Rectangle 131">
              <a:extLst>
                <a:ext uri="{FF2B5EF4-FFF2-40B4-BE49-F238E27FC236}">
                  <a16:creationId xmlns:a16="http://schemas.microsoft.com/office/drawing/2014/main" xmlns="" id="{362145D8-04E9-114F-8F03-C276E6489ABA}"/>
                </a:ext>
              </a:extLst>
            </p:cNvPr>
            <p:cNvSpPr/>
            <p:nvPr/>
          </p:nvSpPr>
          <p:spPr bwMode="gray">
            <a:xfrm>
              <a:off x="746415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DevOps</a:t>
              </a:r>
            </a:p>
          </p:txBody>
        </p:sp>
        <p:sp>
          <p:nvSpPr>
            <p:cNvPr id="133" name="Rectangle 132">
              <a:extLst>
                <a:ext uri="{FF2B5EF4-FFF2-40B4-BE49-F238E27FC236}">
                  <a16:creationId xmlns:a16="http://schemas.microsoft.com/office/drawing/2014/main" xmlns="" id="{B4FEEC2E-6E78-6047-B8F0-2CB4BBA21D95}"/>
                </a:ext>
              </a:extLst>
            </p:cNvPr>
            <p:cNvSpPr/>
            <p:nvPr/>
          </p:nvSpPr>
          <p:spPr bwMode="gray">
            <a:xfrm>
              <a:off x="8812173" y="2929920"/>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Data </a:t>
              </a:r>
              <a:r>
                <a:rPr lang="en-US" sz="1000" kern="0" dirty="0" err="1">
                  <a:ea typeface="Arial Unicode MS" pitchFamily="34" charset="-128"/>
                  <a:cs typeface="Arial Unicode MS" pitchFamily="34" charset="-128"/>
                </a:rPr>
                <a:t>Mgmt</a:t>
              </a:r>
              <a:endParaRPr lang="en-US" sz="1000" kern="0" dirty="0">
                <a:ea typeface="Arial Unicode MS" pitchFamily="34" charset="-128"/>
                <a:cs typeface="Arial Unicode MS" pitchFamily="34" charset="-128"/>
              </a:endParaRPr>
            </a:p>
          </p:txBody>
        </p:sp>
      </p:grpSp>
      <p:grpSp>
        <p:nvGrpSpPr>
          <p:cNvPr id="134" name="Group 133">
            <a:extLst>
              <a:ext uri="{FF2B5EF4-FFF2-40B4-BE49-F238E27FC236}">
                <a16:creationId xmlns:a16="http://schemas.microsoft.com/office/drawing/2014/main" xmlns="" id="{1DD74AF9-DD19-EB47-A9F9-B2A1C6D5BD89}"/>
              </a:ext>
            </a:extLst>
          </p:cNvPr>
          <p:cNvGrpSpPr/>
          <p:nvPr/>
        </p:nvGrpSpPr>
        <p:grpSpPr>
          <a:xfrm>
            <a:off x="3490442" y="4709521"/>
            <a:ext cx="6412609" cy="226594"/>
            <a:chOff x="3420094" y="2929920"/>
            <a:chExt cx="6656801" cy="157062"/>
          </a:xfrm>
          <a:solidFill>
            <a:srgbClr val="FFFFFF"/>
          </a:solidFill>
        </p:grpSpPr>
        <p:sp>
          <p:nvSpPr>
            <p:cNvPr id="135" name="Rectangle 134">
              <a:extLst>
                <a:ext uri="{FF2B5EF4-FFF2-40B4-BE49-F238E27FC236}">
                  <a16:creationId xmlns:a16="http://schemas.microsoft.com/office/drawing/2014/main" xmlns="" id="{0635E95A-72FE-D14F-96FF-E70D7FE85BBF}"/>
                </a:ext>
              </a:extLst>
            </p:cNvPr>
            <p:cNvSpPr/>
            <p:nvPr/>
          </p:nvSpPr>
          <p:spPr bwMode="gray">
            <a:xfrm>
              <a:off x="3420094" y="2929921"/>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Lifecycle </a:t>
              </a:r>
              <a:r>
                <a:rPr lang="en-US" sz="1000" kern="0" dirty="0" err="1">
                  <a:ea typeface="Arial Unicode MS" pitchFamily="34" charset="-128"/>
                  <a:cs typeface="Arial Unicode MS" pitchFamily="34" charset="-128"/>
                </a:rPr>
                <a:t>Mgmt</a:t>
              </a:r>
              <a:endParaRPr lang="en-US" sz="1000" kern="0" dirty="0">
                <a:ea typeface="Arial Unicode MS" pitchFamily="34" charset="-128"/>
                <a:cs typeface="Arial Unicode MS" pitchFamily="34" charset="-128"/>
              </a:endParaRPr>
            </a:p>
          </p:txBody>
        </p:sp>
        <p:sp>
          <p:nvSpPr>
            <p:cNvPr id="136" name="Rectangle 135">
              <a:extLst>
                <a:ext uri="{FF2B5EF4-FFF2-40B4-BE49-F238E27FC236}">
                  <a16:creationId xmlns:a16="http://schemas.microsoft.com/office/drawing/2014/main" xmlns="" id="{111CFA16-AC3D-2347-BA4C-0547AD445D36}"/>
                </a:ext>
              </a:extLst>
            </p:cNvPr>
            <p:cNvSpPr/>
            <p:nvPr/>
          </p:nvSpPr>
          <p:spPr bwMode="gray">
            <a:xfrm>
              <a:off x="476811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Logging</a:t>
              </a:r>
            </a:p>
          </p:txBody>
        </p:sp>
        <p:sp>
          <p:nvSpPr>
            <p:cNvPr id="137" name="Rectangle 136">
              <a:extLst>
                <a:ext uri="{FF2B5EF4-FFF2-40B4-BE49-F238E27FC236}">
                  <a16:creationId xmlns:a16="http://schemas.microsoft.com/office/drawing/2014/main" xmlns="" id="{9D0AEE2D-93D8-654B-8255-5D8DC756D7B9}"/>
                </a:ext>
              </a:extLst>
            </p:cNvPr>
            <p:cNvSpPr/>
            <p:nvPr/>
          </p:nvSpPr>
          <p:spPr bwMode="gray">
            <a:xfrm>
              <a:off x="611613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Service Discovery</a:t>
              </a:r>
            </a:p>
          </p:txBody>
        </p:sp>
        <p:sp>
          <p:nvSpPr>
            <p:cNvPr id="138" name="Rectangle 137">
              <a:extLst>
                <a:ext uri="{FF2B5EF4-FFF2-40B4-BE49-F238E27FC236}">
                  <a16:creationId xmlns:a16="http://schemas.microsoft.com/office/drawing/2014/main" xmlns="" id="{641BE369-913D-1547-99E0-6B8F0C3C55A7}"/>
                </a:ext>
              </a:extLst>
            </p:cNvPr>
            <p:cNvSpPr/>
            <p:nvPr/>
          </p:nvSpPr>
          <p:spPr bwMode="gray">
            <a:xfrm>
              <a:off x="7464154" y="2929922"/>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Monitoring</a:t>
              </a:r>
            </a:p>
          </p:txBody>
        </p:sp>
        <p:sp>
          <p:nvSpPr>
            <p:cNvPr id="139" name="Rectangle 138">
              <a:extLst>
                <a:ext uri="{FF2B5EF4-FFF2-40B4-BE49-F238E27FC236}">
                  <a16:creationId xmlns:a16="http://schemas.microsoft.com/office/drawing/2014/main" xmlns="" id="{C8B50E2E-4D02-CA45-A84E-69C8E9499A21}"/>
                </a:ext>
              </a:extLst>
            </p:cNvPr>
            <p:cNvSpPr/>
            <p:nvPr/>
          </p:nvSpPr>
          <p:spPr bwMode="gray">
            <a:xfrm>
              <a:off x="8812173" y="2929920"/>
              <a:ext cx="1264722" cy="157060"/>
            </a:xfrm>
            <a:prstGeom prst="rect">
              <a:avLst/>
            </a:prstGeom>
            <a:grpFill/>
            <a:ln w="12700" algn="ctr">
              <a:noFill/>
              <a:miter lim="800000"/>
              <a:headEnd/>
              <a:tailEnd/>
            </a:ln>
          </p:spPr>
          <p:txBody>
            <a:bodyPr lIns="36000" tIns="36000" rIns="36000" bIns="36000" rtlCol="0" anchor="ctr">
              <a:spAutoFit/>
            </a:bodyPr>
            <a:lstStyle/>
            <a:p>
              <a:pPr algn="ctr" defTabSz="914400" fontAlgn="base">
                <a:spcBef>
                  <a:spcPct val="50000"/>
                </a:spcBef>
                <a:spcAft>
                  <a:spcPct val="0"/>
                </a:spcAft>
                <a:buClr>
                  <a:srgbClr val="F0AB00"/>
                </a:buClr>
                <a:buSzPct val="80000"/>
              </a:pPr>
              <a:r>
                <a:rPr lang="en-US" sz="1000" kern="0" dirty="0">
                  <a:ea typeface="Arial Unicode MS" pitchFamily="34" charset="-128"/>
                  <a:cs typeface="Arial Unicode MS" pitchFamily="34" charset="-128"/>
                </a:rPr>
                <a:t>Connectivity</a:t>
              </a:r>
            </a:p>
          </p:txBody>
        </p:sp>
      </p:grpSp>
      <p:sp>
        <p:nvSpPr>
          <p:cNvPr id="143" name="Rectangle 142">
            <a:extLst>
              <a:ext uri="{FF2B5EF4-FFF2-40B4-BE49-F238E27FC236}">
                <a16:creationId xmlns:a16="http://schemas.microsoft.com/office/drawing/2014/main" xmlns="" id="{B7F21DBC-7DC0-2840-B4DC-7273E19859EA}"/>
              </a:ext>
            </a:extLst>
          </p:cNvPr>
          <p:cNvSpPr/>
          <p:nvPr/>
        </p:nvSpPr>
        <p:spPr bwMode="gray">
          <a:xfrm>
            <a:off x="503107" y="5270709"/>
            <a:ext cx="6629296" cy="803022"/>
          </a:xfrm>
          <a:prstGeom prst="rect">
            <a:avLst/>
          </a:prstGeom>
          <a:noFill/>
          <a:ln w="25400" algn="ctr">
            <a:solidFill>
              <a:srgbClr val="028FD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44" name="Rectangle 143">
            <a:extLst>
              <a:ext uri="{FF2B5EF4-FFF2-40B4-BE49-F238E27FC236}">
                <a16:creationId xmlns:a16="http://schemas.microsoft.com/office/drawing/2014/main" xmlns="" id="{497CA26C-38FC-7740-834A-3BD1016DDF02}"/>
              </a:ext>
            </a:extLst>
          </p:cNvPr>
          <p:cNvSpPr/>
          <p:nvPr/>
        </p:nvSpPr>
        <p:spPr bwMode="gray">
          <a:xfrm>
            <a:off x="7295044" y="5270709"/>
            <a:ext cx="4392263" cy="803022"/>
          </a:xfrm>
          <a:prstGeom prst="rect">
            <a:avLst/>
          </a:prstGeom>
          <a:noFill/>
          <a:ln w="2540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50" name="Picture 149">
            <a:extLst>
              <a:ext uri="{FF2B5EF4-FFF2-40B4-BE49-F238E27FC236}">
                <a16:creationId xmlns:a16="http://schemas.microsoft.com/office/drawing/2014/main" xmlns="" id="{FA243087-5F51-DA40-B35C-CB25A828E0BF}"/>
              </a:ext>
            </a:extLst>
          </p:cNvPr>
          <p:cNvPicPr>
            <a:picLocks noChangeAspect="1"/>
          </p:cNvPicPr>
          <p:nvPr/>
        </p:nvPicPr>
        <p:blipFill>
          <a:blip r:embed="rId5"/>
          <a:stretch>
            <a:fillRect/>
          </a:stretch>
        </p:blipFill>
        <p:spPr>
          <a:xfrm>
            <a:off x="2614370" y="5597909"/>
            <a:ext cx="1752144" cy="190500"/>
          </a:xfrm>
          <a:prstGeom prst="rect">
            <a:avLst/>
          </a:prstGeom>
        </p:spPr>
      </p:pic>
      <p:pic>
        <p:nvPicPr>
          <p:cNvPr id="153" name="Picture 152">
            <a:extLst>
              <a:ext uri="{FF2B5EF4-FFF2-40B4-BE49-F238E27FC236}">
                <a16:creationId xmlns:a16="http://schemas.microsoft.com/office/drawing/2014/main" xmlns="" id="{57A45F8F-2E78-AA4D-BDB4-E3CDCC837ABB}"/>
              </a:ext>
            </a:extLst>
          </p:cNvPr>
          <p:cNvPicPr>
            <a:picLocks noChangeAspect="1"/>
          </p:cNvPicPr>
          <p:nvPr/>
        </p:nvPicPr>
        <p:blipFill>
          <a:blip r:embed="rId6"/>
          <a:stretch>
            <a:fillRect/>
          </a:stretch>
        </p:blipFill>
        <p:spPr>
          <a:xfrm>
            <a:off x="9152350" y="5555999"/>
            <a:ext cx="1965448" cy="274320"/>
          </a:xfrm>
          <a:prstGeom prst="rect">
            <a:avLst/>
          </a:prstGeom>
        </p:spPr>
      </p:pic>
      <p:sp>
        <p:nvSpPr>
          <p:cNvPr id="154" name="Rectangle 153">
            <a:extLst>
              <a:ext uri="{FF2B5EF4-FFF2-40B4-BE49-F238E27FC236}">
                <a16:creationId xmlns:a16="http://schemas.microsoft.com/office/drawing/2014/main" xmlns="" id="{F68F5F0C-8717-964A-8148-FA5166DD6C93}"/>
              </a:ext>
            </a:extLst>
          </p:cNvPr>
          <p:cNvSpPr/>
          <p:nvPr/>
        </p:nvSpPr>
        <p:spPr bwMode="gray">
          <a:xfrm>
            <a:off x="503107" y="1631087"/>
            <a:ext cx="11184199" cy="803022"/>
          </a:xfrm>
          <a:prstGeom prst="rect">
            <a:avLst/>
          </a:prstGeom>
          <a:noFill/>
          <a:ln w="25400" algn="ctr">
            <a:solidFill>
              <a:srgbClr val="028FD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56" name="Picture 155">
            <a:extLst>
              <a:ext uri="{FF2B5EF4-FFF2-40B4-BE49-F238E27FC236}">
                <a16:creationId xmlns:a16="http://schemas.microsoft.com/office/drawing/2014/main" xmlns="" id="{E5893774-FE5C-B343-919C-E54B8A4F4E5C}"/>
              </a:ext>
            </a:extLst>
          </p:cNvPr>
          <p:cNvPicPr>
            <a:picLocks noChangeAspect="1"/>
          </p:cNvPicPr>
          <p:nvPr/>
        </p:nvPicPr>
        <p:blipFill>
          <a:blip r:embed="rId7"/>
          <a:stretch>
            <a:fillRect/>
          </a:stretch>
        </p:blipFill>
        <p:spPr>
          <a:xfrm>
            <a:off x="5196274" y="1910682"/>
            <a:ext cx="1782616" cy="274320"/>
          </a:xfrm>
          <a:prstGeom prst="rect">
            <a:avLst/>
          </a:prstGeom>
        </p:spPr>
      </p:pic>
      <p:pic>
        <p:nvPicPr>
          <p:cNvPr id="158" name="Picture 157">
            <a:extLst>
              <a:ext uri="{FF2B5EF4-FFF2-40B4-BE49-F238E27FC236}">
                <a16:creationId xmlns:a16="http://schemas.microsoft.com/office/drawing/2014/main" xmlns="" id="{0ED41258-A4F4-4740-990C-8276323C97EB}"/>
              </a:ext>
            </a:extLst>
          </p:cNvPr>
          <p:cNvPicPr>
            <a:picLocks noChangeAspect="1"/>
          </p:cNvPicPr>
          <p:nvPr/>
        </p:nvPicPr>
        <p:blipFill>
          <a:blip r:embed="rId8"/>
          <a:stretch>
            <a:fillRect/>
          </a:stretch>
        </p:blipFill>
        <p:spPr>
          <a:xfrm>
            <a:off x="7701912" y="5422958"/>
            <a:ext cx="723712" cy="502920"/>
          </a:xfrm>
          <a:prstGeom prst="rect">
            <a:avLst/>
          </a:prstGeom>
        </p:spPr>
      </p:pic>
      <p:pic>
        <p:nvPicPr>
          <p:cNvPr id="160" name="Picture 159">
            <a:extLst>
              <a:ext uri="{FF2B5EF4-FFF2-40B4-BE49-F238E27FC236}">
                <a16:creationId xmlns:a16="http://schemas.microsoft.com/office/drawing/2014/main" xmlns="" id="{ECE07150-D0DC-3344-BC3C-A68D22B74CCC}"/>
              </a:ext>
            </a:extLst>
          </p:cNvPr>
          <p:cNvPicPr>
            <a:picLocks noChangeAspect="1"/>
          </p:cNvPicPr>
          <p:nvPr/>
        </p:nvPicPr>
        <p:blipFill>
          <a:blip r:embed="rId9"/>
          <a:stretch>
            <a:fillRect/>
          </a:stretch>
        </p:blipFill>
        <p:spPr>
          <a:xfrm>
            <a:off x="4214425" y="1776881"/>
            <a:ext cx="716094" cy="518160"/>
          </a:xfrm>
          <a:prstGeom prst="rect">
            <a:avLst/>
          </a:prstGeom>
        </p:spPr>
      </p:pic>
      <p:pic>
        <p:nvPicPr>
          <p:cNvPr id="162" name="Picture 161">
            <a:extLst>
              <a:ext uri="{FF2B5EF4-FFF2-40B4-BE49-F238E27FC236}">
                <a16:creationId xmlns:a16="http://schemas.microsoft.com/office/drawing/2014/main" xmlns="" id="{2DA76950-C024-9946-BC65-CB53D269B42A}"/>
              </a:ext>
            </a:extLst>
          </p:cNvPr>
          <p:cNvPicPr>
            <a:picLocks noChangeAspect="1"/>
          </p:cNvPicPr>
          <p:nvPr/>
        </p:nvPicPr>
        <p:blipFill>
          <a:blip r:embed="rId10"/>
          <a:stretch>
            <a:fillRect/>
          </a:stretch>
        </p:blipFill>
        <p:spPr>
          <a:xfrm>
            <a:off x="1064099" y="5334889"/>
            <a:ext cx="666576" cy="666750"/>
          </a:xfrm>
          <a:prstGeom prst="rect">
            <a:avLst/>
          </a:prstGeom>
        </p:spPr>
      </p:pic>
      <p:sp>
        <p:nvSpPr>
          <p:cNvPr id="65" name="Titel 11"/>
          <p:cNvSpPr txBox="1">
            <a:spLocks/>
          </p:cNvSpPr>
          <p:nvPr/>
        </p:nvSpPr>
        <p:spPr bwMode="gray">
          <a:xfrm>
            <a:off x="535210" y="479882"/>
            <a:ext cx="8790617" cy="100335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a:lnSpc>
                <a:spcPct val="90000"/>
              </a:lnSpc>
            </a:pPr>
            <a:r>
              <a:rPr lang="en-US" dirty="0">
                <a:solidFill>
                  <a:schemeClr val="tx1">
                    <a:lumMod val="85000"/>
                    <a:lumOff val="15000"/>
                  </a:schemeClr>
                </a:solidFill>
              </a:rPr>
              <a:t>Integrate Front Office (C4) to Digital Core (S4) through </a:t>
            </a:r>
            <a:br>
              <a:rPr lang="en-US" dirty="0">
                <a:solidFill>
                  <a:schemeClr val="tx1">
                    <a:lumMod val="85000"/>
                    <a:lumOff val="15000"/>
                  </a:schemeClr>
                </a:solidFill>
              </a:rPr>
            </a:br>
            <a:r>
              <a:rPr lang="en-US" dirty="0">
                <a:solidFill>
                  <a:schemeClr val="tx1">
                    <a:lumMod val="85000"/>
                    <a:lumOff val="15000"/>
                  </a:schemeClr>
                </a:solidFill>
              </a:rPr>
              <a:t>SAP Cloud Platform</a:t>
            </a:r>
          </a:p>
          <a:p>
            <a:pPr>
              <a:lnSpc>
                <a:spcPct val="90000"/>
              </a:lnSpc>
            </a:pPr>
            <a:endParaRPr lang="en-US" dirty="0"/>
          </a:p>
        </p:txBody>
      </p:sp>
    </p:spTree>
    <p:extLst>
      <p:ext uri="{BB962C8B-B14F-4D97-AF65-F5344CB8AC3E}">
        <p14:creationId xmlns:p14="http://schemas.microsoft.com/office/powerpoint/2010/main" val="4010867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sso Clip SHort">
            <a:hlinkClick r:id="" action="ppaction://media"/>
            <a:extLst>
              <a:ext uri="{FF2B5EF4-FFF2-40B4-BE49-F238E27FC236}">
                <a16:creationId xmlns:a16="http://schemas.microsoft.com/office/drawing/2014/main" xmlns="" id="{337F4C8C-3FF8-4E95-A274-6F3856906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55872"/>
            <a:ext cx="12192001" cy="6608206"/>
          </a:xfrm>
          <a:prstGeom prst="rect">
            <a:avLst/>
          </a:prstGeom>
        </p:spPr>
      </p:pic>
    </p:spTree>
    <p:extLst>
      <p:ext uri="{BB962C8B-B14F-4D97-AF65-F5344CB8AC3E}">
        <p14:creationId xmlns:p14="http://schemas.microsoft.com/office/powerpoint/2010/main" val="37867699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3" name="Henkel boosts its sales team efficiency with maiTo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9" y="225278"/>
            <a:ext cx="12190761" cy="6677035"/>
          </a:xfrm>
          <a:prstGeom prst="rect">
            <a:avLst/>
          </a:prstGeom>
        </p:spPr>
      </p:pic>
    </p:spTree>
    <p:extLst>
      <p:ext uri="{BB962C8B-B14F-4D97-AF65-F5344CB8AC3E}">
        <p14:creationId xmlns:p14="http://schemas.microsoft.com/office/powerpoint/2010/main" val="14072194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p:cNvSpPr>
            <a:spLocks noGrp="1"/>
          </p:cNvSpPr>
          <p:nvPr>
            <p:ph type="body" sz="quarter" idx="10"/>
          </p:nvPr>
        </p:nvSpPr>
        <p:spPr>
          <a:xfrm>
            <a:off x="468366" y="2424820"/>
            <a:ext cx="5212499" cy="2500359"/>
          </a:xfrm>
        </p:spPr>
        <p:txBody>
          <a:bodyPr/>
          <a:lstStyle/>
          <a:p>
            <a:r>
              <a:rPr lang="de-DE" sz="2799" dirty="0"/>
              <a:t>Contact Information:</a:t>
            </a:r>
          </a:p>
          <a:p>
            <a:r>
              <a:rPr lang="de-DE" sz="2799" dirty="0"/>
              <a:t>Simon Dechent</a:t>
            </a:r>
            <a:br>
              <a:rPr lang="de-DE" sz="2799" dirty="0"/>
            </a:br>
            <a:r>
              <a:rPr lang="de-DE" sz="2799" dirty="0"/>
              <a:t>Global Market Development SAP Sales Cloud</a:t>
            </a:r>
            <a:br>
              <a:rPr lang="de-DE" sz="2799" dirty="0"/>
            </a:br>
            <a:r>
              <a:rPr lang="de-DE" sz="2799" dirty="0">
                <a:hlinkClick r:id="rId2"/>
              </a:rPr>
              <a:t>simon.dechent@sap.com</a:t>
            </a:r>
            <a:r>
              <a:rPr lang="de-DE" sz="2799" dirty="0"/>
              <a:t/>
            </a:r>
            <a:br>
              <a:rPr lang="de-DE" sz="2799" dirty="0"/>
            </a:br>
            <a:r>
              <a:rPr lang="de-DE" sz="2799" dirty="0"/>
              <a:t>+49 151 53858929</a:t>
            </a:r>
          </a:p>
        </p:txBody>
      </p:sp>
      <p:sp>
        <p:nvSpPr>
          <p:cNvPr id="11" name="Titel 10"/>
          <p:cNvSpPr>
            <a:spLocks noGrp="1"/>
          </p:cNvSpPr>
          <p:nvPr>
            <p:ph type="ctrTitle"/>
          </p:nvPr>
        </p:nvSpPr>
        <p:spPr>
          <a:xfrm>
            <a:off x="468366" y="1085877"/>
            <a:ext cx="5326613" cy="922876"/>
          </a:xfrm>
        </p:spPr>
        <p:txBody>
          <a:bodyPr/>
          <a:lstStyle/>
          <a:p>
            <a:r>
              <a:rPr lang="de-DE" dirty="0" err="1"/>
              <a:t>Thanks</a:t>
            </a:r>
            <a:r>
              <a:rPr lang="de-DE" dirty="0"/>
              <a:t>!</a:t>
            </a:r>
          </a:p>
        </p:txBody>
      </p:sp>
      <p:pic>
        <p:nvPicPr>
          <p:cNvPr id="3" name="Picture 2"/>
          <p:cNvPicPr>
            <a:picLocks noChangeAspect="1"/>
          </p:cNvPicPr>
          <p:nvPr/>
        </p:nvPicPr>
        <p:blipFill>
          <a:blip r:embed="rId3"/>
          <a:stretch>
            <a:fillRect/>
          </a:stretch>
        </p:blipFill>
        <p:spPr>
          <a:xfrm>
            <a:off x="6771879" y="956791"/>
            <a:ext cx="3912814" cy="3912814"/>
          </a:xfrm>
          <a:prstGeom prst="rect">
            <a:avLst/>
          </a:prstGeom>
        </p:spPr>
      </p:pic>
      <p:sp>
        <p:nvSpPr>
          <p:cNvPr id="2" name="Rectangle 1">
            <a:extLst>
              <a:ext uri="{FF2B5EF4-FFF2-40B4-BE49-F238E27FC236}">
                <a16:creationId xmlns:a16="http://schemas.microsoft.com/office/drawing/2014/main" xmlns="" id="{F7A860C8-7A38-4AD9-891E-28390E7F8B73}"/>
              </a:ext>
            </a:extLst>
          </p:cNvPr>
          <p:cNvSpPr/>
          <p:nvPr/>
        </p:nvSpPr>
        <p:spPr bwMode="gray">
          <a:xfrm>
            <a:off x="344658" y="323745"/>
            <a:ext cx="2398542" cy="633046"/>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605224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Challenges in Consumer Products Industry</a:t>
            </a:r>
          </a:p>
        </p:txBody>
      </p:sp>
      <p:grpSp>
        <p:nvGrpSpPr>
          <p:cNvPr id="21" name="Group 20"/>
          <p:cNvGrpSpPr/>
          <p:nvPr/>
        </p:nvGrpSpPr>
        <p:grpSpPr>
          <a:xfrm>
            <a:off x="9641607" y="969287"/>
            <a:ext cx="2496000" cy="2283756"/>
            <a:chOff x="9279562" y="-520564"/>
            <a:chExt cx="1872000" cy="2283765"/>
          </a:xfrm>
        </p:grpSpPr>
        <p:sp>
          <p:nvSpPr>
            <p:cNvPr id="22" name="Text Placeholder 2"/>
            <p:cNvSpPr txBox="1">
              <a:spLocks/>
            </p:cNvSpPr>
            <p:nvPr/>
          </p:nvSpPr>
          <p:spPr>
            <a:xfrm>
              <a:off x="9279562" y="-520564"/>
              <a:ext cx="1872000" cy="457288"/>
            </a:xfrm>
            <a:prstGeom prst="rect">
              <a:avLst/>
            </a:prstGeom>
          </p:spPr>
          <p:txBody>
            <a:bodyPr lIns="0" tIns="0" rIns="0" bIns="0">
              <a:noAutofit/>
            </a:bodyPr>
            <a:lstStyle>
              <a:lvl1pPr marL="0" indent="0" algn="l" defTabSz="914400" rtl="0" eaLnBrk="1" latinLnBrk="0" hangingPunct="1">
                <a:spcBef>
                  <a:spcPts val="1620"/>
                </a:spcBef>
                <a:buClr>
                  <a:schemeClr val="accent1"/>
                </a:buClr>
                <a:buSzPct val="80000"/>
                <a:buFontTx/>
                <a:buNone/>
                <a:defRPr sz="3600" b="1" kern="1200">
                  <a:solidFill>
                    <a:schemeClr val="tx2"/>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70">
                <a:buClr>
                  <a:srgbClr val="F0AB00"/>
                </a:buClr>
                <a:defRPr/>
              </a:pPr>
              <a:r>
                <a:rPr lang="en-US" sz="6400" dirty="0">
                  <a:solidFill>
                    <a:schemeClr val="accent1"/>
                  </a:solidFill>
                  <a:ea typeface="ＭＳ Ｐゴシック" pitchFamily="34" charset="-128"/>
                </a:rPr>
                <a:t>28%</a:t>
              </a:r>
            </a:p>
          </p:txBody>
        </p:sp>
        <p:sp>
          <p:nvSpPr>
            <p:cNvPr id="23" name="Text Placeholder 4"/>
            <p:cNvSpPr txBox="1">
              <a:spLocks/>
            </p:cNvSpPr>
            <p:nvPr/>
          </p:nvSpPr>
          <p:spPr>
            <a:xfrm>
              <a:off x="9279562" y="274726"/>
              <a:ext cx="1872000" cy="1488475"/>
            </a:xfrm>
            <a:prstGeom prst="rect">
              <a:avLst/>
            </a:prstGeom>
          </p:spPr>
          <p:txBody>
            <a:bodyPr lIns="0" tIns="96000" rIns="0" bIns="0">
              <a:noAutofit/>
            </a:bodyPr>
            <a:lstStyle>
              <a:lvl1pPr marL="0" indent="0" algn="l" defTabSz="914400" rtl="0" eaLnBrk="1" latinLnBrk="0" hangingPunct="1">
                <a:spcBef>
                  <a:spcPts val="600"/>
                </a:spcBef>
                <a:buClr>
                  <a:schemeClr val="accent1"/>
                </a:buClr>
                <a:buSzPct val="80000"/>
                <a:buFontTx/>
                <a:buNone/>
                <a:defRPr sz="1100" b="0" kern="1200">
                  <a:solidFill>
                    <a:schemeClr val="tx2"/>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000" kern="1200">
                  <a:solidFill>
                    <a:schemeClr val="accent2"/>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70">
                <a:buClr>
                  <a:srgbClr val="F0AB00"/>
                </a:buClr>
                <a:defRPr/>
              </a:pPr>
              <a:r>
                <a:rPr lang="en-US" sz="1600" dirty="0">
                  <a:solidFill>
                    <a:schemeClr val="tx1"/>
                  </a:solidFill>
                </a:rPr>
                <a:t>Lack smart recommendations to reduce out of stocks*</a:t>
              </a:r>
            </a:p>
            <a:p>
              <a:pPr defTabSz="914270">
                <a:buClr>
                  <a:srgbClr val="F0AB00"/>
                </a:buClr>
                <a:defRPr/>
              </a:pPr>
              <a:endParaRPr lang="en-US" sz="1467" dirty="0">
                <a:solidFill>
                  <a:schemeClr val="tx1"/>
                </a:solidFill>
              </a:endParaRPr>
            </a:p>
          </p:txBody>
        </p:sp>
      </p:grpSp>
      <p:grpSp>
        <p:nvGrpSpPr>
          <p:cNvPr id="24" name="Group 23"/>
          <p:cNvGrpSpPr/>
          <p:nvPr/>
        </p:nvGrpSpPr>
        <p:grpSpPr>
          <a:xfrm>
            <a:off x="9608745" y="2752093"/>
            <a:ext cx="2496000" cy="2263531"/>
            <a:chOff x="9279562" y="2355020"/>
            <a:chExt cx="1872000" cy="2263541"/>
          </a:xfrm>
        </p:grpSpPr>
        <p:sp>
          <p:nvSpPr>
            <p:cNvPr id="25" name="Text Placeholder 2"/>
            <p:cNvSpPr txBox="1">
              <a:spLocks/>
            </p:cNvSpPr>
            <p:nvPr/>
          </p:nvSpPr>
          <p:spPr>
            <a:xfrm>
              <a:off x="9279562" y="2355020"/>
              <a:ext cx="1872000" cy="461235"/>
            </a:xfrm>
            <a:prstGeom prst="rect">
              <a:avLst/>
            </a:prstGeom>
          </p:spPr>
          <p:txBody>
            <a:bodyPr lIns="0" tIns="0" rIns="0" bIns="0">
              <a:noAutofit/>
            </a:bodyPr>
            <a:lstStyle>
              <a:lvl1pPr marL="0" indent="0" algn="l" defTabSz="914400" rtl="0" eaLnBrk="1" latinLnBrk="0" hangingPunct="1">
                <a:spcBef>
                  <a:spcPts val="1620"/>
                </a:spcBef>
                <a:buClr>
                  <a:schemeClr val="accent1"/>
                </a:buClr>
                <a:buSzPct val="80000"/>
                <a:buFontTx/>
                <a:buNone/>
                <a:defRPr sz="3600" b="1" kern="1200">
                  <a:solidFill>
                    <a:schemeClr val="tx2"/>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70">
                <a:buClr>
                  <a:srgbClr val="F0AB00"/>
                </a:buClr>
                <a:defRPr/>
              </a:pPr>
              <a:r>
                <a:rPr lang="en-US" sz="6400" dirty="0">
                  <a:solidFill>
                    <a:schemeClr val="accent1"/>
                  </a:solidFill>
                  <a:ea typeface="ＭＳ Ｐゴシック" pitchFamily="34" charset="-128"/>
                </a:rPr>
                <a:t>25%</a:t>
              </a:r>
            </a:p>
            <a:p>
              <a:pPr defTabSz="914270">
                <a:buClr>
                  <a:srgbClr val="F0AB00"/>
                </a:buClr>
                <a:defRPr/>
              </a:pPr>
              <a:endParaRPr lang="en-US" sz="2800" b="0" dirty="0">
                <a:solidFill>
                  <a:srgbClr val="0076CB"/>
                </a:solidFill>
              </a:endParaRPr>
            </a:p>
          </p:txBody>
        </p:sp>
        <p:sp>
          <p:nvSpPr>
            <p:cNvPr id="26" name="Text Placeholder 4"/>
            <p:cNvSpPr txBox="1">
              <a:spLocks/>
            </p:cNvSpPr>
            <p:nvPr/>
          </p:nvSpPr>
          <p:spPr>
            <a:xfrm>
              <a:off x="9279562" y="3130089"/>
              <a:ext cx="1872000" cy="1488472"/>
            </a:xfrm>
            <a:prstGeom prst="rect">
              <a:avLst/>
            </a:prstGeom>
          </p:spPr>
          <p:txBody>
            <a:bodyPr lIns="0" tIns="96000" rIns="0" bIns="0">
              <a:noAutofit/>
            </a:bodyPr>
            <a:lstStyle>
              <a:lvl1pPr marL="0" indent="0" algn="l" defTabSz="914400" rtl="0" eaLnBrk="1" latinLnBrk="0" hangingPunct="1">
                <a:spcBef>
                  <a:spcPts val="600"/>
                </a:spcBef>
                <a:buClr>
                  <a:schemeClr val="accent1"/>
                </a:buClr>
                <a:buSzPct val="80000"/>
                <a:buFontTx/>
                <a:buNone/>
                <a:defRPr sz="1100" b="0" kern="1200">
                  <a:solidFill>
                    <a:schemeClr val="tx2"/>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000" kern="1200">
                  <a:solidFill>
                    <a:schemeClr val="accent2"/>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70">
                <a:buClr>
                  <a:srgbClr val="F0AB00"/>
                </a:buClr>
                <a:defRPr/>
              </a:pPr>
              <a:r>
                <a:rPr lang="en-US" sz="1600" kern="0" dirty="0">
                  <a:solidFill>
                    <a:schemeClr val="tx1"/>
                  </a:solidFill>
                  <a:ea typeface="Arial Unicode MS" pitchFamily="34" charset="-128"/>
                  <a:cs typeface="Arial Unicode MS" pitchFamily="34" charset="-128"/>
                </a:rPr>
                <a:t>Lack tools and real-time information to make business decisions</a:t>
              </a:r>
              <a:r>
                <a:rPr lang="en-US" sz="1600" dirty="0">
                  <a:solidFill>
                    <a:schemeClr val="tx1"/>
                  </a:solidFill>
                </a:rPr>
                <a:t>*</a:t>
              </a:r>
            </a:p>
          </p:txBody>
        </p:sp>
      </p:grpSp>
      <p:grpSp>
        <p:nvGrpSpPr>
          <p:cNvPr id="12" name="Group 11"/>
          <p:cNvGrpSpPr/>
          <p:nvPr/>
        </p:nvGrpSpPr>
        <p:grpSpPr>
          <a:xfrm>
            <a:off x="9617480" y="4460294"/>
            <a:ext cx="2496000" cy="2236143"/>
            <a:chOff x="9279562" y="2396117"/>
            <a:chExt cx="1872000" cy="2236141"/>
          </a:xfrm>
        </p:grpSpPr>
        <p:sp>
          <p:nvSpPr>
            <p:cNvPr id="13" name="Text Placeholder 2"/>
            <p:cNvSpPr txBox="1">
              <a:spLocks/>
            </p:cNvSpPr>
            <p:nvPr/>
          </p:nvSpPr>
          <p:spPr>
            <a:xfrm>
              <a:off x="9279562" y="2396117"/>
              <a:ext cx="1872000" cy="461234"/>
            </a:xfrm>
            <a:prstGeom prst="rect">
              <a:avLst/>
            </a:prstGeom>
          </p:spPr>
          <p:txBody>
            <a:bodyPr lIns="0" tIns="0" rIns="0" bIns="0">
              <a:noAutofit/>
            </a:bodyPr>
            <a:lstStyle>
              <a:lvl1pPr marL="0" indent="0" algn="l" defTabSz="914400" rtl="0" eaLnBrk="1" latinLnBrk="0" hangingPunct="1">
                <a:spcBef>
                  <a:spcPts val="1620"/>
                </a:spcBef>
                <a:buClr>
                  <a:schemeClr val="accent1"/>
                </a:buClr>
                <a:buSzPct val="80000"/>
                <a:buFontTx/>
                <a:buNone/>
                <a:defRPr sz="3600" b="1" kern="1200">
                  <a:solidFill>
                    <a:schemeClr val="tx2"/>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70">
                <a:buClr>
                  <a:srgbClr val="F0AB00"/>
                </a:buClr>
                <a:defRPr/>
              </a:pPr>
              <a:r>
                <a:rPr lang="en-US" sz="6400" dirty="0">
                  <a:solidFill>
                    <a:schemeClr val="accent1"/>
                  </a:solidFill>
                  <a:ea typeface="ＭＳ Ｐゴシック" pitchFamily="34" charset="-128"/>
                </a:rPr>
                <a:t>20%</a:t>
              </a:r>
            </a:p>
            <a:p>
              <a:pPr defTabSz="914270">
                <a:buClr>
                  <a:srgbClr val="F0AB00"/>
                </a:buClr>
                <a:defRPr/>
              </a:pPr>
              <a:endParaRPr lang="en-US" sz="2800" b="0" dirty="0">
                <a:solidFill>
                  <a:srgbClr val="0076CB"/>
                </a:solidFill>
              </a:endParaRPr>
            </a:p>
          </p:txBody>
        </p:sp>
        <p:sp>
          <p:nvSpPr>
            <p:cNvPr id="14" name="Text Placeholder 4"/>
            <p:cNvSpPr txBox="1">
              <a:spLocks/>
            </p:cNvSpPr>
            <p:nvPr/>
          </p:nvSpPr>
          <p:spPr>
            <a:xfrm>
              <a:off x="9279562" y="3143783"/>
              <a:ext cx="1872000" cy="1488475"/>
            </a:xfrm>
            <a:prstGeom prst="rect">
              <a:avLst/>
            </a:prstGeom>
          </p:spPr>
          <p:txBody>
            <a:bodyPr lIns="0" tIns="96000" rIns="0" bIns="0">
              <a:noAutofit/>
            </a:bodyPr>
            <a:lstStyle>
              <a:lvl1pPr marL="0" indent="0" algn="l" defTabSz="914400" rtl="0" eaLnBrk="1" latinLnBrk="0" hangingPunct="1">
                <a:spcBef>
                  <a:spcPts val="600"/>
                </a:spcBef>
                <a:buClr>
                  <a:schemeClr val="accent1"/>
                </a:buClr>
                <a:buSzPct val="80000"/>
                <a:buFontTx/>
                <a:buNone/>
                <a:defRPr sz="1100" b="0" kern="1200">
                  <a:solidFill>
                    <a:schemeClr val="tx2"/>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000" kern="1200">
                  <a:solidFill>
                    <a:schemeClr val="accent2"/>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70">
                <a:buClr>
                  <a:srgbClr val="F0AB00"/>
                </a:buClr>
                <a:defRPr/>
              </a:pPr>
              <a:r>
                <a:rPr lang="en-US" sz="1600" kern="0" dirty="0">
                  <a:solidFill>
                    <a:schemeClr val="tx1"/>
                  </a:solidFill>
                  <a:ea typeface="Arial Unicode MS" pitchFamily="34" charset="-128"/>
                  <a:cs typeface="Arial Unicode MS" pitchFamily="34" charset="-128"/>
                </a:rPr>
                <a:t>Lack visibility to product, price, promotion and placement*</a:t>
              </a:r>
            </a:p>
          </p:txBody>
        </p:sp>
      </p:grpSp>
      <p:sp>
        <p:nvSpPr>
          <p:cNvPr id="17" name="Rectangle 16"/>
          <p:cNvSpPr/>
          <p:nvPr/>
        </p:nvSpPr>
        <p:spPr bwMode="gray">
          <a:xfrm flipH="1">
            <a:off x="2354720" y="902087"/>
            <a:ext cx="1259640" cy="5302444"/>
          </a:xfrm>
          <a:prstGeom prst="rect">
            <a:avLst/>
          </a:prstGeom>
          <a:gradFill flip="none" rotWithShape="1">
            <a:gsLst>
              <a:gs pos="14000">
                <a:schemeClr val="bg1"/>
              </a:gs>
              <a:gs pos="43000">
                <a:srgbClr val="FFFFFF">
                  <a:alpha val="76000"/>
                </a:srgbClr>
              </a:gs>
              <a:gs pos="61000">
                <a:srgbClr val="FFFFFF">
                  <a:alpha val="53000"/>
                </a:srgbClr>
              </a:gs>
              <a:gs pos="85000">
                <a:schemeClr val="bg1">
                  <a:lumMod val="62000"/>
                  <a:lumOff val="38000"/>
                  <a:alpha val="15000"/>
                </a:schemeClr>
              </a:gs>
            </a:gsLst>
            <a:lin ang="0" scaled="1"/>
            <a:tileRect/>
          </a:gradFill>
          <a:ln w="6350" algn="ctr">
            <a:noFill/>
            <a:miter lim="800000"/>
            <a:headEnd/>
            <a:tailEnd/>
          </a:ln>
          <a:effectLst/>
        </p:spPr>
        <p:txBody>
          <a:bodyPr lIns="119995" tIns="95996" rIns="119995" bIns="95996" rtlCol="0" anchor="ctr"/>
          <a:lstStyle/>
          <a:p>
            <a:pPr algn="ctr" defTabSz="1219080" fontAlgn="base">
              <a:spcBef>
                <a:spcPct val="50000"/>
              </a:spcBef>
              <a:spcAft>
                <a:spcPct val="0"/>
              </a:spcAft>
              <a:buClr>
                <a:srgbClr val="F0AB00"/>
              </a:buClr>
              <a:buSzPct val="80000"/>
            </a:pPr>
            <a:endParaRPr lang="en-US" sz="2400" kern="0" dirty="0">
              <a:ea typeface="Arial Unicode MS" pitchFamily="34" charset="-128"/>
              <a:cs typeface="Arial Unicode MS" pitchFamily="34" charset="-128"/>
            </a:endParaRPr>
          </a:p>
        </p:txBody>
      </p:sp>
      <p:graphicFrame>
        <p:nvGraphicFramePr>
          <p:cNvPr id="15" name="Table 14"/>
          <p:cNvGraphicFramePr>
            <a:graphicFrameLocks noGrp="1"/>
          </p:cNvGraphicFramePr>
          <p:nvPr>
            <p:extLst/>
          </p:nvPr>
        </p:nvGraphicFramePr>
        <p:xfrm>
          <a:off x="3324974" y="1330370"/>
          <a:ext cx="5736303" cy="4647284"/>
        </p:xfrm>
        <a:graphic>
          <a:graphicData uri="http://schemas.openxmlformats.org/drawingml/2006/table">
            <a:tbl>
              <a:tblPr firstRow="1" bandRow="1">
                <a:tableStyleId>{2D5ABB26-0587-4C30-8999-92F81FD0307C}</a:tableStyleId>
              </a:tblPr>
              <a:tblGrid>
                <a:gridCol w="5736303">
                  <a:extLst>
                    <a:ext uri="{9D8B030D-6E8A-4147-A177-3AD203B41FA5}">
                      <a16:colId xmlns:a16="http://schemas.microsoft.com/office/drawing/2014/main" xmlns="" val="20000"/>
                    </a:ext>
                  </a:extLst>
                </a:gridCol>
              </a:tblGrid>
              <a:tr h="659432">
                <a:tc>
                  <a:txBody>
                    <a:bodyPr/>
                    <a:lstStyle/>
                    <a:p>
                      <a:pPr marL="0" lvl="1" indent="0" eaLnBrk="1" hangingPunct="1">
                        <a:spcBef>
                          <a:spcPts val="1200"/>
                        </a:spcBef>
                        <a:buFont typeface="Wingdings" panose="05000000000000000000" pitchFamily="2" charset="2"/>
                        <a:buNone/>
                      </a:pPr>
                      <a:r>
                        <a:rPr lang="en-GB" sz="2100" dirty="0"/>
                        <a:t>Engaging entire path to purchase</a:t>
                      </a:r>
                    </a:p>
                  </a:txBody>
                  <a:tcPr marL="60944" marR="60944" marT="60945" marB="60945"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25728">
                <a:tc>
                  <a:txBody>
                    <a:bodyPr/>
                    <a:lstStyle/>
                    <a:p>
                      <a:pPr marL="0" lvl="0" indent="-455602" eaLnBrk="0" hangingPunct="0">
                        <a:spcBef>
                          <a:spcPct val="25000"/>
                        </a:spcBef>
                      </a:pPr>
                      <a:r>
                        <a:rPr lang="en-GB" sz="2100" dirty="0"/>
                        <a:t>Reaching consumers across channels</a:t>
                      </a:r>
                    </a:p>
                  </a:txBody>
                  <a:tcPr marL="60944" marR="60944" marT="60945" marB="60945"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9423">
                <a:tc>
                  <a:txBody>
                    <a:bodyPr/>
                    <a:lstStyle/>
                    <a:p>
                      <a:pPr marL="0" lvl="1" indent="0" algn="l" defTabSz="1219170" rtl="0" eaLnBrk="1" latinLnBrk="0" hangingPunct="1">
                        <a:spcBef>
                          <a:spcPts val="1200"/>
                        </a:spcBef>
                        <a:buFont typeface="Wingdings" panose="05000000000000000000" pitchFamily="2" charset="2"/>
                        <a:buNone/>
                      </a:pPr>
                      <a:r>
                        <a:rPr lang="en-GB" sz="2100" kern="1200" dirty="0">
                          <a:solidFill>
                            <a:schemeClr val="tx1"/>
                          </a:solidFill>
                          <a:latin typeface="+mn-lt"/>
                          <a:ea typeface="+mn-ea"/>
                          <a:cs typeface="+mn-cs"/>
                        </a:rPr>
                        <a:t>Repeat purchases and brand loyalty</a:t>
                      </a:r>
                    </a:p>
                  </a:txBody>
                  <a:tcPr marL="60944" marR="60944" marT="60945" marB="60945"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821580">
                <a:tc>
                  <a:txBody>
                    <a:bodyPr/>
                    <a:lstStyle/>
                    <a:p>
                      <a:pPr marL="0" lvl="1" indent="0" eaLnBrk="1" hangingPunct="1">
                        <a:spcBef>
                          <a:spcPts val="1200"/>
                        </a:spcBef>
                        <a:buFont typeface="Wingdings" panose="05000000000000000000" pitchFamily="2" charset="2"/>
                        <a:buNone/>
                      </a:pPr>
                      <a:r>
                        <a:rPr lang="en-GB" sz="2100" dirty="0"/>
                        <a:t>Build volume, maximize revenue &amp; profitability</a:t>
                      </a:r>
                    </a:p>
                  </a:txBody>
                  <a:tcPr marL="60944" marR="60944" marT="60945" marB="60945"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25728">
                <a:tc>
                  <a:txBody>
                    <a:bodyPr/>
                    <a:lstStyle/>
                    <a:p>
                      <a:pPr marL="0" lvl="1" indent="0" eaLnBrk="1" hangingPunct="1">
                        <a:spcBef>
                          <a:spcPts val="1200"/>
                        </a:spcBef>
                        <a:buFont typeface="Wingdings" panose="05000000000000000000" pitchFamily="2" charset="2"/>
                        <a:buNone/>
                      </a:pPr>
                      <a:r>
                        <a:rPr lang="en-GB" sz="2100" dirty="0"/>
                        <a:t>Maximize overall spend &amp; mitigate lost sales</a:t>
                      </a:r>
                    </a:p>
                  </a:txBody>
                  <a:tcPr marL="60944" marR="60944" marT="60945" marB="60945"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975393">
                <a:tc>
                  <a:txBody>
                    <a:bodyPr/>
                    <a:lstStyle/>
                    <a:p>
                      <a:pPr marL="0" lvl="1" indent="0" eaLnBrk="1" hangingPunct="1">
                        <a:spcBef>
                          <a:spcPts val="1200"/>
                        </a:spcBef>
                        <a:buFont typeface="Wingdings" panose="05000000000000000000" pitchFamily="2" charset="2"/>
                        <a:buNone/>
                      </a:pPr>
                      <a:r>
                        <a:rPr lang="en-GB" sz="2100" dirty="0"/>
                        <a:t>Deliver high service levels</a:t>
                      </a:r>
                    </a:p>
                  </a:txBody>
                  <a:tcPr marL="60944" marR="60944" marT="60945" marB="60945" anchor="ctr">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pic>
        <p:nvPicPr>
          <p:cNvPr id="2" name="Bild 1" descr="SAP_icons-Regenbogen-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3" y="878703"/>
            <a:ext cx="3020847" cy="5255781"/>
          </a:xfrm>
          <a:prstGeom prst="rect">
            <a:avLst/>
          </a:prstGeom>
        </p:spPr>
      </p:pic>
    </p:spTree>
    <p:extLst>
      <p:ext uri="{BB962C8B-B14F-4D97-AF65-F5344CB8AC3E}">
        <p14:creationId xmlns:p14="http://schemas.microsoft.com/office/powerpoint/2010/main" val="165619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600638"/>
      </p:ext>
    </p:extLst>
  </p:cSld>
  <p:clrMapOvr>
    <a:masterClrMapping/>
  </p:clrMapOvr>
  <p:transition xmlns:p14="http://schemas.microsoft.com/office/powerpoint/2010/mai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1781796" y="313170"/>
            <a:ext cx="8708366" cy="1152704"/>
          </a:xfrm>
        </p:spPr>
        <p:txBody>
          <a:bodyPr/>
          <a:lstStyle/>
          <a:p>
            <a:r>
              <a:rPr lang="en-US" altLang="en-US" sz="2400" b="1" dirty="0"/>
              <a:t>The Promotion Optimization Institute would like to thank </a:t>
            </a:r>
            <a:br>
              <a:rPr lang="en-US" altLang="en-US" sz="2400" b="1" dirty="0"/>
            </a:br>
            <a:r>
              <a:rPr lang="en-US" altLang="en-US" sz="2400" b="1" dirty="0"/>
              <a:t>the following sponsors for their support of the Promotion </a:t>
            </a:r>
            <a:br>
              <a:rPr lang="en-US" altLang="en-US" sz="2400" b="1" dirty="0"/>
            </a:br>
            <a:r>
              <a:rPr lang="en-US" altLang="en-US" sz="2400" b="1" dirty="0"/>
              <a:t>Optimization Institute and the Retail Execution Summit</a:t>
            </a:r>
            <a:endParaRPr lang="en-US" altLang="en-US" sz="2800" dirty="0"/>
          </a:p>
        </p:txBody>
      </p:sp>
      <p:pic>
        <p:nvPicPr>
          <p:cNvPr id="2057" name="Picture 1" descr="S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037" y="1853957"/>
            <a:ext cx="2341426" cy="95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EY_Logo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532" y="4200767"/>
            <a:ext cx="2368829" cy="103379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SpringLogo-Hi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163" y="3074279"/>
            <a:ext cx="1951123" cy="103379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FS Logo NEW AND U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1799" y="2813567"/>
            <a:ext cx="2774570" cy="11729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BE61953-7BE5-436B-A9E6-62D33261C603}"/>
              </a:ext>
            </a:extLst>
          </p:cNvPr>
          <p:cNvPicPr>
            <a:picLocks noChangeAspect="1"/>
          </p:cNvPicPr>
          <p:nvPr/>
        </p:nvPicPr>
        <p:blipFill>
          <a:blip r:embed="rId7"/>
          <a:stretch>
            <a:fillRect/>
          </a:stretch>
        </p:blipFill>
        <p:spPr>
          <a:xfrm>
            <a:off x="5740997" y="2064122"/>
            <a:ext cx="4129104" cy="563804"/>
          </a:xfrm>
          <a:prstGeom prst="rect">
            <a:avLst/>
          </a:prstGeom>
        </p:spPr>
      </p:pic>
      <p:pic>
        <p:nvPicPr>
          <p:cNvPr id="5" name="Picture 4">
            <a:extLst>
              <a:ext uri="{FF2B5EF4-FFF2-40B4-BE49-F238E27FC236}">
                <a16:creationId xmlns:a16="http://schemas.microsoft.com/office/drawing/2014/main" xmlns="" id="{2BAD2751-806C-43D5-94A3-C6EC76C5CA99}"/>
              </a:ext>
            </a:extLst>
          </p:cNvPr>
          <p:cNvPicPr>
            <a:picLocks noChangeAspect="1"/>
          </p:cNvPicPr>
          <p:nvPr/>
        </p:nvPicPr>
        <p:blipFill>
          <a:blip r:embed="rId8"/>
          <a:stretch>
            <a:fillRect/>
          </a:stretch>
        </p:blipFill>
        <p:spPr>
          <a:xfrm>
            <a:off x="4232237" y="5476398"/>
            <a:ext cx="3807484" cy="819809"/>
          </a:xfrm>
          <a:prstGeom prst="rect">
            <a:avLst/>
          </a:prstGeom>
        </p:spPr>
      </p:pic>
      <p:pic>
        <p:nvPicPr>
          <p:cNvPr id="8" name="Picture 7">
            <a:extLst>
              <a:ext uri="{FF2B5EF4-FFF2-40B4-BE49-F238E27FC236}">
                <a16:creationId xmlns:a16="http://schemas.microsoft.com/office/drawing/2014/main" xmlns="" id="{858413C8-0632-4617-9342-14DCA633FB56}"/>
              </a:ext>
            </a:extLst>
          </p:cNvPr>
          <p:cNvPicPr>
            <a:picLocks noChangeAspect="1"/>
          </p:cNvPicPr>
          <p:nvPr/>
        </p:nvPicPr>
        <p:blipFill>
          <a:blip r:embed="rId9"/>
          <a:stretch>
            <a:fillRect/>
          </a:stretch>
        </p:blipFill>
        <p:spPr>
          <a:xfrm>
            <a:off x="5603836" y="4412427"/>
            <a:ext cx="3998795" cy="1033795"/>
          </a:xfrm>
          <a:prstGeom prst="rect">
            <a:avLst/>
          </a:prstGeom>
        </p:spPr>
      </p:pic>
    </p:spTree>
    <p:extLst>
      <p:ext uri="{BB962C8B-B14F-4D97-AF65-F5344CB8AC3E}">
        <p14:creationId xmlns:p14="http://schemas.microsoft.com/office/powerpoint/2010/main" val="3504321239"/>
      </p:ext>
    </p:extLst>
  </p:cSld>
  <p:clrMapOvr>
    <a:masterClrMapping/>
  </p:clrMapOvr>
  <p:transition xmlns:p14="http://schemas.microsoft.com/office/powerpoint/2010/mai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081" y="755078"/>
            <a:ext cx="10141083" cy="5692495"/>
          </a:xfrm>
          <a:prstGeom prst="rect">
            <a:avLst/>
          </a:prstGeom>
        </p:spPr>
      </p:pic>
    </p:spTree>
    <p:extLst>
      <p:ext uri="{BB962C8B-B14F-4D97-AF65-F5344CB8AC3E}">
        <p14:creationId xmlns:p14="http://schemas.microsoft.com/office/powerpoint/2010/main" val="2337685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25" y="756194"/>
            <a:ext cx="10141084" cy="5690263"/>
          </a:xfrm>
          <a:prstGeom prst="rect">
            <a:avLst/>
          </a:prstGeom>
        </p:spPr>
      </p:pic>
      <p:pic>
        <p:nvPicPr>
          <p:cNvPr id="4" name="Bild 3" descr="SAP-Hybris_Customer-Story-REX_170712-18.png"/>
          <p:cNvPicPr>
            <a:picLocks noChangeAspect="1"/>
          </p:cNvPicPr>
          <p:nvPr/>
        </p:nvPicPr>
        <p:blipFill rotWithShape="1">
          <a:blip r:embed="rId4">
            <a:extLst>
              <a:ext uri="{28A0092B-C50C-407E-A947-70E740481C1C}">
                <a14:useLocalDpi xmlns:a14="http://schemas.microsoft.com/office/drawing/2010/main" val="0"/>
              </a:ext>
            </a:extLst>
          </a:blip>
          <a:srcRect t="37452"/>
          <a:stretch/>
        </p:blipFill>
        <p:spPr>
          <a:xfrm>
            <a:off x="8029544" y="234769"/>
            <a:ext cx="2897893" cy="2157544"/>
          </a:xfrm>
          <a:prstGeom prst="rect">
            <a:avLst/>
          </a:prstGeom>
        </p:spPr>
      </p:pic>
    </p:spTree>
    <p:extLst>
      <p:ext uri="{BB962C8B-B14F-4D97-AF65-F5344CB8AC3E}">
        <p14:creationId xmlns:p14="http://schemas.microsoft.com/office/powerpoint/2010/main" val="901209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55" y="699391"/>
            <a:ext cx="10141083" cy="5692496"/>
          </a:xfrm>
          <a:prstGeom prst="rect">
            <a:avLst/>
          </a:prstGeom>
        </p:spPr>
      </p:pic>
      <p:pic>
        <p:nvPicPr>
          <p:cNvPr id="3" name="Bild 2" descr="SAP-Hybris_Customer-Story-REX_170712-18.png"/>
          <p:cNvPicPr>
            <a:picLocks noChangeAspect="1"/>
          </p:cNvPicPr>
          <p:nvPr/>
        </p:nvPicPr>
        <p:blipFill rotWithShape="1">
          <a:blip r:embed="rId4">
            <a:extLst>
              <a:ext uri="{28A0092B-C50C-407E-A947-70E740481C1C}">
                <a14:useLocalDpi xmlns:a14="http://schemas.microsoft.com/office/drawing/2010/main" val="0"/>
              </a:ext>
            </a:extLst>
          </a:blip>
          <a:srcRect t="37452"/>
          <a:stretch/>
        </p:blipFill>
        <p:spPr>
          <a:xfrm>
            <a:off x="8597586" y="234769"/>
            <a:ext cx="2897893" cy="2157544"/>
          </a:xfrm>
          <a:prstGeom prst="rect">
            <a:avLst/>
          </a:prstGeom>
        </p:spPr>
      </p:pic>
    </p:spTree>
    <p:extLst>
      <p:ext uri="{BB962C8B-B14F-4D97-AF65-F5344CB8AC3E}">
        <p14:creationId xmlns:p14="http://schemas.microsoft.com/office/powerpoint/2010/main" val="5374502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AP-Hybris_Customer-Story-REX_170712-05.png"/>
          <p:cNvPicPr>
            <a:picLocks noChangeAspect="1"/>
          </p:cNvPicPr>
          <p:nvPr/>
        </p:nvPicPr>
        <p:blipFill rotWithShape="1">
          <a:blip r:embed="rId3">
            <a:extLst>
              <a:ext uri="{28A0092B-C50C-407E-A947-70E740481C1C}">
                <a14:useLocalDpi xmlns:a14="http://schemas.microsoft.com/office/drawing/2010/main" val="0"/>
              </a:ext>
            </a:extLst>
          </a:blip>
          <a:srcRect r="6036"/>
          <a:stretch/>
        </p:blipFill>
        <p:spPr>
          <a:xfrm>
            <a:off x="77967" y="421930"/>
            <a:ext cx="7997128" cy="6198207"/>
          </a:xfrm>
          <a:prstGeom prst="rect">
            <a:avLst/>
          </a:prstGeom>
        </p:spPr>
      </p:pic>
      <p:pic>
        <p:nvPicPr>
          <p:cNvPr id="4" name="Bild 3" descr="SAP-Hybris_Customer-Story-REX_170712-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195" y="421928"/>
            <a:ext cx="5735688" cy="6198208"/>
          </a:xfrm>
          <a:prstGeom prst="rect">
            <a:avLst/>
          </a:prstGeom>
        </p:spPr>
      </p:pic>
    </p:spTree>
    <p:extLst>
      <p:ext uri="{BB962C8B-B14F-4D97-AF65-F5344CB8AC3E}">
        <p14:creationId xmlns:p14="http://schemas.microsoft.com/office/powerpoint/2010/main" val="3394795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gray">
          <a:xfrm>
            <a:off x="379443" y="37754"/>
            <a:ext cx="11386813" cy="963713"/>
          </a:xfrm>
          <a:prstGeom prst="rect">
            <a:avLst/>
          </a:prstGeom>
        </p:spPr>
        <p:txBody>
          <a:bodyPr vert="horz" lIns="0" tIns="0" rIns="0" bIns="0" rtlCol="0" anchor="t"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a:lnSpc>
                <a:spcPct val="90000"/>
              </a:lnSpc>
            </a:pPr>
            <a:endParaRPr lang="en-AU" sz="2267" b="0" dirty="0">
              <a:solidFill>
                <a:schemeClr val="tx1"/>
              </a:solidFill>
              <a:cs typeface="BentonSans Book"/>
            </a:endParaRPr>
          </a:p>
        </p:txBody>
      </p:sp>
      <p:grpSp>
        <p:nvGrpSpPr>
          <p:cNvPr id="2" name="Group 1"/>
          <p:cNvGrpSpPr/>
          <p:nvPr/>
        </p:nvGrpSpPr>
        <p:grpSpPr>
          <a:xfrm>
            <a:off x="221972" y="9421424"/>
            <a:ext cx="7261245" cy="1105837"/>
            <a:chOff x="5609246" y="3749334"/>
            <a:chExt cx="4299147" cy="707400"/>
          </a:xfrm>
        </p:grpSpPr>
        <p:sp>
          <p:nvSpPr>
            <p:cNvPr id="25" name="Text Placeholder 63"/>
            <p:cNvSpPr txBox="1">
              <a:spLocks/>
            </p:cNvSpPr>
            <p:nvPr/>
          </p:nvSpPr>
          <p:spPr>
            <a:xfrm>
              <a:off x="5609246" y="4103034"/>
              <a:ext cx="4299147" cy="353700"/>
            </a:xfrm>
            <a:prstGeom prst="rect">
              <a:avLst/>
            </a:prstGeom>
          </p:spPr>
          <p:txBody>
            <a:bodyPr/>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sz="1867" kern="0" dirty="0">
                <a:ea typeface="Arial Unicode MS" pitchFamily="34" charset="-128"/>
                <a:cs typeface="Arial Unicode MS" pitchFamily="34" charset="-128"/>
              </a:endParaRPr>
            </a:p>
          </p:txBody>
        </p:sp>
        <p:sp>
          <p:nvSpPr>
            <p:cNvPr id="51" name="Text Placeholder 75"/>
            <p:cNvSpPr txBox="1">
              <a:spLocks/>
            </p:cNvSpPr>
            <p:nvPr/>
          </p:nvSpPr>
          <p:spPr>
            <a:xfrm>
              <a:off x="5612739" y="3749334"/>
              <a:ext cx="3531261" cy="353700"/>
            </a:xfrm>
            <a:prstGeom prst="rect">
              <a:avLst/>
            </a:prstGeom>
          </p:spPr>
          <p:txBody>
            <a:bodyPr/>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sz="1867" b="0" dirty="0">
                <a:solidFill>
                  <a:schemeClr val="bg1"/>
                </a:solidFill>
              </a:endParaRPr>
            </a:p>
          </p:txBody>
        </p:sp>
      </p:grpSp>
      <p:sp>
        <p:nvSpPr>
          <p:cNvPr id="56" name="Text Placeholder 63"/>
          <p:cNvSpPr txBox="1">
            <a:spLocks/>
          </p:cNvSpPr>
          <p:nvPr/>
        </p:nvSpPr>
        <p:spPr>
          <a:xfrm>
            <a:off x="225525" y="8175385"/>
            <a:ext cx="6302676" cy="552919"/>
          </a:xfrm>
          <a:prstGeom prst="rect">
            <a:avLst/>
          </a:prstGeom>
        </p:spPr>
        <p:txBody>
          <a:bodyPr lIns="121883" tIns="60941" rIns="121883" bIns="60941"/>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sz="1867" kern="0" dirty="0">
              <a:ea typeface="Arial Unicode MS" pitchFamily="34" charset="-128"/>
              <a:cs typeface="Arial Unicode MS" pitchFamily="34" charset="-128"/>
            </a:endParaRPr>
          </a:p>
        </p:txBody>
      </p:sp>
      <p:sp>
        <p:nvSpPr>
          <p:cNvPr id="57" name="Text Placeholder 63"/>
          <p:cNvSpPr txBox="1">
            <a:spLocks/>
          </p:cNvSpPr>
          <p:nvPr/>
        </p:nvSpPr>
        <p:spPr>
          <a:xfrm>
            <a:off x="239865" y="9087604"/>
            <a:ext cx="6302676" cy="552919"/>
          </a:xfrm>
          <a:prstGeom prst="rect">
            <a:avLst/>
          </a:prstGeom>
        </p:spPr>
        <p:txBody>
          <a:bodyPr lIns="121883" tIns="60941" rIns="121883" bIns="60941"/>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065">
              <a:spcBef>
                <a:spcPts val="0"/>
              </a:spcBef>
              <a:buClrTx/>
              <a:buSzTx/>
              <a:defRPr/>
            </a:pPr>
            <a:endParaRPr lang="en-AU" sz="1867" dirty="0">
              <a:cs typeface="Arial" panose="020B0604020202020204" pitchFamily="34" charset="0"/>
            </a:endParaRPr>
          </a:p>
        </p:txBody>
      </p:sp>
      <p:sp>
        <p:nvSpPr>
          <p:cNvPr id="15" name="Text Placeholder 2"/>
          <p:cNvSpPr txBox="1">
            <a:spLocks/>
          </p:cNvSpPr>
          <p:nvPr/>
        </p:nvSpPr>
        <p:spPr>
          <a:xfrm>
            <a:off x="12571441" y="949486"/>
            <a:ext cx="6307081" cy="328231"/>
          </a:xfrm>
          <a:prstGeom prst="rect">
            <a:avLst/>
          </a:prstGeom>
        </p:spPr>
        <p:txBody>
          <a:bodyPr wrap="square" lIns="0" tIns="0" rIns="0" bIns="0">
            <a:spAutoFit/>
          </a:bodyPr>
          <a:lstStyle>
            <a:lvl1pPr marL="342900" indent="-342900" algn="l" rtl="0" eaLnBrk="0" fontAlgn="base" hangingPunct="0">
              <a:spcBef>
                <a:spcPts val="1625"/>
              </a:spcBef>
              <a:spcAft>
                <a:spcPct val="0"/>
              </a:spcAft>
              <a:buClr>
                <a:schemeClr val="accent1"/>
              </a:buClr>
              <a:buSzPct val="80000"/>
              <a:defRPr b="1" kern="1200">
                <a:solidFill>
                  <a:schemeClr val="tx1"/>
                </a:solidFill>
                <a:latin typeface="+mn-lt"/>
                <a:ea typeface="+mn-ea"/>
                <a:cs typeface="+mn-cs"/>
              </a:defRPr>
            </a:lvl1pPr>
            <a:lvl2pPr marL="742950" indent="-285750" algn="l" rtl="0" eaLnBrk="0" fontAlgn="base" hangingPunct="0">
              <a:spcBef>
                <a:spcPts val="600"/>
              </a:spcBef>
              <a:spcAft>
                <a:spcPct val="0"/>
              </a:spcAft>
              <a:buClr>
                <a:schemeClr val="accent1"/>
              </a:buClr>
              <a:buSzPct val="80000"/>
              <a:buFont typeface="wingdings" pitchFamily="2" charset="2"/>
              <a:defRPr kern="1200">
                <a:solidFill>
                  <a:schemeClr val="tx1"/>
                </a:solidFill>
                <a:latin typeface="+mn-lt"/>
                <a:ea typeface="+mn-ea"/>
                <a:cs typeface="+mn-cs"/>
              </a:defRPr>
            </a:lvl2pPr>
            <a:lvl3pPr marL="179388" indent="-179388" algn="l" rtl="0" eaLnBrk="0" fontAlgn="base" hangingPunct="0">
              <a:spcBef>
                <a:spcPts val="400"/>
              </a:spcBef>
              <a:spcAft>
                <a:spcPct val="0"/>
              </a:spcAft>
              <a:buClr>
                <a:schemeClr val="accent1"/>
              </a:buClr>
              <a:buSzPct val="100000"/>
              <a:buFont typeface="wingdings" pitchFamily="2" charset="2"/>
              <a:buChar char=""/>
              <a:defRPr sz="1600" kern="1200">
                <a:solidFill>
                  <a:schemeClr val="tx1"/>
                </a:solidFill>
                <a:latin typeface="+mn-lt"/>
                <a:ea typeface="+mn-ea"/>
                <a:cs typeface="+mn-cs"/>
              </a:defRPr>
            </a:lvl3pPr>
            <a:lvl4pPr marL="358775" indent="-179388" algn="l" rtl="0" eaLnBrk="0" fontAlgn="base" hangingPunct="0">
              <a:spcBef>
                <a:spcPts val="400"/>
              </a:spcBef>
              <a:spcAft>
                <a:spcPct val="0"/>
              </a:spcAft>
              <a:buClr>
                <a:schemeClr val="accent2"/>
              </a:buClr>
              <a:buSzPct val="100000"/>
              <a:buFont typeface="Arial" charset="0"/>
              <a:buChar char="–"/>
              <a:defRPr sz="1400" kern="1200">
                <a:solidFill>
                  <a:schemeClr val="tx1"/>
                </a:solidFill>
                <a:latin typeface="+mn-lt"/>
                <a:ea typeface="+mn-ea"/>
                <a:cs typeface="+mn-cs"/>
              </a:defRPr>
            </a:lvl4pPr>
            <a:lvl5pPr marL="541338" indent="-179388" algn="l" rtl="0" eaLnBrk="0" fontAlgn="base" hangingPunct="0">
              <a:spcBef>
                <a:spcPts val="250"/>
              </a:spcBef>
              <a:spcAft>
                <a:spcPct val="0"/>
              </a:spcAft>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0990" indent="-380990">
              <a:spcBef>
                <a:spcPts val="600"/>
              </a:spcBef>
              <a:spcAft>
                <a:spcPts val="1200"/>
              </a:spcAft>
              <a:buSzPct val="120000"/>
              <a:buFont typeface="Wingdings" charset="2"/>
              <a:buChar char="§"/>
            </a:pPr>
            <a:endParaRPr lang="en-AU" sz="2133" b="0" dirty="0"/>
          </a:p>
        </p:txBody>
      </p:sp>
      <p:sp>
        <p:nvSpPr>
          <p:cNvPr id="14" name="TextBox 12"/>
          <p:cNvSpPr txBox="1"/>
          <p:nvPr/>
        </p:nvSpPr>
        <p:spPr bwMode="gray">
          <a:xfrm>
            <a:off x="535927" y="2810544"/>
            <a:ext cx="2617079" cy="830972"/>
          </a:xfrm>
          <a:prstGeom prst="rect">
            <a:avLst/>
          </a:prstGeom>
          <a:noFill/>
        </p:spPr>
        <p:txBody>
          <a:bodyPr wrap="square" lIns="0" tIns="45708" rIns="91415" bIns="45708" rtlCol="0" anchor="t">
            <a:spAutoFit/>
          </a:bodyPr>
          <a:lstStyle/>
          <a:p>
            <a:r>
              <a:rPr lang="en-AU" sz="1600" dirty="0"/>
              <a:t>Inability to leverage best practice business processes at the retail level</a:t>
            </a:r>
          </a:p>
        </p:txBody>
      </p:sp>
      <p:sp>
        <p:nvSpPr>
          <p:cNvPr id="16" name="TextBox 12"/>
          <p:cNvSpPr txBox="1"/>
          <p:nvPr/>
        </p:nvSpPr>
        <p:spPr bwMode="gray">
          <a:xfrm>
            <a:off x="3432425" y="2810547"/>
            <a:ext cx="2644292" cy="338530"/>
          </a:xfrm>
          <a:prstGeom prst="rect">
            <a:avLst/>
          </a:prstGeom>
          <a:noFill/>
        </p:spPr>
        <p:txBody>
          <a:bodyPr wrap="square" lIns="0" tIns="45708" rIns="91415" bIns="45708" rtlCol="0" anchor="t">
            <a:spAutoFit/>
          </a:bodyPr>
          <a:lstStyle/>
          <a:p>
            <a:r>
              <a:rPr lang="en-AU" sz="1600" dirty="0"/>
              <a:t>Incompliant retail stores</a:t>
            </a:r>
          </a:p>
        </p:txBody>
      </p:sp>
      <p:cxnSp>
        <p:nvCxnSpPr>
          <p:cNvPr id="18" name="Straight Connector 11"/>
          <p:cNvCxnSpPr/>
          <p:nvPr/>
        </p:nvCxnSpPr>
        <p:spPr bwMode="gray">
          <a:xfrm flipH="1">
            <a:off x="3407007"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1"/>
          <p:cNvCxnSpPr/>
          <p:nvPr/>
        </p:nvCxnSpPr>
        <p:spPr bwMode="gray">
          <a:xfrm flipH="1">
            <a:off x="515541"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1"/>
          <p:cNvCxnSpPr/>
          <p:nvPr/>
        </p:nvCxnSpPr>
        <p:spPr bwMode="gray">
          <a:xfrm flipH="1">
            <a:off x="9189943"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11"/>
          <p:cNvCxnSpPr/>
          <p:nvPr/>
        </p:nvCxnSpPr>
        <p:spPr bwMode="gray">
          <a:xfrm flipH="1">
            <a:off x="6298475"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TextBox 12"/>
          <p:cNvSpPr txBox="1"/>
          <p:nvPr/>
        </p:nvSpPr>
        <p:spPr bwMode="gray">
          <a:xfrm>
            <a:off x="6342195" y="2810544"/>
            <a:ext cx="2617079" cy="1077194"/>
          </a:xfrm>
          <a:prstGeom prst="rect">
            <a:avLst/>
          </a:prstGeom>
          <a:noFill/>
        </p:spPr>
        <p:txBody>
          <a:bodyPr wrap="square" lIns="0" tIns="45708" rIns="91415" bIns="45708" rtlCol="0" anchor="t">
            <a:spAutoFit/>
          </a:bodyPr>
          <a:lstStyle/>
          <a:p>
            <a:r>
              <a:rPr lang="en-AU" sz="1600" dirty="0"/>
              <a:t>Inability to monitor compliance of product distribution, plan-o-grams, trade promotions</a:t>
            </a:r>
          </a:p>
        </p:txBody>
      </p:sp>
      <p:sp>
        <p:nvSpPr>
          <p:cNvPr id="23" name="TextBox 12"/>
          <p:cNvSpPr txBox="1"/>
          <p:nvPr/>
        </p:nvSpPr>
        <p:spPr bwMode="gray">
          <a:xfrm>
            <a:off x="9207907" y="2810548"/>
            <a:ext cx="2644292" cy="584751"/>
          </a:xfrm>
          <a:prstGeom prst="rect">
            <a:avLst/>
          </a:prstGeom>
          <a:noFill/>
        </p:spPr>
        <p:txBody>
          <a:bodyPr wrap="square" lIns="0" tIns="45708" rIns="91415" bIns="45708" rtlCol="0" anchor="t">
            <a:spAutoFit/>
          </a:bodyPr>
          <a:lstStyle/>
          <a:p>
            <a:r>
              <a:rPr lang="en-AU" sz="1600" dirty="0"/>
              <a:t>Poor return on brand and promotion investments</a:t>
            </a:r>
          </a:p>
        </p:txBody>
      </p:sp>
      <p:sp>
        <p:nvSpPr>
          <p:cNvPr id="24" name="TextBox 12"/>
          <p:cNvSpPr txBox="1"/>
          <p:nvPr/>
        </p:nvSpPr>
        <p:spPr bwMode="gray">
          <a:xfrm>
            <a:off x="535927" y="5596845"/>
            <a:ext cx="2617079" cy="584751"/>
          </a:xfrm>
          <a:prstGeom prst="rect">
            <a:avLst/>
          </a:prstGeom>
          <a:noFill/>
        </p:spPr>
        <p:txBody>
          <a:bodyPr wrap="square" lIns="0" tIns="45708" rIns="91415" bIns="45708" rtlCol="0" anchor="t">
            <a:spAutoFit/>
          </a:bodyPr>
          <a:lstStyle/>
          <a:p>
            <a:r>
              <a:rPr lang="en-AU" sz="1600" dirty="0"/>
              <a:t>Paper based and not integrated systems </a:t>
            </a:r>
          </a:p>
        </p:txBody>
      </p:sp>
      <p:sp>
        <p:nvSpPr>
          <p:cNvPr id="26" name="TextBox 12"/>
          <p:cNvSpPr txBox="1"/>
          <p:nvPr/>
        </p:nvSpPr>
        <p:spPr bwMode="gray">
          <a:xfrm>
            <a:off x="3432425" y="5596849"/>
            <a:ext cx="2644292" cy="584751"/>
          </a:xfrm>
          <a:prstGeom prst="rect">
            <a:avLst/>
          </a:prstGeom>
          <a:noFill/>
        </p:spPr>
        <p:txBody>
          <a:bodyPr wrap="square" lIns="0" tIns="45708" rIns="91415" bIns="45708" rtlCol="0" anchor="t">
            <a:spAutoFit/>
          </a:bodyPr>
          <a:lstStyle/>
          <a:p>
            <a:r>
              <a:rPr lang="en-AU" sz="1600" dirty="0"/>
              <a:t>Incomplete sales decision-making </a:t>
            </a:r>
          </a:p>
        </p:txBody>
      </p:sp>
      <p:cxnSp>
        <p:nvCxnSpPr>
          <p:cNvPr id="27" name="Straight Connector 11"/>
          <p:cNvCxnSpPr/>
          <p:nvPr/>
        </p:nvCxnSpPr>
        <p:spPr bwMode="gray">
          <a:xfrm flipH="1">
            <a:off x="3407007" y="5541132"/>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11"/>
          <p:cNvCxnSpPr/>
          <p:nvPr/>
        </p:nvCxnSpPr>
        <p:spPr bwMode="gray">
          <a:xfrm flipH="1">
            <a:off x="515541" y="5541132"/>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11"/>
          <p:cNvCxnSpPr/>
          <p:nvPr/>
        </p:nvCxnSpPr>
        <p:spPr bwMode="gray">
          <a:xfrm flipH="1">
            <a:off x="6298475" y="5541132"/>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1" name="TextBox 12"/>
          <p:cNvSpPr txBox="1"/>
          <p:nvPr/>
        </p:nvSpPr>
        <p:spPr bwMode="gray">
          <a:xfrm>
            <a:off x="6342195" y="5596847"/>
            <a:ext cx="2617079" cy="584751"/>
          </a:xfrm>
          <a:prstGeom prst="rect">
            <a:avLst/>
          </a:prstGeom>
          <a:noFill/>
        </p:spPr>
        <p:txBody>
          <a:bodyPr wrap="square" lIns="0" tIns="45708" rIns="91415" bIns="45708" rtlCol="0" anchor="t">
            <a:spAutoFit/>
          </a:bodyPr>
          <a:lstStyle/>
          <a:p>
            <a:r>
              <a:rPr lang="en-AU" sz="1600" dirty="0"/>
              <a:t>Lost revenue and customer loyalty</a:t>
            </a:r>
          </a:p>
        </p:txBody>
      </p:sp>
      <p:pic>
        <p:nvPicPr>
          <p:cNvPr id="3" name="Bild 2" descr="SAP_icons-Regenbogen-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03" y="1294230"/>
            <a:ext cx="1754908" cy="1449585"/>
          </a:xfrm>
          <a:prstGeom prst="rect">
            <a:avLst/>
          </a:prstGeom>
        </p:spPr>
      </p:pic>
      <p:pic>
        <p:nvPicPr>
          <p:cNvPr id="6" name="Bild 5" descr="SAP_icons-Regenbogen-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513" y="1284685"/>
            <a:ext cx="1753507" cy="1449584"/>
          </a:xfrm>
          <a:prstGeom prst="rect">
            <a:avLst/>
          </a:prstGeom>
        </p:spPr>
      </p:pic>
      <p:pic>
        <p:nvPicPr>
          <p:cNvPr id="7" name="Bild 6" descr="SAP_icons-Regenbogen-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363" y="1263443"/>
            <a:ext cx="1753507" cy="1449584"/>
          </a:xfrm>
          <a:prstGeom prst="rect">
            <a:avLst/>
          </a:prstGeom>
        </p:spPr>
      </p:pic>
      <p:pic>
        <p:nvPicPr>
          <p:cNvPr id="8" name="Bild 7" descr="SAP_icons-Regenbogen-5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1092" y="1124896"/>
            <a:ext cx="1753507" cy="1449584"/>
          </a:xfrm>
          <a:prstGeom prst="rect">
            <a:avLst/>
          </a:prstGeom>
        </p:spPr>
      </p:pic>
      <p:pic>
        <p:nvPicPr>
          <p:cNvPr id="10" name="Bild 9" descr="SAP_icons-Regenbogen-5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34" y="4065140"/>
            <a:ext cx="1754908" cy="1449585"/>
          </a:xfrm>
          <a:prstGeom prst="rect">
            <a:avLst/>
          </a:prstGeom>
        </p:spPr>
      </p:pic>
      <p:pic>
        <p:nvPicPr>
          <p:cNvPr id="11" name="Bild 10" descr="SAP_icons-Regenbogen-6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0729" y="4049746"/>
            <a:ext cx="1754908" cy="1449585"/>
          </a:xfrm>
          <a:prstGeom prst="rect">
            <a:avLst/>
          </a:prstGeom>
        </p:spPr>
      </p:pic>
      <p:pic>
        <p:nvPicPr>
          <p:cNvPr id="12" name="Bild 11" descr="SAP_icons-Regenbogen-6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639" y="4126716"/>
            <a:ext cx="1753507" cy="1449584"/>
          </a:xfrm>
          <a:prstGeom prst="rect">
            <a:avLst/>
          </a:prstGeom>
        </p:spPr>
      </p:pic>
      <p:sp>
        <p:nvSpPr>
          <p:cNvPr id="13" name="Titel 12"/>
          <p:cNvSpPr>
            <a:spLocks noGrp="1"/>
          </p:cNvSpPr>
          <p:nvPr>
            <p:ph type="title"/>
          </p:nvPr>
        </p:nvSpPr>
        <p:spPr>
          <a:xfrm>
            <a:off x="503870" y="504001"/>
            <a:ext cx="11183564" cy="369332"/>
          </a:xfrm>
        </p:spPr>
        <p:txBody>
          <a:bodyPr/>
          <a:lstStyle/>
          <a:p>
            <a:r>
              <a:rPr lang="en-AU" dirty="0"/>
              <a:t>“Perfect Store Execution” Challenges</a:t>
            </a:r>
          </a:p>
        </p:txBody>
      </p:sp>
    </p:spTree>
    <p:extLst>
      <p:ext uri="{BB962C8B-B14F-4D97-AF65-F5344CB8AC3E}">
        <p14:creationId xmlns:p14="http://schemas.microsoft.com/office/powerpoint/2010/main" val="3404216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 descr="mockup_devices_05.png">
            <a:extLst>
              <a:ext uri="{FF2B5EF4-FFF2-40B4-BE49-F238E27FC236}">
                <a16:creationId xmlns:a16="http://schemas.microsoft.com/office/drawing/2014/main" xmlns="" id="{124FDF8B-A6F0-4291-874D-F199ABC16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55" y="340022"/>
            <a:ext cx="5291008" cy="4105725"/>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6561" y="1577271"/>
            <a:ext cx="9214368" cy="5172303"/>
          </a:xfrm>
          <a:prstGeom prst="rect">
            <a:avLst/>
          </a:prstGeom>
        </p:spPr>
      </p:pic>
      <p:pic>
        <p:nvPicPr>
          <p:cNvPr id="2" name="Bild 1" descr="mockup_devices_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28" y="340022"/>
            <a:ext cx="5291008" cy="4105725"/>
          </a:xfrm>
          <a:prstGeom prst="rect">
            <a:avLst/>
          </a:prstGeom>
        </p:spPr>
      </p:pic>
      <p:pic>
        <p:nvPicPr>
          <p:cNvPr id="9" name="Picture 8">
            <a:extLst>
              <a:ext uri="{FF2B5EF4-FFF2-40B4-BE49-F238E27FC236}">
                <a16:creationId xmlns:a16="http://schemas.microsoft.com/office/drawing/2014/main" xmlns="" id="{3ACD7DAC-0EFA-4037-8373-901F94A3E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798" y="835724"/>
            <a:ext cx="3664533" cy="2709865"/>
          </a:xfrm>
          <a:prstGeom prst="rect">
            <a:avLst/>
          </a:prstGeom>
        </p:spPr>
      </p:pic>
      <p:pic>
        <p:nvPicPr>
          <p:cNvPr id="10" name="Picture 9">
            <a:extLst>
              <a:ext uri="{FF2B5EF4-FFF2-40B4-BE49-F238E27FC236}">
                <a16:creationId xmlns:a16="http://schemas.microsoft.com/office/drawing/2014/main" xmlns="" id="{B1458DAA-332A-4BA6-B71B-6F78CA9B3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363" y="841028"/>
            <a:ext cx="3628384" cy="2704561"/>
          </a:xfrm>
          <a:prstGeom prst="rect">
            <a:avLst/>
          </a:prstGeom>
        </p:spPr>
      </p:pic>
    </p:spTree>
    <p:extLst>
      <p:ext uri="{BB962C8B-B14F-4D97-AF65-F5344CB8AC3E}">
        <p14:creationId xmlns:p14="http://schemas.microsoft.com/office/powerpoint/2010/main" val="2033680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xmlns:p14="http://schemas.microsoft.com/office/powerpoint/2010/mai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6"/>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P_Hybris_2017_16x9_black and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7_16x9_black_and_white.potx" id="{A2A38335-F348-4867-B2C4-13BC7EFD2324}" vid="{6930BB0D-37B1-491A-9668-E17B6F7B05DC}"/>
    </a:ext>
  </a:extLst>
</a:theme>
</file>

<file path=ppt/theme/theme2.xml><?xml version="1.0" encoding="utf-8"?>
<a:theme xmlns:a="http://schemas.openxmlformats.org/drawingml/2006/main" name="SAP_Hybris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7_16x9_white.potx" id="{CD7410BB-838D-48E9-B8C4-085E5F556BD1}" vid="{70F0BE0D-277F-4864-A929-BC2DAF7F841A}"/>
    </a:ext>
  </a:extLst>
</a:theme>
</file>

<file path=ppt/theme/theme3.xml><?xml version="1.0" encoding="utf-8"?>
<a:theme xmlns:a="http://schemas.openxmlformats.org/drawingml/2006/main" name="2_SAP_Hybris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7_16x9_white.potx [Read-Only]" id="{FF98A23A-7453-43DF-B2D1-C84EA30921D0}" vid="{C2C5B6EA-3B7F-41B9-9C82-B7A6978EC0D2}"/>
    </a:ext>
  </a:extLst>
</a:theme>
</file>

<file path=ppt/theme/theme4.xml><?xml version="1.0" encoding="utf-8"?>
<a:theme xmlns:a="http://schemas.openxmlformats.org/drawingml/2006/main" name="2_SAP_Hybris_2017_16x9_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7_16x9_black" id="{152A7383-1F68-4747-AF20-DFBE1700FF98}" vid="{4500E514-2E84-9343-80C0-914D65E747FB}"/>
    </a:ext>
  </a:extLst>
</a:theme>
</file>

<file path=ppt/theme/theme5.xml><?xml version="1.0" encoding="utf-8"?>
<a:theme xmlns:a="http://schemas.openxmlformats.org/drawingml/2006/main" name="1_SAP_Hybris_2017_16x9_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6350" algn="ctr">
          <a:noFill/>
          <a:miter lim="800000"/>
          <a:headEnd/>
          <a:tailEnd/>
        </a:ln>
      </a:spPr>
      <a:bodyPr rtlCol="0" anchor="ctr"/>
      <a:lstStyle>
        <a:defPPr algn="ctr">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7_16x9_white.potx" id="{CD7410BB-838D-48E9-B8C4-085E5F556BD1}" vid="{70F0BE0D-277F-4864-A929-BC2DAF7F841A}"/>
    </a:ext>
  </a:extLst>
</a:theme>
</file>

<file path=ppt/theme/theme6.xml><?xml version="1.0" encoding="utf-8"?>
<a:theme xmlns:a="http://schemas.openxmlformats.org/drawingml/2006/main" name="SAP Hybris 2018 16x9 black and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8_16x9_black_and_white.potx" id="{F97C7730-4DAE-4B88-8286-94818EDA8079}" vid="{B9D38494-AD36-4FE9-8360-09B1CD46B3A2}"/>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TotalTime>
  <Words>1843</Words>
  <Application>Microsoft Macintosh PowerPoint</Application>
  <PresentationFormat>Custom</PresentationFormat>
  <Paragraphs>238</Paragraphs>
  <Slides>31</Slides>
  <Notes>21</Notes>
  <HiddenSlides>2</HiddenSlides>
  <MMClips>2</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31</vt:i4>
      </vt:variant>
    </vt:vector>
  </HeadingPairs>
  <TitlesOfParts>
    <vt:vector size="39" baseType="lpstr">
      <vt:lpstr>SAP_Hybris_2017_16x9_black and white</vt:lpstr>
      <vt:lpstr>SAP_Hybris_2017_16x9_white</vt:lpstr>
      <vt:lpstr>2_SAP_Hybris_2017_16x9_white</vt:lpstr>
      <vt:lpstr>2_SAP_Hybris_2017_16x9_black</vt:lpstr>
      <vt:lpstr>1_SAP_Hybris_2017_16x9_white</vt:lpstr>
      <vt:lpstr>SAP Hybris 2018 16x9 black and white</vt:lpstr>
      <vt:lpstr>1_Office Theme</vt:lpstr>
      <vt:lpstr>think-cell Slide</vt:lpstr>
      <vt:lpstr>PowerPoint Presentation</vt:lpstr>
      <vt:lpstr>4th Generation Customer Experience Suite SAP C/4HANA</vt:lpstr>
      <vt:lpstr>Challenges in Consumer Products Industry</vt:lpstr>
      <vt:lpstr>PowerPoint Presentation</vt:lpstr>
      <vt:lpstr>PowerPoint Presentation</vt:lpstr>
      <vt:lpstr>PowerPoint Presentation</vt:lpstr>
      <vt:lpstr>PowerPoint Presentation</vt:lpstr>
      <vt:lpstr>“Perfect Store Execution”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Retail Execution Vendor Panorama</vt:lpstr>
      <vt:lpstr>Different users one solution</vt:lpstr>
      <vt:lpstr>SAP Sales Cloud for Consumer Products HIGHLIGHTS</vt:lpstr>
      <vt:lpstr>PowerPoint Presentation</vt:lpstr>
      <vt:lpstr>PowerPoint Presentation</vt:lpstr>
      <vt:lpstr>PowerPoint Presentation</vt:lpstr>
      <vt:lpstr>Thanks!</vt:lpstr>
      <vt:lpstr>PowerPoint Presentation</vt:lpstr>
      <vt:lpstr>The Promotion Optimization Institute would like to thank  the following sponsors for their support of the Promotion  Optimization Institute and the Retail Execution Summit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Hicks, Denelle</dc:creator>
  <cp:lastModifiedBy>Heritage Marketing</cp:lastModifiedBy>
  <cp:revision>265</cp:revision>
  <dcterms:modified xsi:type="dcterms:W3CDTF">2018-10-05T02:49:31Z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F5DE80D1-227D-47AA-A8A0-7C8EA9A526EE</vt:lpwstr>
  </property>
  <property fmtid="{D5CDD505-2E9C-101B-9397-08002B2CF9AE}" pid="3" name="ArticulatePath">
    <vt:lpwstr>SAPHybris_Sales_RolandVanBreukelen_Oct-2017_v7_Internal Only_Branded</vt:lpwstr>
  </property>
</Properties>
</file>