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81" r:id="rId3"/>
    <p:sldId id="282" r:id="rId4"/>
    <p:sldId id="284" r:id="rId5"/>
    <p:sldId id="280" r:id="rId6"/>
    <p:sldId id="261" r:id="rId7"/>
    <p:sldId id="263" r:id="rId8"/>
    <p:sldId id="264" r:id="rId9"/>
    <p:sldId id="285" r:id="rId10"/>
    <p:sldId id="287" r:id="rId11"/>
    <p:sldId id="278" r:id="rId12"/>
    <p:sldId id="11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20" y="-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CB05A-01EE-43B9-97A3-00D691CE2C46}" type="datetimeFigureOut">
              <a:rPr lang="en-US" smtClean="0"/>
              <a:t>10/4/18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0B0C1-3B8E-44F5-9034-20C8B4A8E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27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xmlns="" id="{BA4EC3BD-169E-409A-B74C-6F2E218D41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xmlns="" id="{838312CD-1D4F-4EF2-BE64-1ACF57A83A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F4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xmlns="" id="{0E85F329-BB06-48E6-AB2F-38483E14E4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53621BB-735C-46AB-B992-C206BAC5E59C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50888" indent="-28733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54113" indent="-2301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C180CD-1183-479F-BFE2-77C1CC475A8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126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xmlns="" id="{D853998B-9ADA-4E43-9F7C-133FA2B2CE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xmlns="" id="{6AE9B73F-B379-44AE-AC79-AAC6E7CE6E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xmlns="" id="{845DB077-17C8-4864-A979-2F898B709C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E9E3832-294D-4FBC-AFB8-9F3C9C9342EC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xmlns="" id="{4C9FA324-8D95-4BE4-84B8-5EBEB6D331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xmlns="" id="{A95F339C-8EF4-4BB3-A0A9-09CF67D977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xmlns="" id="{D9869A39-C225-4251-9F60-AEB0410858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FBAB3BC-FF9C-4FC2-8183-D3E8930B5D7A}" type="slidenum">
              <a:rPr lang="en-US" altLang="en-US" smtClean="0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xmlns="" id="{931D4BEA-549F-42A8-88BC-DE7EB10FD0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xmlns="" id="{3D176BC3-DFB0-4005-9344-85E70C48C2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  <a:p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xmlns="" id="{072D0D39-3857-466C-8B1C-888BEA4C2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3D529A5-3560-4B5B-A379-313262DBAF6F}" type="slidenum">
              <a:rPr lang="en-US" altLang="en-US" smtClean="0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xmlns="" id="{A3895A97-6E1F-4D03-9D84-C8EB88977D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xmlns="" id="{D46868AE-2011-4582-B1E2-926A9D12CD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xmlns="" id="{87CA569C-D4CA-4090-9940-214187F37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6CF8149-FA42-41C4-99AF-874D99CFF3A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xmlns="" id="{68B44D7F-79BF-432B-824F-EFC43D7BC5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xmlns="" id="{86B5A011-7EFC-472C-AA84-9786205E69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xmlns="" id="{8EE03633-9672-409C-AC02-75175C3E28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18AE748-AAE8-480C-90A1-367DC1BECF69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xmlns="" id="{EFB9A6A8-B92B-47D2-B37D-B6E018EF4B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xmlns="" id="{BCB8D791-9DC3-4407-97EE-58DACEF3B0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xmlns="" id="{DF366037-2531-45B2-BC3B-6679C7213C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B77A31A-479E-44E3-BED9-EA52453087F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xmlns="" id="{23D0CC78-7A68-4AD9-B858-2658F80D11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xmlns="" id="{E846A744-6A32-414A-B245-BDFEDC527E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xmlns="" id="{70519CC8-A43F-4C75-A089-A3D4E47213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D31EE74-51F0-446B-9C17-E3A37C9A7962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xmlns="" id="{EC4CB90F-B5F0-46C5-BDF7-9DDECB2DB5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xmlns="" id="{A9D94F0E-D9E8-4586-8F60-80BD1EFE4E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xmlns="" id="{8B789A25-7C58-495F-B878-AC8E950173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D963656-515F-4673-AF26-C60FDBB32227}" type="slidenum">
              <a:rPr lang="en-US" altLang="en-US" smtClean="0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36E6E-5FBD-4AAD-9470-03F581C45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83256D0-1639-412F-BC33-28D1AF04E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744C6C-75D0-4DDD-BF48-B501146AC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4FC8-032B-4A3E-B124-38B7C902A8E1}" type="datetimeFigureOut">
              <a:rPr lang="en-US" smtClean="0"/>
              <a:t>10/4/18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43F457-D191-4562-8FE9-8471FAB85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BC17D9-1A6E-4FDA-9EBB-9F1236362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DDFD-34DB-4442-8D54-603761026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0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8393B8-B7A4-410A-BF73-CCC33AECD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41AA319-67C6-4858-93F1-900299661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F63635-D259-40CA-9ED3-47DDB1404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4FC8-032B-4A3E-B124-38B7C902A8E1}" type="datetimeFigureOut">
              <a:rPr lang="en-US" smtClean="0"/>
              <a:t>10/4/18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50ED8A-6CDC-4152-9EBD-C88E3839A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098FC5-6545-4DB9-9343-5BC539A3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DDFD-34DB-4442-8D54-603761026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78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C137AED-A99B-413E-B274-201A54DE84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6E3CF79-2B07-48FA-94D1-69F6CBEFE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18D820-70A7-4A04-AD11-500EC9468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4FC8-032B-4A3E-B124-38B7C902A8E1}" type="datetimeFigureOut">
              <a:rPr lang="en-US" smtClean="0"/>
              <a:t>10/4/18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042FCF-0FB7-45A9-BA5E-B26AC89DF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27AEE4-5711-466E-B9D0-5453BC2CA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DDFD-34DB-4442-8D54-603761026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1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BB1DAA-C491-4853-B3B9-B3A8A029F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C137FB-33F3-483C-B9A4-8335368C3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B4035E-FFBF-4FF8-960B-42C07D4E9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4FC8-032B-4A3E-B124-38B7C902A8E1}" type="datetimeFigureOut">
              <a:rPr lang="en-US" smtClean="0"/>
              <a:t>10/4/18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9F5DC9-37A2-4F9E-84CB-8025B7673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A1449D-4D27-4CE3-924E-D2A0ECDB0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DDFD-34DB-4442-8D54-603761026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5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716D30-8734-4843-950A-79FEE7CE5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99D4CD-DF67-4162-ACE8-8C4B4DC8F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58BE31-2F1C-4EFA-8A72-E4C512CE9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4FC8-032B-4A3E-B124-38B7C902A8E1}" type="datetimeFigureOut">
              <a:rPr lang="en-US" smtClean="0"/>
              <a:t>10/4/18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DAFA89-5CCC-4F9E-A2CC-178C35D7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BBFB07-F6CF-4C1A-BAAE-0A39B58F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DDFD-34DB-4442-8D54-603761026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0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8EBE9F-6467-4F03-8F1A-75FAAAAE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C1CC1D-2145-4E27-AD7D-7DDCD5D7D8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F9599CC-D9D4-4783-8822-548F9D317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E971AC-7F1A-4AC7-8027-363323EAA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4FC8-032B-4A3E-B124-38B7C902A8E1}" type="datetimeFigureOut">
              <a:rPr lang="en-US" smtClean="0"/>
              <a:t>10/4/18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EF45F-AE32-4547-B3F7-552999D7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72A2DB-BBED-46DC-BCCB-8BB0892BA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DDFD-34DB-4442-8D54-603761026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2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5157B5-B119-4735-AAC0-DDCDCF266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7BF805-4AC3-4513-BC77-4D3DA4837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3E1D3A-5850-4426-893B-AAFC9A94F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B88B9F4-1565-476A-80E0-3697912A66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6D96EA3-0B59-4164-A137-DE4C6617D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01957D6-3504-463F-9C3A-21CF723B5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4FC8-032B-4A3E-B124-38B7C902A8E1}" type="datetimeFigureOut">
              <a:rPr lang="en-US" smtClean="0"/>
              <a:t>10/4/18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A2FF6E3-19E7-408A-B3D3-A67710392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CECBA7B-2434-4857-BF3F-6B0EFB42A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DDFD-34DB-4442-8D54-603761026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2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5A0053-5973-4835-98F8-F4B50A381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69AAFB0-E581-4A12-A3B6-07E0944F1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4FC8-032B-4A3E-B124-38B7C902A8E1}" type="datetimeFigureOut">
              <a:rPr lang="en-US" smtClean="0"/>
              <a:t>10/4/18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AB90422-6253-49ED-AC4D-ED3862AB1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D2532A9-F40C-41A9-9FE1-F08AF2B30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DDFD-34DB-4442-8D54-603761026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82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38D9980-6E41-4B46-857F-654B8524D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4FC8-032B-4A3E-B124-38B7C902A8E1}" type="datetimeFigureOut">
              <a:rPr lang="en-US" smtClean="0"/>
              <a:t>10/4/18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B907BAF-7F7F-4F38-A35F-F4EE98CB0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E3659EF-63E6-40DA-B208-14D212757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DDFD-34DB-4442-8D54-603761026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75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7A29B6-7848-471D-B481-8140553C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589997-2148-48C3-877E-265E6053C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0A403A2-411B-4139-AC34-B6AAF0859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929923-5443-49C9-AE82-1D0749F5F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4FC8-032B-4A3E-B124-38B7C902A8E1}" type="datetimeFigureOut">
              <a:rPr lang="en-US" smtClean="0"/>
              <a:t>10/4/18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6243E3-8303-4603-A89F-A8FD061D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1BEB42-5207-4EF7-896D-5C83D3023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DDFD-34DB-4442-8D54-603761026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0AA2E7-304F-4D94-A003-514F7A091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CA33168-3975-48B9-BC11-30D1E4432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8C93EF-9FB3-425F-84A0-496556985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32E40EF-606F-48CB-BCB6-A79404868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4FC8-032B-4A3E-B124-38B7C902A8E1}" type="datetimeFigureOut">
              <a:rPr lang="en-US" smtClean="0"/>
              <a:t>10/4/18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52710D-A878-4DD6-9934-E4523F5F1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D78635-791A-43BB-972B-714B4CDFD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DDFD-34DB-4442-8D54-603761026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3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49052F5-1E33-4078-9B68-FE64C275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74CA24-00E2-4D96-A3D2-8BA0760B7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928377-ACB3-45B3-B891-FACF762D37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C4FC8-032B-4A3E-B124-38B7C902A8E1}" type="datetimeFigureOut">
              <a:rPr lang="en-US" smtClean="0"/>
              <a:t>10/4/18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6A7140-58D3-428B-93E1-614589E4A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204B2B-A7D3-4CF4-B888-A8C47C4994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DDFD-34DB-4442-8D54-603761026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G"/><Relationship Id="rId8" Type="http://schemas.openxmlformats.org/officeDocument/2006/relationships/image" Target="../media/image22.jpg"/><Relationship Id="rId9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emf"/><Relationship Id="rId8" Type="http://schemas.openxmlformats.org/officeDocument/2006/relationships/image" Target="../media/image8.jpeg"/><Relationship Id="rId9" Type="http://schemas.openxmlformats.org/officeDocument/2006/relationships/image" Target="../media/image9.png"/><Relationship Id="rId10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xmlns="" id="{85B983A9-DD55-4497-A377-B95B8A922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1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1">
            <a:extLst>
              <a:ext uri="{FF2B5EF4-FFF2-40B4-BE49-F238E27FC236}">
                <a16:creationId xmlns:a16="http://schemas.microsoft.com/office/drawing/2014/main" xmlns="" id="{2AADD5AD-7FEC-45F2-8BB5-6AEA95C50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525" y="4141789"/>
            <a:ext cx="822960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How Net Revenue Management Ties All the Pieces Together for Growth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Rich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Greenlees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Global NRM Lead - Mondelez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Morristown 28</a:t>
            </a:r>
            <a:r>
              <a:rPr lang="en-US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September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>
            <a:extLst>
              <a:ext uri="{FF2B5EF4-FFF2-40B4-BE49-F238E27FC236}">
                <a16:creationId xmlns:a16="http://schemas.microsoft.com/office/drawing/2014/main" xmlns="" id="{879A5771-0C50-4A0F-ABE6-09AE076FB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860" y="4691"/>
            <a:ext cx="99449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Learning # 7.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Take a holistic approach to NRM</a:t>
            </a:r>
            <a:endParaRPr lang="en-US" altLang="en-US" sz="1600" b="1" dirty="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3795" name="Picture 1">
            <a:extLst>
              <a:ext uri="{FF2B5EF4-FFF2-40B4-BE49-F238E27FC236}">
                <a16:creationId xmlns:a16="http://schemas.microsoft.com/office/drawing/2014/main" xmlns="" id="{4356C87A-3A78-4B8B-9F0C-CFD756F81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4" y="2100068"/>
            <a:ext cx="9070975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15">
            <a:extLst>
              <a:ext uri="{FF2B5EF4-FFF2-40B4-BE49-F238E27FC236}">
                <a16:creationId xmlns:a16="http://schemas.microsoft.com/office/drawing/2014/main" xmlns="" id="{0F023EF4-2CE7-46F9-8A73-6ACABCF05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1453956"/>
            <a:ext cx="7150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4300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7160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28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86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43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004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GB" altLang="en-US" sz="1800" b="1" i="1" kern="0" dirty="0">
                <a:solidFill>
                  <a:srgbClr val="FF0000"/>
                </a:solidFill>
              </a:rPr>
              <a:t>Done Well - NRM ties all the elements together to drive EXCEPTIONAL RETAIL EXECUTION</a:t>
            </a:r>
          </a:p>
        </p:txBody>
      </p:sp>
      <p:sp>
        <p:nvSpPr>
          <p:cNvPr id="66" name="TextBox 15">
            <a:extLst>
              <a:ext uri="{FF2B5EF4-FFF2-40B4-BE49-F238E27FC236}">
                <a16:creationId xmlns:a16="http://schemas.microsoft.com/office/drawing/2014/main" xmlns="" id="{39E695EE-F7C1-4536-A331-A81158760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8826" y="6121207"/>
            <a:ext cx="22526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4300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7160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28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86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43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004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GB" altLang="en-US" sz="800" b="1" kern="0" dirty="0">
                <a:solidFill>
                  <a:schemeClr val="bg1"/>
                </a:solidFill>
              </a:rPr>
              <a:t>Typically proposed models use 5,6,7 pillars of NRM / RGM / RM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>
            <a:extLst>
              <a:ext uri="{FF2B5EF4-FFF2-40B4-BE49-F238E27FC236}">
                <a16:creationId xmlns:a16="http://schemas.microsoft.com/office/drawing/2014/main" xmlns="" id="{9A887797-C3C4-47DC-BE43-F7A3D8C3C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338136"/>
            <a:ext cx="8828087" cy="626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3">
            <a:extLst>
              <a:ext uri="{FF2B5EF4-FFF2-40B4-BE49-F238E27FC236}">
                <a16:creationId xmlns:a16="http://schemas.microsoft.com/office/drawing/2014/main" xmlns="" id="{F1069977-7FDA-4369-B20D-E16957AFE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7288" y="5213387"/>
            <a:ext cx="3219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Questions?</a:t>
            </a:r>
            <a:endParaRPr lang="en-US" altLang="en-US" sz="2000" b="1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35844" name="TextBox 4">
            <a:extLst>
              <a:ext uri="{FF2B5EF4-FFF2-40B4-BE49-F238E27FC236}">
                <a16:creationId xmlns:a16="http://schemas.microsoft.com/office/drawing/2014/main" xmlns="" id="{09C3300D-934F-471C-A7AC-C4083034D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6242" y="4619108"/>
            <a:ext cx="18510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Thank you !</a:t>
            </a:r>
            <a:endParaRPr lang="en-US" altLang="en-US" sz="2000" b="1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1721601" y="313170"/>
            <a:ext cx="8708366" cy="1152704"/>
          </a:xfrm>
        </p:spPr>
        <p:txBody>
          <a:bodyPr/>
          <a:lstStyle/>
          <a:p>
            <a:r>
              <a:rPr lang="en-US" altLang="en-US" sz="2400" b="1" dirty="0"/>
              <a:t>The Promotion Optimization Institute would like to thank </a:t>
            </a:r>
            <a:br>
              <a:rPr lang="en-US" altLang="en-US" sz="2400" b="1" dirty="0"/>
            </a:br>
            <a:r>
              <a:rPr lang="en-US" altLang="en-US" sz="2400" b="1" dirty="0"/>
              <a:t>the following sponsors for their support of the Promotion </a:t>
            </a:r>
            <a:br>
              <a:rPr lang="en-US" altLang="en-US" sz="2400" b="1" dirty="0"/>
            </a:br>
            <a:r>
              <a:rPr lang="en-US" altLang="en-US" sz="2400" b="1" dirty="0"/>
              <a:t>Optimization Institute and the Retail Execution Summit</a:t>
            </a:r>
            <a:endParaRPr lang="en-US" altLang="en-US" sz="2800" dirty="0"/>
          </a:p>
        </p:txBody>
      </p:sp>
      <p:pic>
        <p:nvPicPr>
          <p:cNvPr id="2057" name="Picture 1" descr="S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842" y="1853957"/>
            <a:ext cx="2341426" cy="95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EY_Logo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337" y="4200767"/>
            <a:ext cx="2368829" cy="103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SpringLogo-Hi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68" y="3074279"/>
            <a:ext cx="1951123" cy="103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AFS Logo NEW AND U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604" y="2813567"/>
            <a:ext cx="2774570" cy="117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E61953-7BE5-436B-A9E6-62D33261C6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0802" y="2064122"/>
            <a:ext cx="4129104" cy="563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AD2751-806C-43D5-94A3-C6EC76C5CA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2042" y="5476398"/>
            <a:ext cx="3807484" cy="819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58413C8-0632-4617-9342-14DCA633FB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3641" y="4412427"/>
            <a:ext cx="3998795" cy="103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82646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xmlns="" id="{C855A4B4-A1C8-449B-BE15-B2AF3BCDE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06" y="1323439"/>
            <a:ext cx="9145588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3">
            <a:extLst>
              <a:ext uri="{FF2B5EF4-FFF2-40B4-BE49-F238E27FC236}">
                <a16:creationId xmlns:a16="http://schemas.microsoft.com/office/drawing/2014/main" xmlns="" id="{1541E526-A339-4290-9047-556A965BF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0"/>
            <a:ext cx="9067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Calibri" panose="020F0502020204030204" pitchFamily="34" charset="0"/>
                <a:ea typeface="MS PGothic" panose="020B0600070205080204" pitchFamily="34" charset="-128"/>
              </a:rPr>
              <a:t>Learning # 1.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latin typeface="Calibri" panose="020F0502020204030204" pitchFamily="34" charset="0"/>
                <a:ea typeface="MS PGothic" panose="020B0600070205080204" pitchFamily="34" charset="-128"/>
              </a:rPr>
              <a:t>Ask the big NRM question? </a:t>
            </a:r>
            <a:endParaRPr lang="en-US" altLang="en-US" sz="160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5">
            <a:extLst>
              <a:ext uri="{FF2B5EF4-FFF2-40B4-BE49-F238E27FC236}">
                <a16:creationId xmlns:a16="http://schemas.microsoft.com/office/drawing/2014/main" xmlns="" id="{5603D4CA-B75B-437B-8CF3-F3F733FCF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4" t="4730" r="1669" b="-2"/>
          <a:stretch>
            <a:fillRect/>
          </a:stretch>
        </p:blipFill>
        <p:spPr bwMode="auto">
          <a:xfrm>
            <a:off x="3959225" y="2435920"/>
            <a:ext cx="208915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xmlns="" id="{91B0CDE7-A584-44E6-97C0-46B736E3C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1334195"/>
            <a:ext cx="2087563" cy="1023937"/>
          </a:xfrm>
          <a:prstGeom prst="rect">
            <a:avLst/>
          </a:prstGeom>
          <a:solidFill>
            <a:srgbClr val="4F21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400" b="1" kern="0" dirty="0">
                <a:solidFill>
                  <a:srgbClr val="FFFFFF"/>
                </a:solidFill>
                <a:latin typeface="Arial" panose="020B0604020202020204" pitchFamily="34" charset="0"/>
              </a:rPr>
              <a:t>Changing consumer</a:t>
            </a: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xmlns="" id="{0D389EC5-6A51-4511-A949-20C39F1C9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225" y="1334195"/>
            <a:ext cx="2089150" cy="1023937"/>
          </a:xfrm>
          <a:prstGeom prst="rect">
            <a:avLst/>
          </a:prstGeom>
          <a:solidFill>
            <a:srgbClr val="BAC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0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400" b="1" kern="0" dirty="0">
                <a:solidFill>
                  <a:srgbClr val="000000"/>
                </a:solidFill>
                <a:latin typeface="Arial" panose="020B0604020202020204" pitchFamily="34" charset="0"/>
              </a:rPr>
              <a:t>Demanding shoppers</a:t>
            </a:r>
          </a:p>
        </p:txBody>
      </p:sp>
      <p:pic>
        <p:nvPicPr>
          <p:cNvPr id="20485" name="Picture 3">
            <a:extLst>
              <a:ext uri="{FF2B5EF4-FFF2-40B4-BE49-F238E27FC236}">
                <a16:creationId xmlns:a16="http://schemas.microsoft.com/office/drawing/2014/main" xmlns="" id="{F7379406-32FD-4775-9844-2BC5C1F0C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420044"/>
            <a:ext cx="966788" cy="742950"/>
          </a:xfrm>
          <a:prstGeom prst="rect">
            <a:avLst/>
          </a:prstGeom>
          <a:noFill/>
          <a:ln w="6350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6" name="Picture 4">
            <a:extLst>
              <a:ext uri="{FF2B5EF4-FFF2-40B4-BE49-F238E27FC236}">
                <a16:creationId xmlns:a16="http://schemas.microsoft.com/office/drawing/2014/main" xmlns="" id="{6E2E6827-B12E-4262-8E59-001E673AB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2420044"/>
            <a:ext cx="1066800" cy="742950"/>
          </a:xfrm>
          <a:prstGeom prst="rect">
            <a:avLst/>
          </a:prstGeom>
          <a:noFill/>
          <a:ln w="6350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7" name="Picture 5">
            <a:extLst>
              <a:ext uri="{FF2B5EF4-FFF2-40B4-BE49-F238E27FC236}">
                <a16:creationId xmlns:a16="http://schemas.microsoft.com/office/drawing/2014/main" xmlns="" id="{B242080A-102C-482C-B66F-49F277FDD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5" b="10568"/>
          <a:stretch>
            <a:fillRect/>
          </a:stretch>
        </p:blipFill>
        <p:spPr bwMode="auto">
          <a:xfrm>
            <a:off x="1774826" y="3207444"/>
            <a:ext cx="968375" cy="798512"/>
          </a:xfrm>
          <a:prstGeom prst="rect">
            <a:avLst/>
          </a:prstGeom>
          <a:noFill/>
          <a:ln w="6350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0488" name="Group 32">
            <a:extLst>
              <a:ext uri="{FF2B5EF4-FFF2-40B4-BE49-F238E27FC236}">
                <a16:creationId xmlns:a16="http://schemas.microsoft.com/office/drawing/2014/main" xmlns="" id="{D37275DB-A5B5-4DB0-860C-B193BAE7F870}"/>
              </a:ext>
            </a:extLst>
          </p:cNvPr>
          <p:cNvGrpSpPr>
            <a:grpSpLocks/>
          </p:cNvGrpSpPr>
          <p:nvPr/>
        </p:nvGrpSpPr>
        <p:grpSpPr bwMode="auto">
          <a:xfrm>
            <a:off x="2795588" y="3207444"/>
            <a:ext cx="1066800" cy="798512"/>
            <a:chOff x="1780337" y="4452949"/>
            <a:chExt cx="2255658" cy="171925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101C88F-7610-454C-AFC5-560C4B112B75}"/>
                </a:ext>
              </a:extLst>
            </p:cNvPr>
            <p:cNvSpPr/>
            <p:nvPr/>
          </p:nvSpPr>
          <p:spPr>
            <a:xfrm>
              <a:off x="1780337" y="4815256"/>
              <a:ext cx="1876357" cy="21533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900" kern="0">
                <a:solidFill>
                  <a:prstClr val="white"/>
                </a:solidFill>
                <a:latin typeface="Montserrat Light"/>
              </a:endParaRPr>
            </a:p>
          </p:txBody>
        </p:sp>
        <p:pic>
          <p:nvPicPr>
            <p:cNvPr id="20501" name="Picture 10">
              <a:extLst>
                <a:ext uri="{FF2B5EF4-FFF2-40B4-BE49-F238E27FC236}">
                  <a16:creationId xmlns:a16="http://schemas.microsoft.com/office/drawing/2014/main" xmlns="" id="{3E0BFF8D-D25E-4DD4-8958-7466F34C5C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b="1089"/>
            <a:stretch>
              <a:fillRect/>
            </a:stretch>
          </p:blipFill>
          <p:spPr bwMode="auto">
            <a:xfrm>
              <a:off x="1780337" y="4452949"/>
              <a:ext cx="2255658" cy="1719250"/>
            </a:xfrm>
            <a:prstGeom prst="rect">
              <a:avLst/>
            </a:prstGeom>
            <a:noFill/>
            <a:ln w="635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489" name="Picture 57">
            <a:extLst>
              <a:ext uri="{FF2B5EF4-FFF2-40B4-BE49-F238E27FC236}">
                <a16:creationId xmlns:a16="http://schemas.microsoft.com/office/drawing/2014/main" xmlns="" id="{3CFE8F85-FC08-41D4-91C9-ADE2F46D97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" t="3967" r="2223" b="-2"/>
          <a:stretch>
            <a:fillRect/>
          </a:stretch>
        </p:blipFill>
        <p:spPr bwMode="auto">
          <a:xfrm>
            <a:off x="8329613" y="2423219"/>
            <a:ext cx="208915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81EB6BE-3154-4B8A-984A-7E8788E2D2F0}"/>
              </a:ext>
            </a:extLst>
          </p:cNvPr>
          <p:cNvSpPr txBox="1"/>
          <p:nvPr/>
        </p:nvSpPr>
        <p:spPr>
          <a:xfrm>
            <a:off x="1774825" y="5842694"/>
            <a:ext cx="8642350" cy="792162"/>
          </a:xfrm>
          <a:prstGeom prst="rect">
            <a:avLst/>
          </a:prstGeom>
          <a:solidFill>
            <a:srgbClr val="4F2170">
              <a:lumMod val="20000"/>
              <a:lumOff val="80000"/>
            </a:srgbClr>
          </a:solidFill>
          <a:ln>
            <a:noFill/>
          </a:ln>
        </p:spPr>
        <p:txBody>
          <a:bodyPr lIns="61498" tIns="107875" rIns="61498" bIns="45665" anchor="ctr"/>
          <a:lstStyle/>
          <a:p>
            <a:pPr algn="ctr" defTabSz="913340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kern="0" dirty="0">
                <a:solidFill>
                  <a:srgbClr val="4F2170"/>
                </a:solidFill>
                <a:latin typeface="Arial"/>
              </a:rPr>
              <a:t> Suppliers and retailers are under constant pressure</a:t>
            </a:r>
            <a:endParaRPr lang="en-GB" sz="2800" b="1" kern="0" dirty="0">
              <a:solidFill>
                <a:srgbClr val="4F2170"/>
              </a:solidFill>
              <a:latin typeface="Arial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xmlns="" id="{D04DCD4B-C0A0-41AD-A48C-B25246933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9613" y="1334195"/>
            <a:ext cx="2089150" cy="1023937"/>
          </a:xfrm>
          <a:prstGeom prst="rect">
            <a:avLst/>
          </a:prstGeom>
          <a:solidFill>
            <a:srgbClr val="CE11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0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400" b="1" kern="0" dirty="0">
                <a:solidFill>
                  <a:srgbClr val="FFFFFF"/>
                </a:solidFill>
                <a:latin typeface="Arial" panose="020B0604020202020204" pitchFamily="34" charset="0"/>
              </a:rPr>
              <a:t>Macro uncertainty</a:t>
            </a:r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xmlns="" id="{7FC43708-D5E9-4067-86B0-A2A0AD789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1334195"/>
            <a:ext cx="2087562" cy="1023937"/>
          </a:xfrm>
          <a:prstGeom prst="rect">
            <a:avLst/>
          </a:prstGeom>
          <a:solidFill>
            <a:srgbClr val="F956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8588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588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588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588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588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400" b="1" kern="0" dirty="0">
                <a:solidFill>
                  <a:srgbClr val="FFFFFF"/>
                </a:solidFill>
                <a:latin typeface="Arial" panose="020B0604020202020204" pitchFamily="34" charset="0"/>
              </a:rPr>
              <a:t>Retail disruption</a:t>
            </a:r>
          </a:p>
        </p:txBody>
      </p:sp>
      <p:pic>
        <p:nvPicPr>
          <p:cNvPr id="20493" name="Picture 37">
            <a:extLst>
              <a:ext uri="{FF2B5EF4-FFF2-40B4-BE49-F238E27FC236}">
                <a16:creationId xmlns:a16="http://schemas.microsoft.com/office/drawing/2014/main" xmlns="" id="{4DC01DB9-268C-4485-ADF6-B7FE9B89B3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7" t="11737"/>
          <a:stretch>
            <a:fillRect/>
          </a:stretch>
        </p:blipFill>
        <p:spPr bwMode="auto">
          <a:xfrm>
            <a:off x="6145213" y="2423220"/>
            <a:ext cx="2087562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B1A83E8-861A-48A8-B940-FC0F844F7F06}"/>
              </a:ext>
            </a:extLst>
          </p:cNvPr>
          <p:cNvSpPr txBox="1"/>
          <p:nvPr/>
        </p:nvSpPr>
        <p:spPr>
          <a:xfrm rot="5400000">
            <a:off x="1846821" y="3986183"/>
            <a:ext cx="1944000" cy="2088000"/>
          </a:xfrm>
          <a:prstGeom prst="homePlate">
            <a:avLst>
              <a:gd name="adj" fmla="val 21254"/>
            </a:avLst>
          </a:prstGeom>
          <a:solidFill>
            <a:srgbClr val="4F2170"/>
          </a:solidFill>
          <a:ln w="9525">
            <a:noFill/>
          </a:ln>
          <a:effectLst/>
        </p:spPr>
        <p:txBody>
          <a:bodyPr vert="vert270" bIns="101822"/>
          <a:lstStyle/>
          <a:p>
            <a:pPr marL="151862" indent="-151862" defTabSz="913340" eaLnBrk="1" fontAlgn="auto" hangingPunct="1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kern="0" dirty="0">
                <a:solidFill>
                  <a:prstClr val="white"/>
                </a:solidFill>
                <a:latin typeface="Arial"/>
              </a:rPr>
              <a:t>health &amp; wellness</a:t>
            </a:r>
          </a:p>
          <a:p>
            <a:pPr marL="151862" indent="-151862" defTabSz="913340" eaLnBrk="1" fontAlgn="auto" hangingPunct="1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kern="0" dirty="0">
                <a:solidFill>
                  <a:prstClr val="white"/>
                </a:solidFill>
                <a:latin typeface="Arial"/>
              </a:rPr>
              <a:t>authenticity </a:t>
            </a:r>
          </a:p>
          <a:p>
            <a:pPr marL="151862" indent="-151862" defTabSz="913340" eaLnBrk="1" fontAlgn="auto" hangingPunct="1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kern="0" dirty="0">
                <a:solidFill>
                  <a:prstClr val="white"/>
                </a:solidFill>
                <a:latin typeface="Arial"/>
              </a:rPr>
              <a:t>local sourcing</a:t>
            </a:r>
          </a:p>
          <a:p>
            <a:pPr marL="151862" indent="-151862" defTabSz="913340" eaLnBrk="1" fontAlgn="auto" hangingPunct="1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kern="0" dirty="0">
                <a:solidFill>
                  <a:prstClr val="white"/>
                </a:solidFill>
                <a:latin typeface="Arial"/>
              </a:rPr>
              <a:t>technology</a:t>
            </a:r>
          </a:p>
          <a:p>
            <a:pPr marL="151862" indent="-151862" defTabSz="913340" eaLnBrk="1" fontAlgn="auto" hangingPunct="1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endParaRPr lang="en-GB" sz="1600" b="1" kern="0" dirty="0">
              <a:solidFill>
                <a:prstClr val="white"/>
              </a:solidFill>
              <a:latin typeface="Arial"/>
            </a:endParaRPr>
          </a:p>
          <a:p>
            <a:pPr marL="151862" indent="-151862" defTabSz="913340" eaLnBrk="1" fontAlgn="auto" hangingPunct="1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endParaRPr lang="en-GB" sz="16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7C1BA6C-4C04-4439-ACB6-E2F31D71ECB4}"/>
              </a:ext>
            </a:extLst>
          </p:cNvPr>
          <p:cNvSpPr txBox="1"/>
          <p:nvPr/>
        </p:nvSpPr>
        <p:spPr>
          <a:xfrm rot="5400000">
            <a:off x="4037513" y="3986183"/>
            <a:ext cx="1944000" cy="2088000"/>
          </a:xfrm>
          <a:prstGeom prst="homePlate">
            <a:avLst>
              <a:gd name="adj" fmla="val 21194"/>
            </a:avLst>
          </a:prstGeom>
          <a:solidFill>
            <a:srgbClr val="BAC405"/>
          </a:solidFill>
          <a:ln w="9525">
            <a:noFill/>
          </a:ln>
          <a:effectLst/>
        </p:spPr>
        <p:txBody>
          <a:bodyPr vert="vert270" bIns="101822"/>
          <a:lstStyle/>
          <a:p>
            <a:pPr marL="151862" indent="-151862" defTabSz="913340" eaLnBrk="1" fontAlgn="auto" hangingPunct="1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kern="0" dirty="0">
                <a:solidFill>
                  <a:srgbClr val="000000"/>
                </a:solidFill>
                <a:latin typeface="Arial"/>
              </a:rPr>
              <a:t>Price importance</a:t>
            </a:r>
          </a:p>
          <a:p>
            <a:pPr marL="151862" indent="-151862" defTabSz="913340" eaLnBrk="1" fontAlgn="auto" hangingPunct="1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kern="0" dirty="0">
                <a:solidFill>
                  <a:srgbClr val="000000"/>
                </a:solidFill>
                <a:latin typeface="Arial"/>
              </a:rPr>
              <a:t>Loyalty decline</a:t>
            </a:r>
          </a:p>
          <a:p>
            <a:pPr marL="151862" indent="-151862" defTabSz="913340" eaLnBrk="1" fontAlgn="auto" hangingPunct="1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kern="0" dirty="0">
                <a:solidFill>
                  <a:srgbClr val="000000"/>
                </a:solidFill>
                <a:latin typeface="Arial"/>
              </a:rPr>
              <a:t>Demand for convenience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AF5FC39-6D50-4893-9D8C-AB59C3060B0D}"/>
              </a:ext>
            </a:extLst>
          </p:cNvPr>
          <p:cNvSpPr txBox="1"/>
          <p:nvPr/>
        </p:nvSpPr>
        <p:spPr>
          <a:xfrm rot="5400000">
            <a:off x="8402188" y="3986183"/>
            <a:ext cx="1944000" cy="2088000"/>
          </a:xfrm>
          <a:prstGeom prst="homePlate">
            <a:avLst>
              <a:gd name="adj" fmla="val 21697"/>
            </a:avLst>
          </a:prstGeom>
          <a:solidFill>
            <a:srgbClr val="CE1126"/>
          </a:solidFill>
          <a:ln w="9525">
            <a:noFill/>
          </a:ln>
          <a:effectLst/>
        </p:spPr>
        <p:txBody>
          <a:bodyPr vert="vert270" bIns="101822"/>
          <a:lstStyle/>
          <a:p>
            <a:pPr marL="151862" indent="-151862" defTabSz="913340" eaLnBrk="1" fontAlgn="auto" hangingPunct="1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kern="0" dirty="0">
                <a:solidFill>
                  <a:prstClr val="white"/>
                </a:solidFill>
                <a:latin typeface="Arial"/>
              </a:rPr>
              <a:t>Erratic growth</a:t>
            </a:r>
          </a:p>
          <a:p>
            <a:pPr marL="151862" indent="-151862" defTabSz="913340" eaLnBrk="1" fontAlgn="auto" hangingPunct="1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kern="0" dirty="0">
                <a:solidFill>
                  <a:prstClr val="white"/>
                </a:solidFill>
                <a:latin typeface="Arial"/>
              </a:rPr>
              <a:t>Input cost volatility</a:t>
            </a:r>
          </a:p>
          <a:p>
            <a:pPr marL="151862" indent="-151862" defTabSz="913340" eaLnBrk="1" fontAlgn="auto" hangingPunct="1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kern="0" dirty="0">
                <a:solidFill>
                  <a:prstClr val="white"/>
                </a:solidFill>
                <a:latin typeface="Arial"/>
              </a:rPr>
              <a:t>Legislation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AB83A8A-4AFC-451F-B233-4CFCD8F91DAE}"/>
              </a:ext>
            </a:extLst>
          </p:cNvPr>
          <p:cNvSpPr txBox="1"/>
          <p:nvPr/>
        </p:nvSpPr>
        <p:spPr>
          <a:xfrm rot="5400000">
            <a:off x="6217067" y="3986183"/>
            <a:ext cx="1944000" cy="2088000"/>
          </a:xfrm>
          <a:prstGeom prst="homePlate">
            <a:avLst>
              <a:gd name="adj" fmla="val 20692"/>
            </a:avLst>
          </a:prstGeom>
          <a:solidFill>
            <a:srgbClr val="F95602"/>
          </a:solidFill>
          <a:ln w="9525">
            <a:noFill/>
          </a:ln>
          <a:effectLst/>
        </p:spPr>
        <p:txBody>
          <a:bodyPr vert="vert270" bIns="101822"/>
          <a:lstStyle/>
          <a:p>
            <a:pPr marL="151862" indent="-151862" defTabSz="913340" eaLnBrk="1" fontAlgn="auto" hangingPunct="1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kern="0" dirty="0">
                <a:solidFill>
                  <a:prstClr val="white"/>
                </a:solidFill>
                <a:latin typeface="Arial"/>
              </a:rPr>
              <a:t>Growth of online </a:t>
            </a:r>
            <a:br>
              <a:rPr lang="en-GB" sz="1600" b="1" kern="0" dirty="0">
                <a:solidFill>
                  <a:prstClr val="white"/>
                </a:solidFill>
                <a:latin typeface="Arial"/>
              </a:rPr>
            </a:br>
            <a:r>
              <a:rPr lang="en-GB" sz="1600" b="1" kern="0" dirty="0">
                <a:solidFill>
                  <a:prstClr val="white"/>
                </a:solidFill>
                <a:latin typeface="Arial"/>
              </a:rPr>
              <a:t>&amp; discounters</a:t>
            </a:r>
          </a:p>
          <a:p>
            <a:pPr marL="151862" indent="-151862" defTabSz="913340" eaLnBrk="1" fontAlgn="auto" hangingPunct="1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kern="0" dirty="0">
                <a:solidFill>
                  <a:prstClr val="white"/>
                </a:solidFill>
                <a:latin typeface="Arial"/>
              </a:rPr>
              <a:t>The ‘Big Box’ challenge</a:t>
            </a:r>
          </a:p>
          <a:p>
            <a:pPr marL="151862" indent="-151862" defTabSz="913340" eaLnBrk="1" fontAlgn="auto" hangingPunct="1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kern="0" dirty="0">
                <a:solidFill>
                  <a:prstClr val="white"/>
                </a:solidFill>
                <a:latin typeface="Arial"/>
              </a:rPr>
              <a:t>Consolidation</a:t>
            </a:r>
          </a:p>
        </p:txBody>
      </p:sp>
      <p:pic>
        <p:nvPicPr>
          <p:cNvPr id="20498" name="Picture 3">
            <a:extLst>
              <a:ext uri="{FF2B5EF4-FFF2-40B4-BE49-F238E27FC236}">
                <a16:creationId xmlns:a16="http://schemas.microsoft.com/office/drawing/2014/main" xmlns="" id="{2BA895A4-2547-4C6F-BDB2-E9A9492E4A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/>
          <a:stretch>
            <a:fillRect/>
          </a:stretch>
        </p:blipFill>
        <p:spPr bwMode="auto">
          <a:xfrm>
            <a:off x="3959226" y="2420044"/>
            <a:ext cx="2093913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9" name="TextBox 23">
            <a:extLst>
              <a:ext uri="{FF2B5EF4-FFF2-40B4-BE49-F238E27FC236}">
                <a16:creationId xmlns:a16="http://schemas.microsoft.com/office/drawing/2014/main" xmlns="" id="{A5012057-5ADC-438A-816C-399A4DF3C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013" y="-103188"/>
            <a:ext cx="9067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MS PGothic" panose="020B0600070205080204" pitchFamily="34" charset="-128"/>
              </a:rPr>
              <a:t>Change is constant ! Is it getting faster, am I getting older ?</a:t>
            </a:r>
            <a:endParaRPr lang="en-US" altLang="en-US" sz="1600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extLst>
              <a:ext uri="{FF2B5EF4-FFF2-40B4-BE49-F238E27FC236}">
                <a16:creationId xmlns:a16="http://schemas.microsoft.com/office/drawing/2014/main" xmlns="" id="{820D3F57-C36A-48A2-B2C2-BB23F002A9B9}"/>
              </a:ext>
            </a:extLst>
          </p:cNvPr>
          <p:cNvSpPr/>
          <p:nvPr/>
        </p:nvSpPr>
        <p:spPr>
          <a:xfrm>
            <a:off x="2438401" y="1765818"/>
            <a:ext cx="2790825" cy="2811463"/>
          </a:xfrm>
          <a:prstGeom prst="rightArrow">
            <a:avLst>
              <a:gd name="adj1" fmla="val 78522"/>
              <a:gd name="adj2" fmla="val 32184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33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5400" b="1" kern="0" spc="-30" dirty="0">
              <a:solidFill>
                <a:srgbClr val="00B7C6"/>
              </a:solidFill>
              <a:latin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87D289F-1E0B-4930-A266-CA0560B0DF46}"/>
              </a:ext>
            </a:extLst>
          </p:cNvPr>
          <p:cNvSpPr/>
          <p:nvPr/>
        </p:nvSpPr>
        <p:spPr>
          <a:xfrm>
            <a:off x="1787526" y="5153542"/>
            <a:ext cx="8628063" cy="1481138"/>
          </a:xfrm>
          <a:prstGeom prst="rect">
            <a:avLst/>
          </a:prstGeom>
          <a:solidFill>
            <a:srgbClr val="0036A3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87665" tIns="45665" rIns="91335" bIns="45665" anchor="ctr"/>
          <a:lstStyle/>
          <a:p>
            <a:pPr algn="ctr" defTabSz="913340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b="1" kern="0" spc="-30" dirty="0">
              <a:solidFill>
                <a:prstClr val="white"/>
              </a:solidFill>
              <a:latin typeface="Arial"/>
            </a:endParaRPr>
          </a:p>
          <a:p>
            <a:pPr algn="ctr" defTabSz="913340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600" b="1" dirty="0">
                <a:solidFill>
                  <a:schemeClr val="bg1"/>
                </a:solidFill>
              </a:rPr>
              <a:t>This tough environment poses a threat to us and our customers</a:t>
            </a:r>
            <a:r>
              <a:rPr lang="en-GB" sz="3600" b="1" kern="0" spc="-30" dirty="0">
                <a:solidFill>
                  <a:schemeClr val="bg1"/>
                </a:solidFill>
                <a:latin typeface="Arial"/>
              </a:rPr>
              <a:t/>
            </a:r>
            <a:br>
              <a:rPr lang="en-GB" sz="3600" b="1" kern="0" spc="-30" dirty="0">
                <a:solidFill>
                  <a:schemeClr val="bg1"/>
                </a:solidFill>
                <a:latin typeface="Arial"/>
              </a:rPr>
            </a:br>
            <a:endParaRPr lang="en-GB" sz="3600" b="1" kern="0" spc="-30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22532" name="Picture 5">
            <a:extLst>
              <a:ext uri="{FF2B5EF4-FFF2-40B4-BE49-F238E27FC236}">
                <a16:creationId xmlns:a16="http://schemas.microsoft.com/office/drawing/2014/main" xmlns="" id="{3B38B911-5B09-46B5-8331-C3F16E8F0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6" t="11055" r="8900" b="1758"/>
          <a:stretch>
            <a:fillRect/>
          </a:stretch>
        </p:blipFill>
        <p:spPr bwMode="auto">
          <a:xfrm>
            <a:off x="5829300" y="1407043"/>
            <a:ext cx="3995738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7">
            <a:extLst>
              <a:ext uri="{FF2B5EF4-FFF2-40B4-BE49-F238E27FC236}">
                <a16:creationId xmlns:a16="http://schemas.microsoft.com/office/drawing/2014/main" xmlns="" id="{9916159D-46B1-40C5-8E9B-9829FEC9B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413" y="-103188"/>
            <a:ext cx="91100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Calibri" panose="020F0502020204030204" pitchFamily="34" charset="0"/>
              </a:rPr>
              <a:t>Learning # 2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latin typeface="Calibri" panose="020F0502020204030204" pitchFamily="34" charset="0"/>
              </a:rPr>
              <a:t>Challenge + NRM = Opportunity</a:t>
            </a:r>
            <a:endParaRPr lang="en-US" altLang="en-US" sz="160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>
            <a:extLst>
              <a:ext uri="{FF2B5EF4-FFF2-40B4-BE49-F238E27FC236}">
                <a16:creationId xmlns:a16="http://schemas.microsoft.com/office/drawing/2014/main" xmlns="" id="{1DF2F8DE-8D77-4128-9D17-C501889F2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1332614"/>
            <a:ext cx="9194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3">
            <a:extLst>
              <a:ext uri="{FF2B5EF4-FFF2-40B4-BE49-F238E27FC236}">
                <a16:creationId xmlns:a16="http://schemas.microsoft.com/office/drawing/2014/main" xmlns="" id="{B8B9D266-4F99-4005-BCDD-EABEAB6C2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863" y="-103188"/>
            <a:ext cx="92011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 b="1" dirty="0">
                <a:latin typeface="Calibri" panose="020F0502020204030204" pitchFamily="34" charset="0"/>
              </a:rPr>
              <a:t>Learning # 3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</a:rPr>
              <a:t>It is a journey requiring a LT vision</a:t>
            </a:r>
            <a:endParaRPr lang="en-US" altLang="en-US" sz="1600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xmlns="" id="{C73CD8AC-A8A0-4AD9-BAE8-169983EC8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009" y="-44450"/>
            <a:ext cx="942399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Learning # 4.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Think ‘PPT’ when defining vision</a:t>
            </a:r>
            <a:endParaRPr lang="en-US" altLang="en-US" sz="1600" b="1" dirty="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CBCBEC36-F524-4FED-AF79-E280FB61C8B1}"/>
              </a:ext>
            </a:extLst>
          </p:cNvPr>
          <p:cNvSpPr/>
          <p:nvPr/>
        </p:nvSpPr>
        <p:spPr>
          <a:xfrm>
            <a:off x="6220455" y="2381613"/>
            <a:ext cx="4021137" cy="596900"/>
          </a:xfrm>
          <a:prstGeom prst="homePlate">
            <a:avLst>
              <a:gd name="adj" fmla="val 0"/>
            </a:avLst>
          </a:prstGeom>
          <a:solidFill>
            <a:srgbClr val="BBE0E3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Standard KPIs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linked to Commercial Strategy</a:t>
            </a: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xmlns="" id="{F16C80B2-7715-4B51-9DD7-2C58AF18FEA4}"/>
              </a:ext>
            </a:extLst>
          </p:cNvPr>
          <p:cNvSpPr/>
          <p:nvPr/>
        </p:nvSpPr>
        <p:spPr>
          <a:xfrm>
            <a:off x="6220455" y="6069376"/>
            <a:ext cx="4021137" cy="596900"/>
          </a:xfrm>
          <a:prstGeom prst="homePlate">
            <a:avLst>
              <a:gd name="adj" fmla="val 0"/>
            </a:avLst>
          </a:prstGeom>
          <a:solidFill>
            <a:srgbClr val="BBE0E3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Consistent &amp; transparent data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enabling better decisions</a:t>
            </a: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xmlns="" id="{F7B4F022-185C-4A77-8E23-24E19FEF8F37}"/>
              </a:ext>
            </a:extLst>
          </p:cNvPr>
          <p:cNvSpPr/>
          <p:nvPr/>
        </p:nvSpPr>
        <p:spPr>
          <a:xfrm>
            <a:off x="6220455" y="3119801"/>
            <a:ext cx="4021137" cy="596900"/>
          </a:xfrm>
          <a:prstGeom prst="homePlate">
            <a:avLst>
              <a:gd name="adj" fmla="val 0"/>
            </a:avLst>
          </a:prstGeom>
          <a:solidFill>
            <a:srgbClr val="BBE0E3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35560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Clear roles embedded in organisation</a:t>
            </a: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xmlns="" id="{FFD84369-6B45-4D30-AFB6-DE3904DC4D65}"/>
              </a:ext>
            </a:extLst>
          </p:cNvPr>
          <p:cNvSpPr/>
          <p:nvPr/>
        </p:nvSpPr>
        <p:spPr>
          <a:xfrm>
            <a:off x="6220455" y="3856401"/>
            <a:ext cx="4021137" cy="596900"/>
          </a:xfrm>
          <a:prstGeom prst="homePlate">
            <a:avLst>
              <a:gd name="adj" fmla="val 0"/>
            </a:avLst>
          </a:prstGeom>
          <a:solidFill>
            <a:srgbClr val="BBE0E3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Standardised processes to enable powerful business plans</a:t>
            </a: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xmlns="" id="{69585706-CF12-4E17-BC33-8C64EB50E4B9}"/>
              </a:ext>
            </a:extLst>
          </p:cNvPr>
          <p:cNvSpPr/>
          <p:nvPr/>
        </p:nvSpPr>
        <p:spPr>
          <a:xfrm>
            <a:off x="6220455" y="4594588"/>
            <a:ext cx="4021137" cy="596900"/>
          </a:xfrm>
          <a:prstGeom prst="homePlate">
            <a:avLst>
              <a:gd name="adj" fmla="val 0"/>
            </a:avLst>
          </a:prstGeom>
          <a:solidFill>
            <a:srgbClr val="BBE0E3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One global language 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xmlns="" id="{C0D0BE91-B17A-41D2-8A3D-CB71D04067A9}"/>
              </a:ext>
            </a:extLst>
          </p:cNvPr>
          <p:cNvSpPr/>
          <p:nvPr/>
        </p:nvSpPr>
        <p:spPr>
          <a:xfrm>
            <a:off x="6220455" y="5331188"/>
            <a:ext cx="4021137" cy="596900"/>
          </a:xfrm>
          <a:prstGeom prst="homePlate">
            <a:avLst>
              <a:gd name="adj" fmla="val 0"/>
            </a:avLst>
          </a:prstGeom>
          <a:solidFill>
            <a:srgbClr val="BBE0E3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Simple, consistent</a:t>
            </a:r>
            <a:br>
              <a:rPr lang="en-GB" sz="1400" b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</a:br>
            <a:r>
              <a:rPr lang="en-GB" sz="1400" b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governance and controls</a:t>
            </a: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xmlns="" id="{2C7A8D2F-9D94-4036-9E7C-85BDF5672609}"/>
              </a:ext>
            </a:extLst>
          </p:cNvPr>
          <p:cNvSpPr/>
          <p:nvPr/>
        </p:nvSpPr>
        <p:spPr>
          <a:xfrm>
            <a:off x="6220455" y="1645013"/>
            <a:ext cx="4021137" cy="596900"/>
          </a:xfrm>
          <a:prstGeom prst="homePlate">
            <a:avLst>
              <a:gd name="adj" fmla="val 0"/>
            </a:avLst>
          </a:prstGeom>
          <a:solidFill>
            <a:srgbClr val="BBE0E3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Analytical, customer focussed managers</a:t>
            </a:r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xmlns="" id="{73A71DA6-41D4-42ED-B157-9D0CB6E8051E}"/>
              </a:ext>
            </a:extLst>
          </p:cNvPr>
          <p:cNvSpPr/>
          <p:nvPr/>
        </p:nvSpPr>
        <p:spPr>
          <a:xfrm>
            <a:off x="2459667" y="3856401"/>
            <a:ext cx="4087813" cy="596900"/>
          </a:xfrm>
          <a:prstGeom prst="homePlate">
            <a:avLst>
              <a:gd name="adj" fmla="val 45659"/>
            </a:avLst>
          </a:prstGeom>
          <a:solidFill>
            <a:srgbClr val="FFFF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i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Inconsistent </a:t>
            </a:r>
            <a:r>
              <a:rPr lang="en-GB" sz="1400" b="1" i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planning, execution and evaluation processes</a:t>
            </a:r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xmlns="" id="{0CE0295C-E1DE-479B-8C80-8E84FA1298B8}"/>
              </a:ext>
            </a:extLst>
          </p:cNvPr>
          <p:cNvSpPr/>
          <p:nvPr/>
        </p:nvSpPr>
        <p:spPr>
          <a:xfrm>
            <a:off x="2459667" y="4594588"/>
            <a:ext cx="4087813" cy="596900"/>
          </a:xfrm>
          <a:prstGeom prst="homePlate">
            <a:avLst>
              <a:gd name="adj" fmla="val 45659"/>
            </a:avLst>
          </a:prstGeom>
          <a:solidFill>
            <a:srgbClr val="FFFF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i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Multiple definitions </a:t>
            </a:r>
            <a:r>
              <a:rPr lang="en-GB" sz="1400" i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used across markets/regions</a:t>
            </a:r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xmlns="" id="{34F52E94-9E6C-4A92-9A1D-B4C97E9755AD}"/>
              </a:ext>
            </a:extLst>
          </p:cNvPr>
          <p:cNvSpPr/>
          <p:nvPr/>
        </p:nvSpPr>
        <p:spPr>
          <a:xfrm>
            <a:off x="2459667" y="3119801"/>
            <a:ext cx="4087813" cy="596900"/>
          </a:xfrm>
          <a:prstGeom prst="homePlate">
            <a:avLst>
              <a:gd name="adj" fmla="val 45659"/>
            </a:avLst>
          </a:prstGeom>
          <a:solidFill>
            <a:srgbClr val="FFFF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i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Lack of clarity on </a:t>
            </a:r>
            <a:r>
              <a:rPr lang="en-GB" sz="1400" b="1" i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roles and responsibilities </a:t>
            </a:r>
            <a:r>
              <a:rPr lang="en-GB" sz="1400" i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across functions</a:t>
            </a:r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xmlns="" id="{37003A2A-E353-4A0E-984B-AE13B41A4406}"/>
              </a:ext>
            </a:extLst>
          </p:cNvPr>
          <p:cNvSpPr/>
          <p:nvPr/>
        </p:nvSpPr>
        <p:spPr>
          <a:xfrm>
            <a:off x="2459667" y="2381613"/>
            <a:ext cx="4087813" cy="596900"/>
          </a:xfrm>
          <a:prstGeom prst="homePlate">
            <a:avLst>
              <a:gd name="adj" fmla="val 45659"/>
            </a:avLst>
          </a:prstGeom>
          <a:solidFill>
            <a:srgbClr val="FFFF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i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Inconsistent KPIs </a:t>
            </a:r>
            <a:r>
              <a:rPr lang="en-GB" sz="1400" i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not aligned to priorities</a:t>
            </a:r>
          </a:p>
        </p:txBody>
      </p:sp>
      <p:sp>
        <p:nvSpPr>
          <p:cNvPr id="17" name="Pentagon 16">
            <a:extLst>
              <a:ext uri="{FF2B5EF4-FFF2-40B4-BE49-F238E27FC236}">
                <a16:creationId xmlns:a16="http://schemas.microsoft.com/office/drawing/2014/main" xmlns="" id="{2B533CC1-DF03-4D6A-99C5-4D2CCB1B0E1E}"/>
              </a:ext>
            </a:extLst>
          </p:cNvPr>
          <p:cNvSpPr/>
          <p:nvPr/>
        </p:nvSpPr>
        <p:spPr>
          <a:xfrm>
            <a:off x="2459667" y="5331188"/>
            <a:ext cx="4087813" cy="596900"/>
          </a:xfrm>
          <a:prstGeom prst="homePlate">
            <a:avLst>
              <a:gd name="adj" fmla="val 45659"/>
            </a:avLst>
          </a:prstGeom>
          <a:solidFill>
            <a:srgbClr val="FFFF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i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Varied </a:t>
            </a:r>
            <a:r>
              <a:rPr lang="en-GB" sz="1400" b="1" i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levels of governance </a:t>
            </a:r>
            <a:r>
              <a:rPr lang="en-GB" sz="1400" i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and controls</a:t>
            </a:r>
          </a:p>
        </p:txBody>
      </p:sp>
      <p:sp>
        <p:nvSpPr>
          <p:cNvPr id="18" name="Pentagon 17">
            <a:extLst>
              <a:ext uri="{FF2B5EF4-FFF2-40B4-BE49-F238E27FC236}">
                <a16:creationId xmlns:a16="http://schemas.microsoft.com/office/drawing/2014/main" xmlns="" id="{206BB432-7227-48C0-A364-B696C1A116C7}"/>
              </a:ext>
            </a:extLst>
          </p:cNvPr>
          <p:cNvSpPr/>
          <p:nvPr/>
        </p:nvSpPr>
        <p:spPr>
          <a:xfrm>
            <a:off x="2459667" y="6069376"/>
            <a:ext cx="4087813" cy="596900"/>
          </a:xfrm>
          <a:prstGeom prst="homePlate">
            <a:avLst>
              <a:gd name="adj" fmla="val 45659"/>
            </a:avLst>
          </a:prstGeom>
          <a:solidFill>
            <a:srgbClr val="FFFF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i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Multiple </a:t>
            </a:r>
            <a:r>
              <a:rPr lang="en-GB" sz="1400" b="1" i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tools/spreadsheets/systems</a:t>
            </a:r>
            <a:endParaRPr lang="en-GB" sz="1400" i="1" kern="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9" name="Pentagon 18">
            <a:extLst>
              <a:ext uri="{FF2B5EF4-FFF2-40B4-BE49-F238E27FC236}">
                <a16:creationId xmlns:a16="http://schemas.microsoft.com/office/drawing/2014/main" xmlns="" id="{713E2B39-424A-453A-B6F7-DB777B861FEA}"/>
              </a:ext>
            </a:extLst>
          </p:cNvPr>
          <p:cNvSpPr/>
          <p:nvPr/>
        </p:nvSpPr>
        <p:spPr>
          <a:xfrm>
            <a:off x="2459667" y="1645013"/>
            <a:ext cx="4087813" cy="596900"/>
          </a:xfrm>
          <a:prstGeom prst="homePlate">
            <a:avLst>
              <a:gd name="adj" fmla="val 45659"/>
            </a:avLst>
          </a:prstGeom>
          <a:solidFill>
            <a:srgbClr val="FFFF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i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Variable </a:t>
            </a:r>
            <a:r>
              <a:rPr lang="en-GB" sz="1600" b="1" i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capability /</a:t>
            </a:r>
            <a:r>
              <a:rPr lang="en-GB" sz="1600" i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heavy admin burden</a:t>
            </a:r>
          </a:p>
        </p:txBody>
      </p:sp>
      <p:sp>
        <p:nvSpPr>
          <p:cNvPr id="26641" name="TextBox 19">
            <a:extLst>
              <a:ext uri="{FF2B5EF4-FFF2-40B4-BE49-F238E27FC236}">
                <a16:creationId xmlns:a16="http://schemas.microsoft.com/office/drawing/2014/main" xmlns="" id="{BFB1CD29-64C5-43D3-A122-02902E7D7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680" y="1308463"/>
            <a:ext cx="307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</a:pPr>
            <a:r>
              <a:rPr lang="en-GB" altLang="en-US" sz="1800" b="1" i="1">
                <a:solidFill>
                  <a:srgbClr val="000000"/>
                </a:solidFill>
                <a:ea typeface="MS PGothic" panose="020B0600070205080204" pitchFamily="34" charset="-128"/>
              </a:rPr>
              <a:t>FROM</a:t>
            </a:r>
          </a:p>
        </p:txBody>
      </p:sp>
      <p:sp>
        <p:nvSpPr>
          <p:cNvPr id="26642" name="TextBox 20">
            <a:extLst>
              <a:ext uri="{FF2B5EF4-FFF2-40B4-BE49-F238E27FC236}">
                <a16:creationId xmlns:a16="http://schemas.microsoft.com/office/drawing/2014/main" xmlns="" id="{4217FCD5-46EF-45BC-9946-9CF66FBE1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0455" y="1279888"/>
            <a:ext cx="4021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</a:pPr>
            <a:r>
              <a:rPr lang="en-GB" altLang="en-US" sz="1800" b="1" i="1">
                <a:solidFill>
                  <a:srgbClr val="000000"/>
                </a:solidFill>
                <a:ea typeface="MS PGothic" panose="020B0600070205080204" pitchFamily="34" charset="-128"/>
              </a:rPr>
              <a:t>TO</a:t>
            </a:r>
            <a:endParaRPr lang="en-GB" altLang="en-US" sz="2000" b="1" i="1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0023FFF-F9D0-4A65-9E05-92E8304A0EBD}"/>
              </a:ext>
            </a:extLst>
          </p:cNvPr>
          <p:cNvSpPr/>
          <p:nvPr/>
        </p:nvSpPr>
        <p:spPr>
          <a:xfrm rot="16200000">
            <a:off x="1115054" y="2446701"/>
            <a:ext cx="2071688" cy="468313"/>
          </a:xfrm>
          <a:prstGeom prst="rect">
            <a:avLst/>
          </a:prstGeom>
          <a:solidFill>
            <a:srgbClr val="FFFFFF">
              <a:lumMod val="50000"/>
            </a:srgbClr>
          </a:solidFill>
          <a:ln w="9525" cap="flat" cmpd="sng" algn="ctr">
            <a:solidFill>
              <a:srgbClr val="FFFFFF">
                <a:lumMod val="8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i="1" kern="0" dirty="0">
                <a:solidFill>
                  <a:prstClr val="white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PEOPLE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EBD7012-462D-4DC8-AD38-C4C47A9ECA90}"/>
              </a:ext>
            </a:extLst>
          </p:cNvPr>
          <p:cNvSpPr/>
          <p:nvPr/>
        </p:nvSpPr>
        <p:spPr>
          <a:xfrm rot="16200000">
            <a:off x="1115054" y="4596176"/>
            <a:ext cx="2071688" cy="468313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solidFill>
              <a:srgbClr val="FFFFFF">
                <a:lumMod val="8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i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PROCESS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11375A9-D7E4-48A8-B943-40D8D57BC45E}"/>
              </a:ext>
            </a:extLst>
          </p:cNvPr>
          <p:cNvSpPr/>
          <p:nvPr/>
        </p:nvSpPr>
        <p:spPr>
          <a:xfrm rot="16200000">
            <a:off x="1790536" y="6071758"/>
            <a:ext cx="720725" cy="468313"/>
          </a:xfrm>
          <a:prstGeom prst="rect">
            <a:avLst/>
          </a:prstGeom>
          <a:solidFill>
            <a:srgbClr val="FFE466"/>
          </a:solidFill>
          <a:ln w="9525" cap="flat" cmpd="sng" algn="ctr">
            <a:solidFill>
              <a:srgbClr val="FFFFFF">
                <a:lumMod val="8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36000" rIns="3600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i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TECH-NOLOGY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0444C49-4C37-4EB7-A006-F0B825B4C2FF}"/>
              </a:ext>
            </a:extLst>
          </p:cNvPr>
          <p:cNvSpPr/>
          <p:nvPr/>
        </p:nvSpPr>
        <p:spPr>
          <a:xfrm>
            <a:off x="1524000" y="1034903"/>
            <a:ext cx="9144000" cy="5334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xmlns="" id="{5CCB7B50-5905-4E52-92C5-76B2369FA33E}"/>
              </a:ext>
            </a:extLst>
          </p:cNvPr>
          <p:cNvSpPr/>
          <p:nvPr/>
        </p:nvSpPr>
        <p:spPr>
          <a:xfrm>
            <a:off x="2124075" y="5092554"/>
            <a:ext cx="2343150" cy="1177925"/>
          </a:xfrm>
          <a:prstGeom prst="homePlate">
            <a:avLst>
              <a:gd name="adj" fmla="val 0"/>
            </a:avLst>
          </a:prstGeom>
          <a:solidFill>
            <a:srgbClr val="E4ECBA"/>
          </a:solidFill>
          <a:ln w="1905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lIns="76200" tIns="76200" rIns="76200" bIns="76200" spcCol="1270" anchor="ctr"/>
          <a:lstStyle/>
          <a:p>
            <a:pPr algn="ctr" defTabSz="8890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n-GB" sz="2000" b="1" kern="0">
              <a:latin typeface="Arial"/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xmlns="" id="{7B7DB37D-5CBA-4D14-ADFB-819E7635D115}"/>
              </a:ext>
            </a:extLst>
          </p:cNvPr>
          <p:cNvSpPr/>
          <p:nvPr/>
        </p:nvSpPr>
        <p:spPr>
          <a:xfrm>
            <a:off x="5857875" y="5044928"/>
            <a:ext cx="1747838" cy="1295400"/>
          </a:xfrm>
          <a:prstGeom prst="hexagon">
            <a:avLst>
              <a:gd name="adj" fmla="val 33905"/>
              <a:gd name="vf" fmla="val 115470"/>
            </a:avLst>
          </a:prstGeom>
          <a:solidFill>
            <a:srgbClr val="FFFFFF"/>
          </a:solidFill>
          <a:ln w="12700" cap="flat" cmpd="sng" algn="ctr">
            <a:noFill/>
            <a:prstDash val="solid"/>
          </a:ln>
          <a:effectLst/>
        </p:spPr>
        <p:txBody>
          <a:bodyPr lIns="36000" rIns="3600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b="1" kern="0" dirty="0">
              <a:latin typeface="Arial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xmlns="" id="{7F30A679-5A87-46E8-9520-EF8EC2B5EE06}"/>
              </a:ext>
            </a:extLst>
          </p:cNvPr>
          <p:cNvSpPr/>
          <p:nvPr/>
        </p:nvSpPr>
        <p:spPr>
          <a:xfrm>
            <a:off x="4586289" y="4403578"/>
            <a:ext cx="1747837" cy="1295400"/>
          </a:xfrm>
          <a:prstGeom prst="hexagon">
            <a:avLst>
              <a:gd name="adj" fmla="val 33905"/>
              <a:gd name="vf" fmla="val 115470"/>
            </a:avLst>
          </a:prstGeom>
          <a:solidFill>
            <a:srgbClr val="FFFFFF"/>
          </a:solidFill>
          <a:ln w="12700" cap="flat" cmpd="sng" algn="ctr">
            <a:noFill/>
            <a:prstDash val="solid"/>
          </a:ln>
          <a:effectLst/>
        </p:spPr>
        <p:txBody>
          <a:bodyPr lIns="36000" rIns="3600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b="1" kern="0" dirty="0"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F3EF38-9442-4609-9054-A76BFF9379D8}"/>
              </a:ext>
            </a:extLst>
          </p:cNvPr>
          <p:cNvSpPr txBox="1"/>
          <p:nvPr/>
        </p:nvSpPr>
        <p:spPr>
          <a:xfrm>
            <a:off x="2124075" y="1349229"/>
            <a:ext cx="4400550" cy="1198563"/>
          </a:xfrm>
          <a:prstGeom prst="rect">
            <a:avLst/>
          </a:prstGeom>
          <a:solidFill>
            <a:srgbClr val="595959">
              <a:lumMod val="20000"/>
              <a:lumOff val="8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lIns="108000" rIns="36000" anchor="ctr"/>
          <a:lstStyle>
            <a:defPPr>
              <a:defRPr lang="en-US"/>
            </a:defPPr>
            <a:lvl1pPr algn="ctr">
              <a:defRPr sz="14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b="1" i="1" kern="0" dirty="0">
              <a:latin typeface="Arial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DD7C81C3-B321-446A-8947-892CD2D6188D}"/>
              </a:ext>
            </a:extLst>
          </p:cNvPr>
          <p:cNvSpPr/>
          <p:nvPr/>
        </p:nvSpPr>
        <p:spPr>
          <a:xfrm>
            <a:off x="4587875" y="1930253"/>
            <a:ext cx="1747838" cy="1295400"/>
          </a:xfrm>
          <a:prstGeom prst="hexagon">
            <a:avLst>
              <a:gd name="adj" fmla="val 33905"/>
              <a:gd name="vf" fmla="val 115470"/>
            </a:avLst>
          </a:prstGeom>
          <a:solidFill>
            <a:srgbClr val="FFFFFF"/>
          </a:solidFill>
          <a:ln w="12700" cap="flat" cmpd="sng" algn="ctr">
            <a:noFill/>
            <a:prstDash val="solid"/>
          </a:ln>
          <a:effectLst/>
        </p:spPr>
        <p:txBody>
          <a:bodyPr lIns="36000" rIns="3600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b="1" kern="0" dirty="0">
              <a:latin typeface="Arial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96614F8B-ED44-4F28-B12A-C0ABF66C19CD}"/>
              </a:ext>
            </a:extLst>
          </p:cNvPr>
          <p:cNvSpPr/>
          <p:nvPr/>
        </p:nvSpPr>
        <p:spPr>
          <a:xfrm>
            <a:off x="5894389" y="1290491"/>
            <a:ext cx="1747837" cy="1295400"/>
          </a:xfrm>
          <a:prstGeom prst="hexagon">
            <a:avLst>
              <a:gd name="adj" fmla="val 33905"/>
              <a:gd name="vf" fmla="val 115470"/>
            </a:avLst>
          </a:prstGeom>
          <a:solidFill>
            <a:srgbClr val="FFFFFF"/>
          </a:solidFill>
          <a:ln w="12700" cap="flat" cmpd="sng" algn="ctr">
            <a:noFill/>
            <a:prstDash val="solid"/>
          </a:ln>
          <a:effectLst/>
        </p:spPr>
        <p:txBody>
          <a:bodyPr lIns="36000" rIns="3600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b="1" kern="0" dirty="0">
              <a:latin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0C30AFE-54FD-4B45-8198-BC10F78761FB}"/>
              </a:ext>
            </a:extLst>
          </p:cNvPr>
          <p:cNvSpPr txBox="1"/>
          <p:nvPr/>
        </p:nvSpPr>
        <p:spPr>
          <a:xfrm>
            <a:off x="2124075" y="2595417"/>
            <a:ext cx="1836738" cy="1201737"/>
          </a:xfrm>
          <a:prstGeom prst="rect">
            <a:avLst/>
          </a:prstGeom>
          <a:solidFill>
            <a:srgbClr val="C1FFC1"/>
          </a:solidFill>
          <a:ln w="12700" cap="flat" cmpd="sng" algn="ctr">
            <a:noFill/>
            <a:prstDash val="solid"/>
          </a:ln>
          <a:effectLst/>
        </p:spPr>
        <p:txBody>
          <a:bodyPr lIns="108000" rIns="36000" anchor="ctr"/>
          <a:lstStyle>
            <a:defPPr>
              <a:defRPr lang="en-US"/>
            </a:defPPr>
            <a:lvl1pPr algn="ctr">
              <a:defRPr sz="14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b="1" i="1" kern="0" dirty="0">
              <a:latin typeface="Arial"/>
            </a:endParaRP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xmlns="" id="{F3007C1B-9EC9-4EBB-80C7-C3E87367BC20}"/>
              </a:ext>
            </a:extLst>
          </p:cNvPr>
          <p:cNvSpPr/>
          <p:nvPr/>
        </p:nvSpPr>
        <p:spPr>
          <a:xfrm>
            <a:off x="3311525" y="2549378"/>
            <a:ext cx="1747838" cy="1295400"/>
          </a:xfrm>
          <a:prstGeom prst="hexagon">
            <a:avLst>
              <a:gd name="adj" fmla="val 33905"/>
              <a:gd name="vf" fmla="val 115470"/>
            </a:avLst>
          </a:prstGeom>
          <a:solidFill>
            <a:srgbClr val="FFFFFF"/>
          </a:solidFill>
          <a:ln w="12700" cap="flat" cmpd="sng" algn="ctr">
            <a:noFill/>
            <a:prstDash val="solid"/>
          </a:ln>
          <a:effectLst/>
        </p:spPr>
        <p:txBody>
          <a:bodyPr lIns="36000" rIns="3600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b="1" kern="0" dirty="0">
              <a:latin typeface="Arial"/>
            </a:endParaRPr>
          </a:p>
        </p:txBody>
      </p:sp>
      <p:sp>
        <p:nvSpPr>
          <p:cNvPr id="28683" name="TextBox 11">
            <a:extLst>
              <a:ext uri="{FF2B5EF4-FFF2-40B4-BE49-F238E27FC236}">
                <a16:creationId xmlns:a16="http://schemas.microsoft.com/office/drawing/2014/main" xmlns="" id="{139D4342-2D42-40B4-AB78-215F6ABD1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3849542"/>
            <a:ext cx="1836738" cy="1201737"/>
          </a:xfrm>
          <a:prstGeom prst="rect">
            <a:avLst/>
          </a:prstGeom>
          <a:solidFill>
            <a:srgbClr val="F49E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</a:pPr>
            <a:endParaRPr lang="en-GB" altLang="en-US" sz="1200" b="1" i="1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A04935C0-0895-488A-AD72-D745ADD9E417}"/>
              </a:ext>
            </a:extLst>
          </p:cNvPr>
          <p:cNvSpPr/>
          <p:nvPr/>
        </p:nvSpPr>
        <p:spPr>
          <a:xfrm>
            <a:off x="3325814" y="3797153"/>
            <a:ext cx="1747837" cy="1295400"/>
          </a:xfrm>
          <a:prstGeom prst="hexagon">
            <a:avLst>
              <a:gd name="adj" fmla="val 33905"/>
              <a:gd name="vf" fmla="val 115470"/>
            </a:avLst>
          </a:prstGeom>
          <a:noFill/>
          <a:ln w="12700" cap="flat" cmpd="sng" algn="ctr">
            <a:noFill/>
            <a:prstDash val="solid"/>
          </a:ln>
          <a:effectLst/>
        </p:spPr>
        <p:txBody>
          <a:bodyPr lIns="36000" rIns="3600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b="1" kern="0" dirty="0">
              <a:latin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31CDB56-FD88-4615-82B3-9ED0C557DCB9}"/>
              </a:ext>
            </a:extLst>
          </p:cNvPr>
          <p:cNvSpPr txBox="1"/>
          <p:nvPr/>
        </p:nvSpPr>
        <p:spPr>
          <a:xfrm>
            <a:off x="2182813" y="5070328"/>
            <a:ext cx="1598612" cy="59055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72000" rIns="36000" anchor="ctr"/>
          <a:lstStyle>
            <a:defPPr>
              <a:defRPr lang="en-US"/>
            </a:defPPr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defTabSz="8890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800" b="1" i="0" kern="0" dirty="0">
                <a:latin typeface="Arial"/>
              </a:rPr>
              <a:t>Systems</a:t>
            </a:r>
            <a:endParaRPr lang="en-GB" sz="1600" b="1" i="0" kern="0" dirty="0">
              <a:latin typeface="Arial"/>
            </a:endParaRP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xmlns="" id="{5A3F9170-A3A7-4A2C-8FE2-EDFAD1FA3BBB}"/>
              </a:ext>
            </a:extLst>
          </p:cNvPr>
          <p:cNvSpPr/>
          <p:nvPr/>
        </p:nvSpPr>
        <p:spPr>
          <a:xfrm>
            <a:off x="5921376" y="3849542"/>
            <a:ext cx="1643063" cy="1201737"/>
          </a:xfrm>
          <a:prstGeom prst="hexagon">
            <a:avLst>
              <a:gd name="adj" fmla="val 33905"/>
              <a:gd name="vf" fmla="val 115470"/>
            </a:avLst>
          </a:prstGeom>
          <a:solidFill>
            <a:srgbClr val="F49EA4"/>
          </a:solidFill>
          <a:ln w="12700" cap="flat" cmpd="sng" algn="ctr">
            <a:noFill/>
            <a:prstDash val="solid"/>
          </a:ln>
          <a:effectLst/>
        </p:spPr>
        <p:txBody>
          <a:bodyPr lIns="36000" rIns="3600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latin typeface="Arial"/>
              </a:rPr>
              <a:t>PFP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xmlns="" id="{86DC30CF-CF49-4BA9-B57F-FDE0D6545113}"/>
              </a:ext>
            </a:extLst>
          </p:cNvPr>
          <p:cNvSpPr/>
          <p:nvPr/>
        </p:nvSpPr>
        <p:spPr>
          <a:xfrm>
            <a:off x="4651376" y="4471841"/>
            <a:ext cx="1643063" cy="1200150"/>
          </a:xfrm>
          <a:prstGeom prst="hexagon">
            <a:avLst>
              <a:gd name="adj" fmla="val 33905"/>
              <a:gd name="vf" fmla="val 115470"/>
            </a:avLst>
          </a:prstGeom>
          <a:solidFill>
            <a:srgbClr val="E4ECBA"/>
          </a:solidFill>
          <a:ln w="12700" cap="flat" cmpd="sng" algn="ctr">
            <a:noFill/>
            <a:prstDash val="solid"/>
          </a:ln>
          <a:effectLst/>
        </p:spPr>
        <p:txBody>
          <a:bodyPr lIns="36000" rIns="3600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latin typeface="Arial"/>
              </a:rPr>
              <a:t>JBP Tools</a:t>
            </a:r>
          </a:p>
        </p:txBody>
      </p:sp>
      <p:grpSp>
        <p:nvGrpSpPr>
          <p:cNvPr id="17" name="Gruppieren 86">
            <a:extLst>
              <a:ext uri="{FF2B5EF4-FFF2-40B4-BE49-F238E27FC236}">
                <a16:creationId xmlns:a16="http://schemas.microsoft.com/office/drawing/2014/main" xmlns="" id="{988559F6-1976-45C3-84EA-07D6CF1D831A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2257816" y="3179151"/>
            <a:ext cx="203886" cy="468000"/>
            <a:chOff x="10625592" y="1535985"/>
            <a:chExt cx="1929937" cy="4430037"/>
          </a:xfrm>
          <a:solidFill>
            <a:srgbClr val="5F5F5F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xmlns="" id="{BD24DBC0-796A-4640-9AC8-112C4398B5E6}"/>
                </a:ext>
              </a:extLst>
            </p:cNvPr>
            <p:cNvSpPr>
              <a:spLocks/>
            </p:cNvSpPr>
            <p:nvPr/>
          </p:nvSpPr>
          <p:spPr bwMode="gray">
            <a:xfrm>
              <a:off x="11129760" y="1535985"/>
              <a:ext cx="921600" cy="9198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latin typeface="Arial"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xmlns="" id="{F9F024CF-9474-4FA8-90A9-8B43CF5F8F56}"/>
                </a:ext>
              </a:extLst>
            </p:cNvPr>
            <p:cNvSpPr>
              <a:spLocks/>
            </p:cNvSpPr>
            <p:nvPr/>
          </p:nvSpPr>
          <p:spPr bwMode="gray">
            <a:xfrm>
              <a:off x="10625592" y="2516336"/>
              <a:ext cx="1929937" cy="3449686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latin typeface="Arial"/>
              </a:endParaRPr>
            </a:p>
          </p:txBody>
        </p:sp>
      </p:grpSp>
      <p:sp>
        <p:nvSpPr>
          <p:cNvPr id="20" name="Freeform 472">
            <a:extLst>
              <a:ext uri="{FF2B5EF4-FFF2-40B4-BE49-F238E27FC236}">
                <a16:creationId xmlns:a16="http://schemas.microsoft.com/office/drawing/2014/main" xmlns="" id="{73481BD6-A3D6-4C60-80FF-CF68294415B8}"/>
              </a:ext>
            </a:extLst>
          </p:cNvPr>
          <p:cNvSpPr>
            <a:spLocks noEditPoints="1"/>
          </p:cNvSpPr>
          <p:nvPr/>
        </p:nvSpPr>
        <p:spPr bwMode="auto">
          <a:xfrm>
            <a:off x="2217738" y="5708504"/>
            <a:ext cx="546100" cy="466725"/>
          </a:xfrm>
          <a:custGeom>
            <a:avLst/>
            <a:gdLst>
              <a:gd name="T0" fmla="*/ 3033 w 3402"/>
              <a:gd name="T1" fmla="*/ 2101 h 2286"/>
              <a:gd name="T2" fmla="*/ 2465 w 3402"/>
              <a:gd name="T3" fmla="*/ 1189 h 2286"/>
              <a:gd name="T4" fmla="*/ 643 w 3402"/>
              <a:gd name="T5" fmla="*/ 357 h 2286"/>
              <a:gd name="T6" fmla="*/ 799 w 3402"/>
              <a:gd name="T7" fmla="*/ 13 h 2286"/>
              <a:gd name="T8" fmla="*/ 1281 w 3402"/>
              <a:gd name="T9" fmla="*/ 353 h 2286"/>
              <a:gd name="T10" fmla="*/ 1436 w 3402"/>
              <a:gd name="T11" fmla="*/ 9 h 2286"/>
              <a:gd name="T12" fmla="*/ 158 w 3402"/>
              <a:gd name="T13" fmla="*/ 1525 h 2286"/>
              <a:gd name="T14" fmla="*/ 10 w 3402"/>
              <a:gd name="T15" fmla="*/ 1896 h 2286"/>
              <a:gd name="T16" fmla="*/ 1599 w 3402"/>
              <a:gd name="T17" fmla="*/ 351 h 2286"/>
              <a:gd name="T18" fmla="*/ 1758 w 3402"/>
              <a:gd name="T19" fmla="*/ 9 h 2286"/>
              <a:gd name="T20" fmla="*/ 499 w 3402"/>
              <a:gd name="T21" fmla="*/ 405 h 2286"/>
              <a:gd name="T22" fmla="*/ 324 w 3402"/>
              <a:gd name="T23" fmla="*/ 65 h 2286"/>
              <a:gd name="T24" fmla="*/ 479 w 3402"/>
              <a:gd name="T25" fmla="*/ 102 h 2286"/>
              <a:gd name="T26" fmla="*/ 373 w 3402"/>
              <a:gd name="T27" fmla="*/ 213 h 2286"/>
              <a:gd name="T28" fmla="*/ 106 w 3402"/>
              <a:gd name="T29" fmla="*/ 15 h 2286"/>
              <a:gd name="T30" fmla="*/ 6 w 3402"/>
              <a:gd name="T31" fmla="*/ 409 h 2286"/>
              <a:gd name="T32" fmla="*/ 120 w 3402"/>
              <a:gd name="T33" fmla="*/ 769 h 2286"/>
              <a:gd name="T34" fmla="*/ 10 w 3402"/>
              <a:gd name="T35" fmla="*/ 1164 h 2286"/>
              <a:gd name="T36" fmla="*/ 958 w 3402"/>
              <a:gd name="T37" fmla="*/ 363 h 2286"/>
              <a:gd name="T38" fmla="*/ 1126 w 3402"/>
              <a:gd name="T39" fmla="*/ 290 h 2286"/>
              <a:gd name="T40" fmla="*/ 1054 w 3402"/>
              <a:gd name="T41" fmla="*/ 72 h 2286"/>
              <a:gd name="T42" fmla="*/ 1079 w 3402"/>
              <a:gd name="T43" fmla="*/ 1520 h 2286"/>
              <a:gd name="T44" fmla="*/ 971 w 3402"/>
              <a:gd name="T45" fmla="*/ 1914 h 2286"/>
              <a:gd name="T46" fmla="*/ 1288 w 3402"/>
              <a:gd name="T47" fmla="*/ 1570 h 2286"/>
              <a:gd name="T48" fmla="*/ 1533 w 3402"/>
              <a:gd name="T49" fmla="*/ 1803 h 2286"/>
              <a:gd name="T50" fmla="*/ 1344 w 3402"/>
              <a:gd name="T51" fmla="*/ 1812 h 2286"/>
              <a:gd name="T52" fmla="*/ 1844 w 3402"/>
              <a:gd name="T53" fmla="*/ 1861 h 2286"/>
              <a:gd name="T54" fmla="*/ 1618 w 3402"/>
              <a:gd name="T55" fmla="*/ 1635 h 2286"/>
              <a:gd name="T56" fmla="*/ 971 w 3402"/>
              <a:gd name="T57" fmla="*/ 1164 h 2286"/>
              <a:gd name="T58" fmla="*/ 1059 w 3402"/>
              <a:gd name="T59" fmla="*/ 767 h 2286"/>
              <a:gd name="T60" fmla="*/ 971 w 3402"/>
              <a:gd name="T61" fmla="*/ 1164 h 2286"/>
              <a:gd name="T62" fmla="*/ 677 w 3402"/>
              <a:gd name="T63" fmla="*/ 1907 h 2286"/>
              <a:gd name="T64" fmla="*/ 809 w 3402"/>
              <a:gd name="T65" fmla="*/ 1830 h 2286"/>
              <a:gd name="T66" fmla="*/ 770 w 3402"/>
              <a:gd name="T67" fmla="*/ 1581 h 2286"/>
              <a:gd name="T68" fmla="*/ 302 w 3402"/>
              <a:gd name="T69" fmla="*/ 886 h 2286"/>
              <a:gd name="T70" fmla="*/ 579 w 3402"/>
              <a:gd name="T71" fmla="*/ 967 h 2286"/>
              <a:gd name="T72" fmla="*/ 376 w 3402"/>
              <a:gd name="T73" fmla="*/ 967 h 2286"/>
              <a:gd name="T74" fmla="*/ 685 w 3402"/>
              <a:gd name="T75" fmla="*/ 1160 h 2286"/>
              <a:gd name="T76" fmla="*/ 759 w 3402"/>
              <a:gd name="T77" fmla="*/ 762 h 2286"/>
              <a:gd name="T78" fmla="*/ 756 w 3402"/>
              <a:gd name="T79" fmla="*/ 826 h 2286"/>
              <a:gd name="T80" fmla="*/ 710 w 3402"/>
              <a:gd name="T81" fmla="*/ 1080 h 2286"/>
              <a:gd name="T82" fmla="*/ 329 w 3402"/>
              <a:gd name="T83" fmla="*/ 1593 h 2286"/>
              <a:gd name="T84" fmla="*/ 565 w 3402"/>
              <a:gd name="T85" fmla="*/ 1921 h 2286"/>
              <a:gd name="T86" fmla="*/ 2680 w 3402"/>
              <a:gd name="T87" fmla="*/ 999 h 2286"/>
              <a:gd name="T88" fmla="*/ 2167 w 3402"/>
              <a:gd name="T89" fmla="*/ 250 h 2286"/>
              <a:gd name="T90" fmla="*/ 1887 w 3402"/>
              <a:gd name="T91" fmla="*/ 254 h 2286"/>
              <a:gd name="T92" fmla="*/ 1328 w 3402"/>
              <a:gd name="T93" fmla="*/ 774 h 2286"/>
              <a:gd name="T94" fmla="*/ 1500 w 3402"/>
              <a:gd name="T95" fmla="*/ 1118 h 2286"/>
              <a:gd name="T96" fmla="*/ 1914 w 3402"/>
              <a:gd name="T97" fmla="*/ 1855 h 2286"/>
              <a:gd name="T98" fmla="*/ 1452 w 3402"/>
              <a:gd name="T99" fmla="*/ 1028 h 2286"/>
              <a:gd name="T100" fmla="*/ 1370 w 3402"/>
              <a:gd name="T101" fmla="*/ 827 h 2286"/>
              <a:gd name="T102" fmla="*/ 2061 w 3402"/>
              <a:gd name="T103" fmla="*/ 76 h 2286"/>
              <a:gd name="T104" fmla="*/ 1970 w 3402"/>
              <a:gd name="T105" fmla="*/ 274 h 2286"/>
              <a:gd name="T106" fmla="*/ 1980 w 3402"/>
              <a:gd name="T107" fmla="*/ 1630 h 2286"/>
              <a:gd name="T108" fmla="*/ 1834 w 3402"/>
              <a:gd name="T109" fmla="*/ 1435 h 2286"/>
              <a:gd name="T110" fmla="*/ 1829 w 3402"/>
              <a:gd name="T111" fmla="*/ 515 h 2286"/>
              <a:gd name="T112" fmla="*/ 2603 w 3402"/>
              <a:gd name="T113" fmla="*/ 998 h 2286"/>
              <a:gd name="T114" fmla="*/ 1774 w 3402"/>
              <a:gd name="T115" fmla="*/ 717 h 2286"/>
              <a:gd name="T116" fmla="*/ 1882 w 3402"/>
              <a:gd name="T117" fmla="*/ 1170 h 2286"/>
              <a:gd name="T118" fmla="*/ 1759 w 3402"/>
              <a:gd name="T119" fmla="*/ 1114 h 2286"/>
              <a:gd name="T120" fmla="*/ 1858 w 3402"/>
              <a:gd name="T121" fmla="*/ 878 h 2286"/>
              <a:gd name="T122" fmla="*/ 2030 w 3402"/>
              <a:gd name="T123" fmla="*/ 826 h 2286"/>
              <a:gd name="T124" fmla="*/ 2313 w 3402"/>
              <a:gd name="T125" fmla="*/ 1176 h 2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402" h="2286">
                <a:moveTo>
                  <a:pt x="3216" y="1800"/>
                </a:moveTo>
                <a:lnTo>
                  <a:pt x="3186" y="1831"/>
                </a:lnTo>
                <a:lnTo>
                  <a:pt x="2747" y="1395"/>
                </a:lnTo>
                <a:lnTo>
                  <a:pt x="2747" y="1395"/>
                </a:lnTo>
                <a:lnTo>
                  <a:pt x="2735" y="1386"/>
                </a:lnTo>
                <a:lnTo>
                  <a:pt x="2723" y="1378"/>
                </a:lnTo>
                <a:lnTo>
                  <a:pt x="2712" y="1373"/>
                </a:lnTo>
                <a:lnTo>
                  <a:pt x="2700" y="1371"/>
                </a:lnTo>
                <a:lnTo>
                  <a:pt x="2688" y="1371"/>
                </a:lnTo>
                <a:lnTo>
                  <a:pt x="2676" y="1372"/>
                </a:lnTo>
                <a:lnTo>
                  <a:pt x="2663" y="1376"/>
                </a:lnTo>
                <a:lnTo>
                  <a:pt x="2652" y="1380"/>
                </a:lnTo>
                <a:lnTo>
                  <a:pt x="2607" y="1335"/>
                </a:lnTo>
                <a:lnTo>
                  <a:pt x="2607" y="1335"/>
                </a:lnTo>
                <a:lnTo>
                  <a:pt x="2591" y="1358"/>
                </a:lnTo>
                <a:lnTo>
                  <a:pt x="2573" y="1380"/>
                </a:lnTo>
                <a:lnTo>
                  <a:pt x="2555" y="1402"/>
                </a:lnTo>
                <a:lnTo>
                  <a:pt x="2534" y="1423"/>
                </a:lnTo>
                <a:lnTo>
                  <a:pt x="2534" y="1423"/>
                </a:lnTo>
                <a:lnTo>
                  <a:pt x="2513" y="1443"/>
                </a:lnTo>
                <a:lnTo>
                  <a:pt x="2493" y="1462"/>
                </a:lnTo>
                <a:lnTo>
                  <a:pt x="2471" y="1480"/>
                </a:lnTo>
                <a:lnTo>
                  <a:pt x="2448" y="1497"/>
                </a:lnTo>
                <a:lnTo>
                  <a:pt x="2491" y="1540"/>
                </a:lnTo>
                <a:lnTo>
                  <a:pt x="2491" y="1540"/>
                </a:lnTo>
                <a:lnTo>
                  <a:pt x="2487" y="1551"/>
                </a:lnTo>
                <a:lnTo>
                  <a:pt x="2485" y="1564"/>
                </a:lnTo>
                <a:lnTo>
                  <a:pt x="2483" y="1577"/>
                </a:lnTo>
                <a:lnTo>
                  <a:pt x="2485" y="1589"/>
                </a:lnTo>
                <a:lnTo>
                  <a:pt x="2488" y="1602"/>
                </a:lnTo>
                <a:lnTo>
                  <a:pt x="2494" y="1614"/>
                </a:lnTo>
                <a:lnTo>
                  <a:pt x="2501" y="1625"/>
                </a:lnTo>
                <a:lnTo>
                  <a:pt x="2509" y="1636"/>
                </a:lnTo>
                <a:lnTo>
                  <a:pt x="2948" y="2071"/>
                </a:lnTo>
                <a:lnTo>
                  <a:pt x="2918" y="2102"/>
                </a:lnTo>
                <a:lnTo>
                  <a:pt x="3103" y="2286"/>
                </a:lnTo>
                <a:lnTo>
                  <a:pt x="3402" y="1983"/>
                </a:lnTo>
                <a:lnTo>
                  <a:pt x="3216" y="1800"/>
                </a:lnTo>
                <a:close/>
                <a:moveTo>
                  <a:pt x="2740" y="1749"/>
                </a:moveTo>
                <a:lnTo>
                  <a:pt x="2738" y="1502"/>
                </a:lnTo>
                <a:lnTo>
                  <a:pt x="3129" y="1889"/>
                </a:lnTo>
                <a:lnTo>
                  <a:pt x="3006" y="2013"/>
                </a:lnTo>
                <a:lnTo>
                  <a:pt x="2740" y="1749"/>
                </a:lnTo>
                <a:close/>
                <a:moveTo>
                  <a:pt x="3103" y="2170"/>
                </a:moveTo>
                <a:lnTo>
                  <a:pt x="3033" y="2101"/>
                </a:lnTo>
                <a:lnTo>
                  <a:pt x="3217" y="1915"/>
                </a:lnTo>
                <a:lnTo>
                  <a:pt x="3287" y="1985"/>
                </a:lnTo>
                <a:lnTo>
                  <a:pt x="3103" y="2170"/>
                </a:lnTo>
                <a:close/>
                <a:moveTo>
                  <a:pt x="2363" y="638"/>
                </a:moveTo>
                <a:lnTo>
                  <a:pt x="2338" y="669"/>
                </a:lnTo>
                <a:lnTo>
                  <a:pt x="2338" y="669"/>
                </a:lnTo>
                <a:lnTo>
                  <a:pt x="2354" y="683"/>
                </a:lnTo>
                <a:lnTo>
                  <a:pt x="2369" y="698"/>
                </a:lnTo>
                <a:lnTo>
                  <a:pt x="2383" y="714"/>
                </a:lnTo>
                <a:lnTo>
                  <a:pt x="2397" y="730"/>
                </a:lnTo>
                <a:lnTo>
                  <a:pt x="2408" y="746"/>
                </a:lnTo>
                <a:lnTo>
                  <a:pt x="2420" y="764"/>
                </a:lnTo>
                <a:lnTo>
                  <a:pt x="2430" y="781"/>
                </a:lnTo>
                <a:lnTo>
                  <a:pt x="2440" y="799"/>
                </a:lnTo>
                <a:lnTo>
                  <a:pt x="2449" y="818"/>
                </a:lnTo>
                <a:lnTo>
                  <a:pt x="2456" y="836"/>
                </a:lnTo>
                <a:lnTo>
                  <a:pt x="2463" y="856"/>
                </a:lnTo>
                <a:lnTo>
                  <a:pt x="2467" y="874"/>
                </a:lnTo>
                <a:lnTo>
                  <a:pt x="2472" y="894"/>
                </a:lnTo>
                <a:lnTo>
                  <a:pt x="2475" y="914"/>
                </a:lnTo>
                <a:lnTo>
                  <a:pt x="2478" y="934"/>
                </a:lnTo>
                <a:lnTo>
                  <a:pt x="2480" y="954"/>
                </a:lnTo>
                <a:lnTo>
                  <a:pt x="2480" y="974"/>
                </a:lnTo>
                <a:lnTo>
                  <a:pt x="2480" y="995"/>
                </a:lnTo>
                <a:lnTo>
                  <a:pt x="2478" y="1014"/>
                </a:lnTo>
                <a:lnTo>
                  <a:pt x="2475" y="1034"/>
                </a:lnTo>
                <a:lnTo>
                  <a:pt x="2472" y="1053"/>
                </a:lnTo>
                <a:lnTo>
                  <a:pt x="2467" y="1074"/>
                </a:lnTo>
                <a:lnTo>
                  <a:pt x="2461" y="1093"/>
                </a:lnTo>
                <a:lnTo>
                  <a:pt x="2456" y="1112"/>
                </a:lnTo>
                <a:lnTo>
                  <a:pt x="2448" y="1132"/>
                </a:lnTo>
                <a:lnTo>
                  <a:pt x="2440" y="1151"/>
                </a:lnTo>
                <a:lnTo>
                  <a:pt x="2429" y="1169"/>
                </a:lnTo>
                <a:lnTo>
                  <a:pt x="2419" y="1186"/>
                </a:lnTo>
                <a:lnTo>
                  <a:pt x="2407" y="1204"/>
                </a:lnTo>
                <a:lnTo>
                  <a:pt x="2395" y="1221"/>
                </a:lnTo>
                <a:lnTo>
                  <a:pt x="2381" y="1237"/>
                </a:lnTo>
                <a:lnTo>
                  <a:pt x="2366" y="1253"/>
                </a:lnTo>
                <a:lnTo>
                  <a:pt x="2395" y="1282"/>
                </a:lnTo>
                <a:lnTo>
                  <a:pt x="2395" y="1282"/>
                </a:lnTo>
                <a:lnTo>
                  <a:pt x="2411" y="1265"/>
                </a:lnTo>
                <a:lnTo>
                  <a:pt x="2426" y="1246"/>
                </a:lnTo>
                <a:lnTo>
                  <a:pt x="2441" y="1228"/>
                </a:lnTo>
                <a:lnTo>
                  <a:pt x="2453" y="1208"/>
                </a:lnTo>
                <a:lnTo>
                  <a:pt x="2465" y="1189"/>
                </a:lnTo>
                <a:lnTo>
                  <a:pt x="2475" y="1168"/>
                </a:lnTo>
                <a:lnTo>
                  <a:pt x="2486" y="1148"/>
                </a:lnTo>
                <a:lnTo>
                  <a:pt x="2494" y="1126"/>
                </a:lnTo>
                <a:lnTo>
                  <a:pt x="2501" y="1105"/>
                </a:lnTo>
                <a:lnTo>
                  <a:pt x="2508" y="1084"/>
                </a:lnTo>
                <a:lnTo>
                  <a:pt x="2512" y="1063"/>
                </a:lnTo>
                <a:lnTo>
                  <a:pt x="2516" y="1041"/>
                </a:lnTo>
                <a:lnTo>
                  <a:pt x="2519" y="1019"/>
                </a:lnTo>
                <a:lnTo>
                  <a:pt x="2520" y="997"/>
                </a:lnTo>
                <a:lnTo>
                  <a:pt x="2521" y="974"/>
                </a:lnTo>
                <a:lnTo>
                  <a:pt x="2520" y="952"/>
                </a:lnTo>
                <a:lnTo>
                  <a:pt x="2519" y="930"/>
                </a:lnTo>
                <a:lnTo>
                  <a:pt x="2516" y="908"/>
                </a:lnTo>
                <a:lnTo>
                  <a:pt x="2512" y="886"/>
                </a:lnTo>
                <a:lnTo>
                  <a:pt x="2508" y="865"/>
                </a:lnTo>
                <a:lnTo>
                  <a:pt x="2501" y="843"/>
                </a:lnTo>
                <a:lnTo>
                  <a:pt x="2494" y="822"/>
                </a:lnTo>
                <a:lnTo>
                  <a:pt x="2486" y="802"/>
                </a:lnTo>
                <a:lnTo>
                  <a:pt x="2476" y="781"/>
                </a:lnTo>
                <a:lnTo>
                  <a:pt x="2466" y="761"/>
                </a:lnTo>
                <a:lnTo>
                  <a:pt x="2455" y="742"/>
                </a:lnTo>
                <a:lnTo>
                  <a:pt x="2442" y="723"/>
                </a:lnTo>
                <a:lnTo>
                  <a:pt x="2428" y="705"/>
                </a:lnTo>
                <a:lnTo>
                  <a:pt x="2414" y="687"/>
                </a:lnTo>
                <a:lnTo>
                  <a:pt x="2398" y="670"/>
                </a:lnTo>
                <a:lnTo>
                  <a:pt x="2382" y="653"/>
                </a:lnTo>
                <a:lnTo>
                  <a:pt x="2363" y="638"/>
                </a:lnTo>
                <a:lnTo>
                  <a:pt x="2363" y="638"/>
                </a:lnTo>
                <a:close/>
                <a:moveTo>
                  <a:pt x="642" y="128"/>
                </a:moveTo>
                <a:lnTo>
                  <a:pt x="642" y="128"/>
                </a:lnTo>
                <a:lnTo>
                  <a:pt x="645" y="131"/>
                </a:lnTo>
                <a:lnTo>
                  <a:pt x="650" y="131"/>
                </a:lnTo>
                <a:lnTo>
                  <a:pt x="650" y="131"/>
                </a:lnTo>
                <a:lnTo>
                  <a:pt x="654" y="128"/>
                </a:lnTo>
                <a:lnTo>
                  <a:pt x="661" y="126"/>
                </a:lnTo>
                <a:lnTo>
                  <a:pt x="725" y="90"/>
                </a:lnTo>
                <a:lnTo>
                  <a:pt x="726" y="349"/>
                </a:lnTo>
                <a:lnTo>
                  <a:pt x="652" y="350"/>
                </a:lnTo>
                <a:lnTo>
                  <a:pt x="652" y="350"/>
                </a:lnTo>
                <a:lnTo>
                  <a:pt x="650" y="350"/>
                </a:lnTo>
                <a:lnTo>
                  <a:pt x="647" y="351"/>
                </a:lnTo>
                <a:lnTo>
                  <a:pt x="647" y="351"/>
                </a:lnTo>
                <a:lnTo>
                  <a:pt x="645" y="353"/>
                </a:lnTo>
                <a:lnTo>
                  <a:pt x="643" y="357"/>
                </a:lnTo>
                <a:lnTo>
                  <a:pt x="643" y="357"/>
                </a:lnTo>
                <a:lnTo>
                  <a:pt x="642" y="360"/>
                </a:lnTo>
                <a:lnTo>
                  <a:pt x="640" y="366"/>
                </a:lnTo>
                <a:lnTo>
                  <a:pt x="640" y="366"/>
                </a:lnTo>
                <a:lnTo>
                  <a:pt x="640" y="381"/>
                </a:lnTo>
                <a:lnTo>
                  <a:pt x="640" y="381"/>
                </a:lnTo>
                <a:lnTo>
                  <a:pt x="640" y="396"/>
                </a:lnTo>
                <a:lnTo>
                  <a:pt x="640" y="396"/>
                </a:lnTo>
                <a:lnTo>
                  <a:pt x="642" y="401"/>
                </a:lnTo>
                <a:lnTo>
                  <a:pt x="644" y="405"/>
                </a:lnTo>
                <a:lnTo>
                  <a:pt x="644" y="405"/>
                </a:lnTo>
                <a:lnTo>
                  <a:pt x="645" y="408"/>
                </a:lnTo>
                <a:lnTo>
                  <a:pt x="647" y="410"/>
                </a:lnTo>
                <a:lnTo>
                  <a:pt x="647" y="410"/>
                </a:lnTo>
                <a:lnTo>
                  <a:pt x="650" y="411"/>
                </a:lnTo>
                <a:lnTo>
                  <a:pt x="652" y="412"/>
                </a:lnTo>
                <a:lnTo>
                  <a:pt x="871" y="411"/>
                </a:lnTo>
                <a:lnTo>
                  <a:pt x="871" y="411"/>
                </a:lnTo>
                <a:lnTo>
                  <a:pt x="874" y="410"/>
                </a:lnTo>
                <a:lnTo>
                  <a:pt x="876" y="409"/>
                </a:lnTo>
                <a:lnTo>
                  <a:pt x="876" y="409"/>
                </a:lnTo>
                <a:lnTo>
                  <a:pt x="878" y="407"/>
                </a:lnTo>
                <a:lnTo>
                  <a:pt x="881" y="404"/>
                </a:lnTo>
                <a:lnTo>
                  <a:pt x="881" y="404"/>
                </a:lnTo>
                <a:lnTo>
                  <a:pt x="883" y="395"/>
                </a:lnTo>
                <a:lnTo>
                  <a:pt x="883" y="395"/>
                </a:lnTo>
                <a:lnTo>
                  <a:pt x="884" y="380"/>
                </a:lnTo>
                <a:lnTo>
                  <a:pt x="884" y="380"/>
                </a:lnTo>
                <a:lnTo>
                  <a:pt x="883" y="365"/>
                </a:lnTo>
                <a:lnTo>
                  <a:pt x="883" y="365"/>
                </a:lnTo>
                <a:lnTo>
                  <a:pt x="882" y="359"/>
                </a:lnTo>
                <a:lnTo>
                  <a:pt x="881" y="356"/>
                </a:lnTo>
                <a:lnTo>
                  <a:pt x="881" y="356"/>
                </a:lnTo>
                <a:lnTo>
                  <a:pt x="878" y="352"/>
                </a:lnTo>
                <a:lnTo>
                  <a:pt x="876" y="350"/>
                </a:lnTo>
                <a:lnTo>
                  <a:pt x="876" y="350"/>
                </a:lnTo>
                <a:lnTo>
                  <a:pt x="874" y="349"/>
                </a:lnTo>
                <a:lnTo>
                  <a:pt x="871" y="349"/>
                </a:lnTo>
                <a:lnTo>
                  <a:pt x="807" y="349"/>
                </a:lnTo>
                <a:lnTo>
                  <a:pt x="804" y="20"/>
                </a:lnTo>
                <a:lnTo>
                  <a:pt x="804" y="20"/>
                </a:lnTo>
                <a:lnTo>
                  <a:pt x="804" y="17"/>
                </a:lnTo>
                <a:lnTo>
                  <a:pt x="803" y="15"/>
                </a:lnTo>
                <a:lnTo>
                  <a:pt x="803" y="15"/>
                </a:lnTo>
                <a:lnTo>
                  <a:pt x="801" y="14"/>
                </a:lnTo>
                <a:lnTo>
                  <a:pt x="799" y="13"/>
                </a:lnTo>
                <a:lnTo>
                  <a:pt x="799" y="13"/>
                </a:lnTo>
                <a:lnTo>
                  <a:pt x="787" y="12"/>
                </a:lnTo>
                <a:lnTo>
                  <a:pt x="787" y="12"/>
                </a:lnTo>
                <a:lnTo>
                  <a:pt x="769" y="10"/>
                </a:lnTo>
                <a:lnTo>
                  <a:pt x="769" y="10"/>
                </a:lnTo>
                <a:lnTo>
                  <a:pt x="754" y="12"/>
                </a:lnTo>
                <a:lnTo>
                  <a:pt x="754" y="12"/>
                </a:lnTo>
                <a:lnTo>
                  <a:pt x="743" y="12"/>
                </a:lnTo>
                <a:lnTo>
                  <a:pt x="743" y="12"/>
                </a:lnTo>
                <a:lnTo>
                  <a:pt x="737" y="13"/>
                </a:lnTo>
                <a:lnTo>
                  <a:pt x="737" y="13"/>
                </a:lnTo>
                <a:lnTo>
                  <a:pt x="734" y="15"/>
                </a:lnTo>
                <a:lnTo>
                  <a:pt x="649" y="70"/>
                </a:lnTo>
                <a:lnTo>
                  <a:pt x="649" y="70"/>
                </a:lnTo>
                <a:lnTo>
                  <a:pt x="643" y="75"/>
                </a:lnTo>
                <a:lnTo>
                  <a:pt x="643" y="75"/>
                </a:lnTo>
                <a:lnTo>
                  <a:pt x="640" y="77"/>
                </a:lnTo>
                <a:lnTo>
                  <a:pt x="639" y="81"/>
                </a:lnTo>
                <a:lnTo>
                  <a:pt x="639" y="81"/>
                </a:lnTo>
                <a:lnTo>
                  <a:pt x="638" y="89"/>
                </a:lnTo>
                <a:lnTo>
                  <a:pt x="638" y="89"/>
                </a:lnTo>
                <a:lnTo>
                  <a:pt x="637" y="102"/>
                </a:lnTo>
                <a:lnTo>
                  <a:pt x="637" y="102"/>
                </a:lnTo>
                <a:lnTo>
                  <a:pt x="638" y="119"/>
                </a:lnTo>
                <a:lnTo>
                  <a:pt x="638" y="119"/>
                </a:lnTo>
                <a:lnTo>
                  <a:pt x="640" y="125"/>
                </a:lnTo>
                <a:lnTo>
                  <a:pt x="642" y="128"/>
                </a:lnTo>
                <a:lnTo>
                  <a:pt x="642" y="128"/>
                </a:lnTo>
                <a:close/>
                <a:moveTo>
                  <a:pt x="1280" y="125"/>
                </a:moveTo>
                <a:lnTo>
                  <a:pt x="1280" y="125"/>
                </a:lnTo>
                <a:lnTo>
                  <a:pt x="1282" y="127"/>
                </a:lnTo>
                <a:lnTo>
                  <a:pt x="1287" y="127"/>
                </a:lnTo>
                <a:lnTo>
                  <a:pt x="1287" y="127"/>
                </a:lnTo>
                <a:lnTo>
                  <a:pt x="1291" y="126"/>
                </a:lnTo>
                <a:lnTo>
                  <a:pt x="1298" y="122"/>
                </a:lnTo>
                <a:lnTo>
                  <a:pt x="1362" y="87"/>
                </a:lnTo>
                <a:lnTo>
                  <a:pt x="1363" y="345"/>
                </a:lnTo>
                <a:lnTo>
                  <a:pt x="1289" y="347"/>
                </a:lnTo>
                <a:lnTo>
                  <a:pt x="1289" y="347"/>
                </a:lnTo>
                <a:lnTo>
                  <a:pt x="1287" y="347"/>
                </a:lnTo>
                <a:lnTo>
                  <a:pt x="1284" y="348"/>
                </a:lnTo>
                <a:lnTo>
                  <a:pt x="1284" y="348"/>
                </a:lnTo>
                <a:lnTo>
                  <a:pt x="1282" y="350"/>
                </a:lnTo>
                <a:lnTo>
                  <a:pt x="1281" y="353"/>
                </a:lnTo>
                <a:lnTo>
                  <a:pt x="1281" y="353"/>
                </a:lnTo>
                <a:lnTo>
                  <a:pt x="1279" y="358"/>
                </a:lnTo>
                <a:lnTo>
                  <a:pt x="1277" y="363"/>
                </a:lnTo>
                <a:lnTo>
                  <a:pt x="1277" y="363"/>
                </a:lnTo>
                <a:lnTo>
                  <a:pt x="1277" y="378"/>
                </a:lnTo>
                <a:lnTo>
                  <a:pt x="1277" y="378"/>
                </a:lnTo>
                <a:lnTo>
                  <a:pt x="1279" y="393"/>
                </a:lnTo>
                <a:lnTo>
                  <a:pt x="1279" y="393"/>
                </a:lnTo>
                <a:lnTo>
                  <a:pt x="1280" y="397"/>
                </a:lnTo>
                <a:lnTo>
                  <a:pt x="1281" y="402"/>
                </a:lnTo>
                <a:lnTo>
                  <a:pt x="1281" y="402"/>
                </a:lnTo>
                <a:lnTo>
                  <a:pt x="1283" y="405"/>
                </a:lnTo>
                <a:lnTo>
                  <a:pt x="1284" y="407"/>
                </a:lnTo>
                <a:lnTo>
                  <a:pt x="1284" y="407"/>
                </a:lnTo>
                <a:lnTo>
                  <a:pt x="1287" y="408"/>
                </a:lnTo>
                <a:lnTo>
                  <a:pt x="1289" y="409"/>
                </a:lnTo>
                <a:lnTo>
                  <a:pt x="1508" y="408"/>
                </a:lnTo>
                <a:lnTo>
                  <a:pt x="1508" y="408"/>
                </a:lnTo>
                <a:lnTo>
                  <a:pt x="1512" y="407"/>
                </a:lnTo>
                <a:lnTo>
                  <a:pt x="1514" y="405"/>
                </a:lnTo>
                <a:lnTo>
                  <a:pt x="1514" y="405"/>
                </a:lnTo>
                <a:lnTo>
                  <a:pt x="1515" y="404"/>
                </a:lnTo>
                <a:lnTo>
                  <a:pt x="1518" y="401"/>
                </a:lnTo>
                <a:lnTo>
                  <a:pt x="1518" y="401"/>
                </a:lnTo>
                <a:lnTo>
                  <a:pt x="1520" y="392"/>
                </a:lnTo>
                <a:lnTo>
                  <a:pt x="1520" y="392"/>
                </a:lnTo>
                <a:lnTo>
                  <a:pt x="1521" y="377"/>
                </a:lnTo>
                <a:lnTo>
                  <a:pt x="1521" y="377"/>
                </a:lnTo>
                <a:lnTo>
                  <a:pt x="1520" y="362"/>
                </a:lnTo>
                <a:lnTo>
                  <a:pt x="1520" y="362"/>
                </a:lnTo>
                <a:lnTo>
                  <a:pt x="1519" y="356"/>
                </a:lnTo>
                <a:lnTo>
                  <a:pt x="1518" y="352"/>
                </a:lnTo>
                <a:lnTo>
                  <a:pt x="1518" y="352"/>
                </a:lnTo>
                <a:lnTo>
                  <a:pt x="1515" y="349"/>
                </a:lnTo>
                <a:lnTo>
                  <a:pt x="1513" y="347"/>
                </a:lnTo>
                <a:lnTo>
                  <a:pt x="1513" y="347"/>
                </a:lnTo>
                <a:lnTo>
                  <a:pt x="1511" y="345"/>
                </a:lnTo>
                <a:lnTo>
                  <a:pt x="1508" y="345"/>
                </a:lnTo>
                <a:lnTo>
                  <a:pt x="1444" y="345"/>
                </a:lnTo>
                <a:lnTo>
                  <a:pt x="1441" y="17"/>
                </a:lnTo>
                <a:lnTo>
                  <a:pt x="1441" y="17"/>
                </a:lnTo>
                <a:lnTo>
                  <a:pt x="1441" y="14"/>
                </a:lnTo>
                <a:lnTo>
                  <a:pt x="1440" y="13"/>
                </a:lnTo>
                <a:lnTo>
                  <a:pt x="1440" y="13"/>
                </a:lnTo>
                <a:lnTo>
                  <a:pt x="1439" y="10"/>
                </a:lnTo>
                <a:lnTo>
                  <a:pt x="1436" y="9"/>
                </a:lnTo>
                <a:lnTo>
                  <a:pt x="1436" y="9"/>
                </a:lnTo>
                <a:lnTo>
                  <a:pt x="1425" y="8"/>
                </a:lnTo>
                <a:lnTo>
                  <a:pt x="1425" y="8"/>
                </a:lnTo>
                <a:lnTo>
                  <a:pt x="1406" y="8"/>
                </a:lnTo>
                <a:lnTo>
                  <a:pt x="1406" y="8"/>
                </a:lnTo>
                <a:lnTo>
                  <a:pt x="1391" y="8"/>
                </a:lnTo>
                <a:lnTo>
                  <a:pt x="1391" y="8"/>
                </a:lnTo>
                <a:lnTo>
                  <a:pt x="1380" y="8"/>
                </a:lnTo>
                <a:lnTo>
                  <a:pt x="1380" y="8"/>
                </a:lnTo>
                <a:lnTo>
                  <a:pt x="1374" y="9"/>
                </a:lnTo>
                <a:lnTo>
                  <a:pt x="1374" y="9"/>
                </a:lnTo>
                <a:lnTo>
                  <a:pt x="1371" y="12"/>
                </a:lnTo>
                <a:lnTo>
                  <a:pt x="1286" y="67"/>
                </a:lnTo>
                <a:lnTo>
                  <a:pt x="1286" y="67"/>
                </a:lnTo>
                <a:lnTo>
                  <a:pt x="1280" y="72"/>
                </a:lnTo>
                <a:lnTo>
                  <a:pt x="1280" y="72"/>
                </a:lnTo>
                <a:lnTo>
                  <a:pt x="1279" y="75"/>
                </a:lnTo>
                <a:lnTo>
                  <a:pt x="1276" y="77"/>
                </a:lnTo>
                <a:lnTo>
                  <a:pt x="1276" y="77"/>
                </a:lnTo>
                <a:lnTo>
                  <a:pt x="1275" y="85"/>
                </a:lnTo>
                <a:lnTo>
                  <a:pt x="1275" y="85"/>
                </a:lnTo>
                <a:lnTo>
                  <a:pt x="1275" y="98"/>
                </a:lnTo>
                <a:lnTo>
                  <a:pt x="1275" y="98"/>
                </a:lnTo>
                <a:lnTo>
                  <a:pt x="1276" y="116"/>
                </a:lnTo>
                <a:lnTo>
                  <a:pt x="1276" y="116"/>
                </a:lnTo>
                <a:lnTo>
                  <a:pt x="1277" y="121"/>
                </a:lnTo>
                <a:lnTo>
                  <a:pt x="1280" y="125"/>
                </a:lnTo>
                <a:lnTo>
                  <a:pt x="1280" y="125"/>
                </a:lnTo>
                <a:close/>
                <a:moveTo>
                  <a:pt x="250" y="1869"/>
                </a:moveTo>
                <a:lnTo>
                  <a:pt x="250" y="1869"/>
                </a:lnTo>
                <a:lnTo>
                  <a:pt x="248" y="1866"/>
                </a:lnTo>
                <a:lnTo>
                  <a:pt x="247" y="1864"/>
                </a:lnTo>
                <a:lnTo>
                  <a:pt x="247" y="1864"/>
                </a:lnTo>
                <a:lnTo>
                  <a:pt x="243" y="1862"/>
                </a:lnTo>
                <a:lnTo>
                  <a:pt x="241" y="1862"/>
                </a:lnTo>
                <a:lnTo>
                  <a:pt x="177" y="1862"/>
                </a:lnTo>
                <a:lnTo>
                  <a:pt x="175" y="1534"/>
                </a:lnTo>
                <a:lnTo>
                  <a:pt x="175" y="1534"/>
                </a:lnTo>
                <a:lnTo>
                  <a:pt x="174" y="1532"/>
                </a:lnTo>
                <a:lnTo>
                  <a:pt x="173" y="1529"/>
                </a:lnTo>
                <a:lnTo>
                  <a:pt x="173" y="1529"/>
                </a:lnTo>
                <a:lnTo>
                  <a:pt x="172" y="1528"/>
                </a:lnTo>
                <a:lnTo>
                  <a:pt x="168" y="1526"/>
                </a:lnTo>
                <a:lnTo>
                  <a:pt x="168" y="1526"/>
                </a:lnTo>
                <a:lnTo>
                  <a:pt x="158" y="1525"/>
                </a:lnTo>
                <a:lnTo>
                  <a:pt x="158" y="1525"/>
                </a:lnTo>
                <a:lnTo>
                  <a:pt x="138" y="1525"/>
                </a:lnTo>
                <a:lnTo>
                  <a:pt x="138" y="1525"/>
                </a:lnTo>
                <a:lnTo>
                  <a:pt x="123" y="1525"/>
                </a:lnTo>
                <a:lnTo>
                  <a:pt x="123" y="1525"/>
                </a:lnTo>
                <a:lnTo>
                  <a:pt x="114" y="1526"/>
                </a:lnTo>
                <a:lnTo>
                  <a:pt x="114" y="1526"/>
                </a:lnTo>
                <a:lnTo>
                  <a:pt x="107" y="1527"/>
                </a:lnTo>
                <a:lnTo>
                  <a:pt x="107" y="1527"/>
                </a:lnTo>
                <a:lnTo>
                  <a:pt x="104" y="1528"/>
                </a:lnTo>
                <a:lnTo>
                  <a:pt x="18" y="1585"/>
                </a:lnTo>
                <a:lnTo>
                  <a:pt x="18" y="1585"/>
                </a:lnTo>
                <a:lnTo>
                  <a:pt x="13" y="1589"/>
                </a:lnTo>
                <a:lnTo>
                  <a:pt x="13" y="1589"/>
                </a:lnTo>
                <a:lnTo>
                  <a:pt x="12" y="1592"/>
                </a:lnTo>
                <a:lnTo>
                  <a:pt x="9" y="1595"/>
                </a:lnTo>
                <a:lnTo>
                  <a:pt x="9" y="1595"/>
                </a:lnTo>
                <a:lnTo>
                  <a:pt x="8" y="1603"/>
                </a:lnTo>
                <a:lnTo>
                  <a:pt x="8" y="1603"/>
                </a:lnTo>
                <a:lnTo>
                  <a:pt x="8" y="1615"/>
                </a:lnTo>
                <a:lnTo>
                  <a:pt x="8" y="1615"/>
                </a:lnTo>
                <a:lnTo>
                  <a:pt x="9" y="1633"/>
                </a:lnTo>
                <a:lnTo>
                  <a:pt x="9" y="1633"/>
                </a:lnTo>
                <a:lnTo>
                  <a:pt x="10" y="1639"/>
                </a:lnTo>
                <a:lnTo>
                  <a:pt x="13" y="1643"/>
                </a:lnTo>
                <a:lnTo>
                  <a:pt x="13" y="1643"/>
                </a:lnTo>
                <a:lnTo>
                  <a:pt x="16" y="1644"/>
                </a:lnTo>
                <a:lnTo>
                  <a:pt x="20" y="1644"/>
                </a:lnTo>
                <a:lnTo>
                  <a:pt x="20" y="1644"/>
                </a:lnTo>
                <a:lnTo>
                  <a:pt x="24" y="1643"/>
                </a:lnTo>
                <a:lnTo>
                  <a:pt x="31" y="1640"/>
                </a:lnTo>
                <a:lnTo>
                  <a:pt x="95" y="1604"/>
                </a:lnTo>
                <a:lnTo>
                  <a:pt x="96" y="1863"/>
                </a:lnTo>
                <a:lnTo>
                  <a:pt x="22" y="1863"/>
                </a:lnTo>
                <a:lnTo>
                  <a:pt x="22" y="1863"/>
                </a:lnTo>
                <a:lnTo>
                  <a:pt x="20" y="1863"/>
                </a:lnTo>
                <a:lnTo>
                  <a:pt x="17" y="1864"/>
                </a:lnTo>
                <a:lnTo>
                  <a:pt x="17" y="1864"/>
                </a:lnTo>
                <a:lnTo>
                  <a:pt x="15" y="1867"/>
                </a:lnTo>
                <a:lnTo>
                  <a:pt x="14" y="1870"/>
                </a:lnTo>
                <a:lnTo>
                  <a:pt x="14" y="1870"/>
                </a:lnTo>
                <a:lnTo>
                  <a:pt x="12" y="1875"/>
                </a:lnTo>
                <a:lnTo>
                  <a:pt x="12" y="1881"/>
                </a:lnTo>
                <a:lnTo>
                  <a:pt x="12" y="1881"/>
                </a:lnTo>
                <a:lnTo>
                  <a:pt x="10" y="1896"/>
                </a:lnTo>
                <a:lnTo>
                  <a:pt x="10" y="1896"/>
                </a:lnTo>
                <a:lnTo>
                  <a:pt x="12" y="1909"/>
                </a:lnTo>
                <a:lnTo>
                  <a:pt x="12" y="1909"/>
                </a:lnTo>
                <a:lnTo>
                  <a:pt x="13" y="1915"/>
                </a:lnTo>
                <a:lnTo>
                  <a:pt x="14" y="1919"/>
                </a:lnTo>
                <a:lnTo>
                  <a:pt x="14" y="1919"/>
                </a:lnTo>
                <a:lnTo>
                  <a:pt x="16" y="1922"/>
                </a:lnTo>
                <a:lnTo>
                  <a:pt x="17" y="1924"/>
                </a:lnTo>
                <a:lnTo>
                  <a:pt x="17" y="1924"/>
                </a:lnTo>
                <a:lnTo>
                  <a:pt x="20" y="1926"/>
                </a:lnTo>
                <a:lnTo>
                  <a:pt x="22" y="1926"/>
                </a:lnTo>
                <a:lnTo>
                  <a:pt x="241" y="1924"/>
                </a:lnTo>
                <a:lnTo>
                  <a:pt x="241" y="1924"/>
                </a:lnTo>
                <a:lnTo>
                  <a:pt x="245" y="1924"/>
                </a:lnTo>
                <a:lnTo>
                  <a:pt x="247" y="1923"/>
                </a:lnTo>
                <a:lnTo>
                  <a:pt x="247" y="1923"/>
                </a:lnTo>
                <a:lnTo>
                  <a:pt x="248" y="1921"/>
                </a:lnTo>
                <a:lnTo>
                  <a:pt x="250" y="1918"/>
                </a:lnTo>
                <a:lnTo>
                  <a:pt x="250" y="1918"/>
                </a:lnTo>
                <a:lnTo>
                  <a:pt x="252" y="1914"/>
                </a:lnTo>
                <a:lnTo>
                  <a:pt x="253" y="1908"/>
                </a:lnTo>
                <a:lnTo>
                  <a:pt x="253" y="1908"/>
                </a:lnTo>
                <a:lnTo>
                  <a:pt x="254" y="1893"/>
                </a:lnTo>
                <a:lnTo>
                  <a:pt x="254" y="1893"/>
                </a:lnTo>
                <a:lnTo>
                  <a:pt x="253" y="1879"/>
                </a:lnTo>
                <a:lnTo>
                  <a:pt x="253" y="1879"/>
                </a:lnTo>
                <a:lnTo>
                  <a:pt x="252" y="1874"/>
                </a:lnTo>
                <a:lnTo>
                  <a:pt x="250" y="1869"/>
                </a:lnTo>
                <a:lnTo>
                  <a:pt x="250" y="1869"/>
                </a:lnTo>
                <a:close/>
                <a:moveTo>
                  <a:pt x="1598" y="124"/>
                </a:moveTo>
                <a:lnTo>
                  <a:pt x="1598" y="124"/>
                </a:lnTo>
                <a:lnTo>
                  <a:pt x="1602" y="125"/>
                </a:lnTo>
                <a:lnTo>
                  <a:pt x="1605" y="125"/>
                </a:lnTo>
                <a:lnTo>
                  <a:pt x="1605" y="125"/>
                </a:lnTo>
                <a:lnTo>
                  <a:pt x="1610" y="124"/>
                </a:lnTo>
                <a:lnTo>
                  <a:pt x="1617" y="121"/>
                </a:lnTo>
                <a:lnTo>
                  <a:pt x="1680" y="85"/>
                </a:lnTo>
                <a:lnTo>
                  <a:pt x="1681" y="344"/>
                </a:lnTo>
                <a:lnTo>
                  <a:pt x="1608" y="344"/>
                </a:lnTo>
                <a:lnTo>
                  <a:pt x="1608" y="344"/>
                </a:lnTo>
                <a:lnTo>
                  <a:pt x="1605" y="345"/>
                </a:lnTo>
                <a:lnTo>
                  <a:pt x="1603" y="347"/>
                </a:lnTo>
                <a:lnTo>
                  <a:pt x="1603" y="347"/>
                </a:lnTo>
                <a:lnTo>
                  <a:pt x="1601" y="349"/>
                </a:lnTo>
                <a:lnTo>
                  <a:pt x="1599" y="351"/>
                </a:lnTo>
                <a:lnTo>
                  <a:pt x="1599" y="351"/>
                </a:lnTo>
                <a:lnTo>
                  <a:pt x="1597" y="356"/>
                </a:lnTo>
                <a:lnTo>
                  <a:pt x="1597" y="362"/>
                </a:lnTo>
                <a:lnTo>
                  <a:pt x="1597" y="362"/>
                </a:lnTo>
                <a:lnTo>
                  <a:pt x="1596" y="377"/>
                </a:lnTo>
                <a:lnTo>
                  <a:pt x="1596" y="377"/>
                </a:lnTo>
                <a:lnTo>
                  <a:pt x="1597" y="390"/>
                </a:lnTo>
                <a:lnTo>
                  <a:pt x="1597" y="390"/>
                </a:lnTo>
                <a:lnTo>
                  <a:pt x="1598" y="396"/>
                </a:lnTo>
                <a:lnTo>
                  <a:pt x="1599" y="401"/>
                </a:lnTo>
                <a:lnTo>
                  <a:pt x="1599" y="401"/>
                </a:lnTo>
                <a:lnTo>
                  <a:pt x="1602" y="403"/>
                </a:lnTo>
                <a:lnTo>
                  <a:pt x="1604" y="405"/>
                </a:lnTo>
                <a:lnTo>
                  <a:pt x="1604" y="405"/>
                </a:lnTo>
                <a:lnTo>
                  <a:pt x="1605" y="407"/>
                </a:lnTo>
                <a:lnTo>
                  <a:pt x="1608" y="407"/>
                </a:lnTo>
                <a:lnTo>
                  <a:pt x="1827" y="405"/>
                </a:lnTo>
                <a:lnTo>
                  <a:pt x="1827" y="405"/>
                </a:lnTo>
                <a:lnTo>
                  <a:pt x="1830" y="405"/>
                </a:lnTo>
                <a:lnTo>
                  <a:pt x="1833" y="404"/>
                </a:lnTo>
                <a:lnTo>
                  <a:pt x="1833" y="404"/>
                </a:lnTo>
                <a:lnTo>
                  <a:pt x="1834" y="402"/>
                </a:lnTo>
                <a:lnTo>
                  <a:pt x="1836" y="400"/>
                </a:lnTo>
                <a:lnTo>
                  <a:pt x="1836" y="400"/>
                </a:lnTo>
                <a:lnTo>
                  <a:pt x="1838" y="389"/>
                </a:lnTo>
                <a:lnTo>
                  <a:pt x="1838" y="389"/>
                </a:lnTo>
                <a:lnTo>
                  <a:pt x="1839" y="375"/>
                </a:lnTo>
                <a:lnTo>
                  <a:pt x="1839" y="375"/>
                </a:lnTo>
                <a:lnTo>
                  <a:pt x="1838" y="360"/>
                </a:lnTo>
                <a:lnTo>
                  <a:pt x="1838" y="360"/>
                </a:lnTo>
                <a:lnTo>
                  <a:pt x="1837" y="355"/>
                </a:lnTo>
                <a:lnTo>
                  <a:pt x="1836" y="350"/>
                </a:lnTo>
                <a:lnTo>
                  <a:pt x="1836" y="350"/>
                </a:lnTo>
                <a:lnTo>
                  <a:pt x="1834" y="348"/>
                </a:lnTo>
                <a:lnTo>
                  <a:pt x="1833" y="345"/>
                </a:lnTo>
                <a:lnTo>
                  <a:pt x="1833" y="345"/>
                </a:lnTo>
                <a:lnTo>
                  <a:pt x="1829" y="344"/>
                </a:lnTo>
                <a:lnTo>
                  <a:pt x="1827" y="343"/>
                </a:lnTo>
                <a:lnTo>
                  <a:pt x="1762" y="344"/>
                </a:lnTo>
                <a:lnTo>
                  <a:pt x="1761" y="15"/>
                </a:lnTo>
                <a:lnTo>
                  <a:pt x="1761" y="15"/>
                </a:lnTo>
                <a:lnTo>
                  <a:pt x="1760" y="13"/>
                </a:lnTo>
                <a:lnTo>
                  <a:pt x="1760" y="10"/>
                </a:lnTo>
                <a:lnTo>
                  <a:pt x="1760" y="10"/>
                </a:lnTo>
                <a:lnTo>
                  <a:pt x="1758" y="9"/>
                </a:lnTo>
                <a:lnTo>
                  <a:pt x="1754" y="8"/>
                </a:lnTo>
                <a:lnTo>
                  <a:pt x="1754" y="8"/>
                </a:lnTo>
                <a:lnTo>
                  <a:pt x="1744" y="6"/>
                </a:lnTo>
                <a:lnTo>
                  <a:pt x="1744" y="6"/>
                </a:lnTo>
                <a:lnTo>
                  <a:pt x="1724" y="6"/>
                </a:lnTo>
                <a:lnTo>
                  <a:pt x="1724" y="6"/>
                </a:lnTo>
                <a:lnTo>
                  <a:pt x="1709" y="6"/>
                </a:lnTo>
                <a:lnTo>
                  <a:pt x="1709" y="6"/>
                </a:lnTo>
                <a:lnTo>
                  <a:pt x="1700" y="7"/>
                </a:lnTo>
                <a:lnTo>
                  <a:pt x="1700" y="7"/>
                </a:lnTo>
                <a:lnTo>
                  <a:pt x="1693" y="8"/>
                </a:lnTo>
                <a:lnTo>
                  <a:pt x="1693" y="8"/>
                </a:lnTo>
                <a:lnTo>
                  <a:pt x="1689" y="10"/>
                </a:lnTo>
                <a:lnTo>
                  <a:pt x="1604" y="66"/>
                </a:lnTo>
                <a:lnTo>
                  <a:pt x="1604" y="66"/>
                </a:lnTo>
                <a:lnTo>
                  <a:pt x="1598" y="70"/>
                </a:lnTo>
                <a:lnTo>
                  <a:pt x="1598" y="70"/>
                </a:lnTo>
                <a:lnTo>
                  <a:pt x="1597" y="73"/>
                </a:lnTo>
                <a:lnTo>
                  <a:pt x="1595" y="76"/>
                </a:lnTo>
                <a:lnTo>
                  <a:pt x="1595" y="76"/>
                </a:lnTo>
                <a:lnTo>
                  <a:pt x="1594" y="84"/>
                </a:lnTo>
                <a:lnTo>
                  <a:pt x="1594" y="84"/>
                </a:lnTo>
                <a:lnTo>
                  <a:pt x="1594" y="96"/>
                </a:lnTo>
                <a:lnTo>
                  <a:pt x="1594" y="96"/>
                </a:lnTo>
                <a:lnTo>
                  <a:pt x="1595" y="114"/>
                </a:lnTo>
                <a:lnTo>
                  <a:pt x="1595" y="114"/>
                </a:lnTo>
                <a:lnTo>
                  <a:pt x="1596" y="120"/>
                </a:lnTo>
                <a:lnTo>
                  <a:pt x="1598" y="124"/>
                </a:lnTo>
                <a:lnTo>
                  <a:pt x="1598" y="124"/>
                </a:lnTo>
                <a:close/>
                <a:moveTo>
                  <a:pt x="321" y="366"/>
                </a:moveTo>
                <a:lnTo>
                  <a:pt x="321" y="366"/>
                </a:lnTo>
                <a:lnTo>
                  <a:pt x="329" y="379"/>
                </a:lnTo>
                <a:lnTo>
                  <a:pt x="339" y="389"/>
                </a:lnTo>
                <a:lnTo>
                  <a:pt x="351" y="399"/>
                </a:lnTo>
                <a:lnTo>
                  <a:pt x="364" y="407"/>
                </a:lnTo>
                <a:lnTo>
                  <a:pt x="364" y="407"/>
                </a:lnTo>
                <a:lnTo>
                  <a:pt x="377" y="412"/>
                </a:lnTo>
                <a:lnTo>
                  <a:pt x="394" y="417"/>
                </a:lnTo>
                <a:lnTo>
                  <a:pt x="411" y="419"/>
                </a:lnTo>
                <a:lnTo>
                  <a:pt x="430" y="420"/>
                </a:lnTo>
                <a:lnTo>
                  <a:pt x="430" y="420"/>
                </a:lnTo>
                <a:lnTo>
                  <a:pt x="450" y="419"/>
                </a:lnTo>
                <a:lnTo>
                  <a:pt x="467" y="416"/>
                </a:lnTo>
                <a:lnTo>
                  <a:pt x="484" y="411"/>
                </a:lnTo>
                <a:lnTo>
                  <a:pt x="499" y="405"/>
                </a:lnTo>
                <a:lnTo>
                  <a:pt x="499" y="405"/>
                </a:lnTo>
                <a:lnTo>
                  <a:pt x="512" y="397"/>
                </a:lnTo>
                <a:lnTo>
                  <a:pt x="524" y="387"/>
                </a:lnTo>
                <a:lnTo>
                  <a:pt x="534" y="377"/>
                </a:lnTo>
                <a:lnTo>
                  <a:pt x="544" y="364"/>
                </a:lnTo>
                <a:lnTo>
                  <a:pt x="544" y="364"/>
                </a:lnTo>
                <a:lnTo>
                  <a:pt x="552" y="349"/>
                </a:lnTo>
                <a:lnTo>
                  <a:pt x="559" y="334"/>
                </a:lnTo>
                <a:lnTo>
                  <a:pt x="564" y="317"/>
                </a:lnTo>
                <a:lnTo>
                  <a:pt x="568" y="298"/>
                </a:lnTo>
                <a:lnTo>
                  <a:pt x="568" y="298"/>
                </a:lnTo>
                <a:lnTo>
                  <a:pt x="571" y="278"/>
                </a:lnTo>
                <a:lnTo>
                  <a:pt x="574" y="258"/>
                </a:lnTo>
                <a:lnTo>
                  <a:pt x="575" y="236"/>
                </a:lnTo>
                <a:lnTo>
                  <a:pt x="576" y="211"/>
                </a:lnTo>
                <a:lnTo>
                  <a:pt x="576" y="211"/>
                </a:lnTo>
                <a:lnTo>
                  <a:pt x="575" y="188"/>
                </a:lnTo>
                <a:lnTo>
                  <a:pt x="574" y="166"/>
                </a:lnTo>
                <a:lnTo>
                  <a:pt x="571" y="146"/>
                </a:lnTo>
                <a:lnTo>
                  <a:pt x="569" y="126"/>
                </a:lnTo>
                <a:lnTo>
                  <a:pt x="569" y="126"/>
                </a:lnTo>
                <a:lnTo>
                  <a:pt x="565" y="107"/>
                </a:lnTo>
                <a:lnTo>
                  <a:pt x="560" y="91"/>
                </a:lnTo>
                <a:lnTo>
                  <a:pt x="554" y="76"/>
                </a:lnTo>
                <a:lnTo>
                  <a:pt x="547" y="62"/>
                </a:lnTo>
                <a:lnTo>
                  <a:pt x="547" y="62"/>
                </a:lnTo>
                <a:lnTo>
                  <a:pt x="538" y="50"/>
                </a:lnTo>
                <a:lnTo>
                  <a:pt x="529" y="39"/>
                </a:lnTo>
                <a:lnTo>
                  <a:pt x="517" y="30"/>
                </a:lnTo>
                <a:lnTo>
                  <a:pt x="504" y="22"/>
                </a:lnTo>
                <a:lnTo>
                  <a:pt x="504" y="22"/>
                </a:lnTo>
                <a:lnTo>
                  <a:pt x="489" y="16"/>
                </a:lnTo>
                <a:lnTo>
                  <a:pt x="473" y="12"/>
                </a:lnTo>
                <a:lnTo>
                  <a:pt x="456" y="9"/>
                </a:lnTo>
                <a:lnTo>
                  <a:pt x="436" y="8"/>
                </a:lnTo>
                <a:lnTo>
                  <a:pt x="436" y="8"/>
                </a:lnTo>
                <a:lnTo>
                  <a:pt x="417" y="9"/>
                </a:lnTo>
                <a:lnTo>
                  <a:pt x="399" y="12"/>
                </a:lnTo>
                <a:lnTo>
                  <a:pt x="383" y="16"/>
                </a:lnTo>
                <a:lnTo>
                  <a:pt x="368" y="23"/>
                </a:lnTo>
                <a:lnTo>
                  <a:pt x="368" y="23"/>
                </a:lnTo>
                <a:lnTo>
                  <a:pt x="355" y="31"/>
                </a:lnTo>
                <a:lnTo>
                  <a:pt x="344" y="40"/>
                </a:lnTo>
                <a:lnTo>
                  <a:pt x="334" y="52"/>
                </a:lnTo>
                <a:lnTo>
                  <a:pt x="324" y="65"/>
                </a:lnTo>
                <a:lnTo>
                  <a:pt x="324" y="65"/>
                </a:lnTo>
                <a:lnTo>
                  <a:pt x="316" y="79"/>
                </a:lnTo>
                <a:lnTo>
                  <a:pt x="309" y="95"/>
                </a:lnTo>
                <a:lnTo>
                  <a:pt x="304" y="112"/>
                </a:lnTo>
                <a:lnTo>
                  <a:pt x="299" y="131"/>
                </a:lnTo>
                <a:lnTo>
                  <a:pt x="299" y="131"/>
                </a:lnTo>
                <a:lnTo>
                  <a:pt x="295" y="150"/>
                </a:lnTo>
                <a:lnTo>
                  <a:pt x="293" y="171"/>
                </a:lnTo>
                <a:lnTo>
                  <a:pt x="292" y="193"/>
                </a:lnTo>
                <a:lnTo>
                  <a:pt x="292" y="216"/>
                </a:lnTo>
                <a:lnTo>
                  <a:pt x="292" y="216"/>
                </a:lnTo>
                <a:lnTo>
                  <a:pt x="292" y="240"/>
                </a:lnTo>
                <a:lnTo>
                  <a:pt x="293" y="262"/>
                </a:lnTo>
                <a:lnTo>
                  <a:pt x="295" y="283"/>
                </a:lnTo>
                <a:lnTo>
                  <a:pt x="298" y="303"/>
                </a:lnTo>
                <a:lnTo>
                  <a:pt x="298" y="303"/>
                </a:lnTo>
                <a:lnTo>
                  <a:pt x="302" y="320"/>
                </a:lnTo>
                <a:lnTo>
                  <a:pt x="307" y="337"/>
                </a:lnTo>
                <a:lnTo>
                  <a:pt x="313" y="352"/>
                </a:lnTo>
                <a:lnTo>
                  <a:pt x="321" y="366"/>
                </a:lnTo>
                <a:lnTo>
                  <a:pt x="321" y="366"/>
                </a:lnTo>
                <a:close/>
                <a:moveTo>
                  <a:pt x="375" y="151"/>
                </a:moveTo>
                <a:lnTo>
                  <a:pt x="375" y="151"/>
                </a:lnTo>
                <a:lnTo>
                  <a:pt x="379" y="127"/>
                </a:lnTo>
                <a:lnTo>
                  <a:pt x="382" y="117"/>
                </a:lnTo>
                <a:lnTo>
                  <a:pt x="384" y="107"/>
                </a:lnTo>
                <a:lnTo>
                  <a:pt x="384" y="107"/>
                </a:lnTo>
                <a:lnTo>
                  <a:pt x="389" y="99"/>
                </a:lnTo>
                <a:lnTo>
                  <a:pt x="392" y="92"/>
                </a:lnTo>
                <a:lnTo>
                  <a:pt x="398" y="85"/>
                </a:lnTo>
                <a:lnTo>
                  <a:pt x="404" y="81"/>
                </a:lnTo>
                <a:lnTo>
                  <a:pt x="404" y="81"/>
                </a:lnTo>
                <a:lnTo>
                  <a:pt x="410" y="77"/>
                </a:lnTo>
                <a:lnTo>
                  <a:pt x="417" y="74"/>
                </a:lnTo>
                <a:lnTo>
                  <a:pt x="425" y="73"/>
                </a:lnTo>
                <a:lnTo>
                  <a:pt x="433" y="72"/>
                </a:lnTo>
                <a:lnTo>
                  <a:pt x="433" y="72"/>
                </a:lnTo>
                <a:lnTo>
                  <a:pt x="443" y="73"/>
                </a:lnTo>
                <a:lnTo>
                  <a:pt x="452" y="75"/>
                </a:lnTo>
                <a:lnTo>
                  <a:pt x="452" y="75"/>
                </a:lnTo>
                <a:lnTo>
                  <a:pt x="460" y="79"/>
                </a:lnTo>
                <a:lnTo>
                  <a:pt x="467" y="84"/>
                </a:lnTo>
                <a:lnTo>
                  <a:pt x="467" y="84"/>
                </a:lnTo>
                <a:lnTo>
                  <a:pt x="474" y="91"/>
                </a:lnTo>
                <a:lnTo>
                  <a:pt x="479" y="102"/>
                </a:lnTo>
                <a:lnTo>
                  <a:pt x="479" y="102"/>
                </a:lnTo>
                <a:lnTo>
                  <a:pt x="484" y="114"/>
                </a:lnTo>
                <a:lnTo>
                  <a:pt x="487" y="128"/>
                </a:lnTo>
                <a:lnTo>
                  <a:pt x="487" y="128"/>
                </a:lnTo>
                <a:lnTo>
                  <a:pt x="490" y="146"/>
                </a:lnTo>
                <a:lnTo>
                  <a:pt x="493" y="166"/>
                </a:lnTo>
                <a:lnTo>
                  <a:pt x="493" y="166"/>
                </a:lnTo>
                <a:lnTo>
                  <a:pt x="494" y="189"/>
                </a:lnTo>
                <a:lnTo>
                  <a:pt x="494" y="216"/>
                </a:lnTo>
                <a:lnTo>
                  <a:pt x="494" y="216"/>
                </a:lnTo>
                <a:lnTo>
                  <a:pt x="493" y="259"/>
                </a:lnTo>
                <a:lnTo>
                  <a:pt x="493" y="259"/>
                </a:lnTo>
                <a:lnTo>
                  <a:pt x="492" y="277"/>
                </a:lnTo>
                <a:lnTo>
                  <a:pt x="489" y="293"/>
                </a:lnTo>
                <a:lnTo>
                  <a:pt x="489" y="293"/>
                </a:lnTo>
                <a:lnTo>
                  <a:pt x="486" y="308"/>
                </a:lnTo>
                <a:lnTo>
                  <a:pt x="482" y="321"/>
                </a:lnTo>
                <a:lnTo>
                  <a:pt x="482" y="321"/>
                </a:lnTo>
                <a:lnTo>
                  <a:pt x="477" y="332"/>
                </a:lnTo>
                <a:lnTo>
                  <a:pt x="471" y="341"/>
                </a:lnTo>
                <a:lnTo>
                  <a:pt x="471" y="341"/>
                </a:lnTo>
                <a:lnTo>
                  <a:pt x="463" y="347"/>
                </a:lnTo>
                <a:lnTo>
                  <a:pt x="455" y="352"/>
                </a:lnTo>
                <a:lnTo>
                  <a:pt x="455" y="352"/>
                </a:lnTo>
                <a:lnTo>
                  <a:pt x="444" y="355"/>
                </a:lnTo>
                <a:lnTo>
                  <a:pt x="434" y="356"/>
                </a:lnTo>
                <a:lnTo>
                  <a:pt x="434" y="356"/>
                </a:lnTo>
                <a:lnTo>
                  <a:pt x="426" y="356"/>
                </a:lnTo>
                <a:lnTo>
                  <a:pt x="419" y="355"/>
                </a:lnTo>
                <a:lnTo>
                  <a:pt x="412" y="352"/>
                </a:lnTo>
                <a:lnTo>
                  <a:pt x="406" y="349"/>
                </a:lnTo>
                <a:lnTo>
                  <a:pt x="406" y="349"/>
                </a:lnTo>
                <a:lnTo>
                  <a:pt x="400" y="345"/>
                </a:lnTo>
                <a:lnTo>
                  <a:pt x="396" y="341"/>
                </a:lnTo>
                <a:lnTo>
                  <a:pt x="391" y="334"/>
                </a:lnTo>
                <a:lnTo>
                  <a:pt x="388" y="327"/>
                </a:lnTo>
                <a:lnTo>
                  <a:pt x="388" y="327"/>
                </a:lnTo>
                <a:lnTo>
                  <a:pt x="384" y="318"/>
                </a:lnTo>
                <a:lnTo>
                  <a:pt x="381" y="307"/>
                </a:lnTo>
                <a:lnTo>
                  <a:pt x="379" y="296"/>
                </a:lnTo>
                <a:lnTo>
                  <a:pt x="376" y="282"/>
                </a:lnTo>
                <a:lnTo>
                  <a:pt x="376" y="282"/>
                </a:lnTo>
                <a:lnTo>
                  <a:pt x="374" y="251"/>
                </a:lnTo>
                <a:lnTo>
                  <a:pt x="373" y="213"/>
                </a:lnTo>
                <a:lnTo>
                  <a:pt x="373" y="213"/>
                </a:lnTo>
                <a:lnTo>
                  <a:pt x="374" y="179"/>
                </a:lnTo>
                <a:lnTo>
                  <a:pt x="375" y="151"/>
                </a:lnTo>
                <a:lnTo>
                  <a:pt x="375" y="151"/>
                </a:lnTo>
                <a:close/>
                <a:moveTo>
                  <a:pt x="10" y="414"/>
                </a:moveTo>
                <a:lnTo>
                  <a:pt x="10" y="414"/>
                </a:lnTo>
                <a:lnTo>
                  <a:pt x="13" y="415"/>
                </a:lnTo>
                <a:lnTo>
                  <a:pt x="15" y="415"/>
                </a:lnTo>
                <a:lnTo>
                  <a:pt x="234" y="414"/>
                </a:lnTo>
                <a:lnTo>
                  <a:pt x="234" y="414"/>
                </a:lnTo>
                <a:lnTo>
                  <a:pt x="237" y="414"/>
                </a:lnTo>
                <a:lnTo>
                  <a:pt x="239" y="412"/>
                </a:lnTo>
                <a:lnTo>
                  <a:pt x="239" y="412"/>
                </a:lnTo>
                <a:lnTo>
                  <a:pt x="241" y="410"/>
                </a:lnTo>
                <a:lnTo>
                  <a:pt x="242" y="408"/>
                </a:lnTo>
                <a:lnTo>
                  <a:pt x="242" y="408"/>
                </a:lnTo>
                <a:lnTo>
                  <a:pt x="245" y="397"/>
                </a:lnTo>
                <a:lnTo>
                  <a:pt x="245" y="397"/>
                </a:lnTo>
                <a:lnTo>
                  <a:pt x="246" y="384"/>
                </a:lnTo>
                <a:lnTo>
                  <a:pt x="246" y="384"/>
                </a:lnTo>
                <a:lnTo>
                  <a:pt x="245" y="368"/>
                </a:lnTo>
                <a:lnTo>
                  <a:pt x="245" y="368"/>
                </a:lnTo>
                <a:lnTo>
                  <a:pt x="245" y="363"/>
                </a:lnTo>
                <a:lnTo>
                  <a:pt x="242" y="358"/>
                </a:lnTo>
                <a:lnTo>
                  <a:pt x="242" y="358"/>
                </a:lnTo>
                <a:lnTo>
                  <a:pt x="241" y="356"/>
                </a:lnTo>
                <a:lnTo>
                  <a:pt x="239" y="353"/>
                </a:lnTo>
                <a:lnTo>
                  <a:pt x="239" y="353"/>
                </a:lnTo>
                <a:lnTo>
                  <a:pt x="237" y="352"/>
                </a:lnTo>
                <a:lnTo>
                  <a:pt x="233" y="351"/>
                </a:lnTo>
                <a:lnTo>
                  <a:pt x="168" y="352"/>
                </a:lnTo>
                <a:lnTo>
                  <a:pt x="167" y="23"/>
                </a:lnTo>
                <a:lnTo>
                  <a:pt x="167" y="23"/>
                </a:lnTo>
                <a:lnTo>
                  <a:pt x="167" y="21"/>
                </a:lnTo>
                <a:lnTo>
                  <a:pt x="166" y="18"/>
                </a:lnTo>
                <a:lnTo>
                  <a:pt x="166" y="18"/>
                </a:lnTo>
                <a:lnTo>
                  <a:pt x="164" y="17"/>
                </a:lnTo>
                <a:lnTo>
                  <a:pt x="160" y="16"/>
                </a:lnTo>
                <a:lnTo>
                  <a:pt x="160" y="16"/>
                </a:lnTo>
                <a:lnTo>
                  <a:pt x="150" y="15"/>
                </a:lnTo>
                <a:lnTo>
                  <a:pt x="150" y="15"/>
                </a:lnTo>
                <a:lnTo>
                  <a:pt x="132" y="14"/>
                </a:lnTo>
                <a:lnTo>
                  <a:pt x="132" y="14"/>
                </a:lnTo>
                <a:lnTo>
                  <a:pt x="115" y="14"/>
                </a:lnTo>
                <a:lnTo>
                  <a:pt x="115" y="14"/>
                </a:lnTo>
                <a:lnTo>
                  <a:pt x="106" y="15"/>
                </a:lnTo>
                <a:lnTo>
                  <a:pt x="106" y="15"/>
                </a:lnTo>
                <a:lnTo>
                  <a:pt x="100" y="16"/>
                </a:lnTo>
                <a:lnTo>
                  <a:pt x="100" y="16"/>
                </a:lnTo>
                <a:lnTo>
                  <a:pt x="96" y="18"/>
                </a:lnTo>
                <a:lnTo>
                  <a:pt x="12" y="74"/>
                </a:lnTo>
                <a:lnTo>
                  <a:pt x="12" y="74"/>
                </a:lnTo>
                <a:lnTo>
                  <a:pt x="6" y="79"/>
                </a:lnTo>
                <a:lnTo>
                  <a:pt x="6" y="79"/>
                </a:lnTo>
                <a:lnTo>
                  <a:pt x="3" y="81"/>
                </a:lnTo>
                <a:lnTo>
                  <a:pt x="2" y="84"/>
                </a:lnTo>
                <a:lnTo>
                  <a:pt x="2" y="84"/>
                </a:lnTo>
                <a:lnTo>
                  <a:pt x="0" y="92"/>
                </a:lnTo>
                <a:lnTo>
                  <a:pt x="0" y="92"/>
                </a:lnTo>
                <a:lnTo>
                  <a:pt x="0" y="104"/>
                </a:lnTo>
                <a:lnTo>
                  <a:pt x="0" y="104"/>
                </a:lnTo>
                <a:lnTo>
                  <a:pt x="1" y="122"/>
                </a:lnTo>
                <a:lnTo>
                  <a:pt x="1" y="122"/>
                </a:lnTo>
                <a:lnTo>
                  <a:pt x="2" y="128"/>
                </a:lnTo>
                <a:lnTo>
                  <a:pt x="5" y="132"/>
                </a:lnTo>
                <a:lnTo>
                  <a:pt x="5" y="132"/>
                </a:lnTo>
                <a:lnTo>
                  <a:pt x="8" y="133"/>
                </a:lnTo>
                <a:lnTo>
                  <a:pt x="12" y="134"/>
                </a:lnTo>
                <a:lnTo>
                  <a:pt x="12" y="134"/>
                </a:lnTo>
                <a:lnTo>
                  <a:pt x="17" y="132"/>
                </a:lnTo>
                <a:lnTo>
                  <a:pt x="23" y="129"/>
                </a:lnTo>
                <a:lnTo>
                  <a:pt x="87" y="94"/>
                </a:lnTo>
                <a:lnTo>
                  <a:pt x="89" y="352"/>
                </a:lnTo>
                <a:lnTo>
                  <a:pt x="14" y="352"/>
                </a:lnTo>
                <a:lnTo>
                  <a:pt x="14" y="352"/>
                </a:lnTo>
                <a:lnTo>
                  <a:pt x="12" y="353"/>
                </a:lnTo>
                <a:lnTo>
                  <a:pt x="9" y="355"/>
                </a:lnTo>
                <a:lnTo>
                  <a:pt x="9" y="355"/>
                </a:lnTo>
                <a:lnTo>
                  <a:pt x="7" y="357"/>
                </a:lnTo>
                <a:lnTo>
                  <a:pt x="6" y="360"/>
                </a:lnTo>
                <a:lnTo>
                  <a:pt x="6" y="360"/>
                </a:lnTo>
                <a:lnTo>
                  <a:pt x="5" y="364"/>
                </a:lnTo>
                <a:lnTo>
                  <a:pt x="3" y="370"/>
                </a:lnTo>
                <a:lnTo>
                  <a:pt x="3" y="370"/>
                </a:lnTo>
                <a:lnTo>
                  <a:pt x="2" y="385"/>
                </a:lnTo>
                <a:lnTo>
                  <a:pt x="2" y="385"/>
                </a:lnTo>
                <a:lnTo>
                  <a:pt x="3" y="399"/>
                </a:lnTo>
                <a:lnTo>
                  <a:pt x="3" y="399"/>
                </a:lnTo>
                <a:lnTo>
                  <a:pt x="5" y="404"/>
                </a:lnTo>
                <a:lnTo>
                  <a:pt x="6" y="409"/>
                </a:lnTo>
                <a:lnTo>
                  <a:pt x="6" y="409"/>
                </a:lnTo>
                <a:lnTo>
                  <a:pt x="8" y="411"/>
                </a:lnTo>
                <a:lnTo>
                  <a:pt x="10" y="414"/>
                </a:lnTo>
                <a:lnTo>
                  <a:pt x="10" y="414"/>
                </a:lnTo>
                <a:close/>
                <a:moveTo>
                  <a:pt x="14" y="1169"/>
                </a:moveTo>
                <a:lnTo>
                  <a:pt x="14" y="1169"/>
                </a:lnTo>
                <a:lnTo>
                  <a:pt x="16" y="1170"/>
                </a:lnTo>
                <a:lnTo>
                  <a:pt x="18" y="1170"/>
                </a:lnTo>
                <a:lnTo>
                  <a:pt x="238" y="1169"/>
                </a:lnTo>
                <a:lnTo>
                  <a:pt x="238" y="1169"/>
                </a:lnTo>
                <a:lnTo>
                  <a:pt x="240" y="1169"/>
                </a:lnTo>
                <a:lnTo>
                  <a:pt x="242" y="1168"/>
                </a:lnTo>
                <a:lnTo>
                  <a:pt x="242" y="1168"/>
                </a:lnTo>
                <a:lnTo>
                  <a:pt x="245" y="1166"/>
                </a:lnTo>
                <a:lnTo>
                  <a:pt x="247" y="1162"/>
                </a:lnTo>
                <a:lnTo>
                  <a:pt x="247" y="1162"/>
                </a:lnTo>
                <a:lnTo>
                  <a:pt x="248" y="1159"/>
                </a:lnTo>
                <a:lnTo>
                  <a:pt x="249" y="1153"/>
                </a:lnTo>
                <a:lnTo>
                  <a:pt x="249" y="1153"/>
                </a:lnTo>
                <a:lnTo>
                  <a:pt x="250" y="1139"/>
                </a:lnTo>
                <a:lnTo>
                  <a:pt x="250" y="1139"/>
                </a:lnTo>
                <a:lnTo>
                  <a:pt x="249" y="1124"/>
                </a:lnTo>
                <a:lnTo>
                  <a:pt x="249" y="1124"/>
                </a:lnTo>
                <a:lnTo>
                  <a:pt x="248" y="1118"/>
                </a:lnTo>
                <a:lnTo>
                  <a:pt x="247" y="1114"/>
                </a:lnTo>
                <a:lnTo>
                  <a:pt x="247" y="1114"/>
                </a:lnTo>
                <a:lnTo>
                  <a:pt x="245" y="1111"/>
                </a:lnTo>
                <a:lnTo>
                  <a:pt x="242" y="1109"/>
                </a:lnTo>
                <a:lnTo>
                  <a:pt x="242" y="1109"/>
                </a:lnTo>
                <a:lnTo>
                  <a:pt x="240" y="1108"/>
                </a:lnTo>
                <a:lnTo>
                  <a:pt x="238" y="1107"/>
                </a:lnTo>
                <a:lnTo>
                  <a:pt x="173" y="1107"/>
                </a:lnTo>
                <a:lnTo>
                  <a:pt x="171" y="779"/>
                </a:lnTo>
                <a:lnTo>
                  <a:pt x="171" y="779"/>
                </a:lnTo>
                <a:lnTo>
                  <a:pt x="171" y="776"/>
                </a:lnTo>
                <a:lnTo>
                  <a:pt x="170" y="774"/>
                </a:lnTo>
                <a:lnTo>
                  <a:pt x="170" y="774"/>
                </a:lnTo>
                <a:lnTo>
                  <a:pt x="167" y="773"/>
                </a:lnTo>
                <a:lnTo>
                  <a:pt x="165" y="772"/>
                </a:lnTo>
                <a:lnTo>
                  <a:pt x="165" y="772"/>
                </a:lnTo>
                <a:lnTo>
                  <a:pt x="153" y="769"/>
                </a:lnTo>
                <a:lnTo>
                  <a:pt x="153" y="769"/>
                </a:lnTo>
                <a:lnTo>
                  <a:pt x="135" y="769"/>
                </a:lnTo>
                <a:lnTo>
                  <a:pt x="135" y="769"/>
                </a:lnTo>
                <a:lnTo>
                  <a:pt x="120" y="769"/>
                </a:lnTo>
                <a:lnTo>
                  <a:pt x="120" y="769"/>
                </a:lnTo>
                <a:lnTo>
                  <a:pt x="110" y="770"/>
                </a:lnTo>
                <a:lnTo>
                  <a:pt x="110" y="770"/>
                </a:lnTo>
                <a:lnTo>
                  <a:pt x="104" y="772"/>
                </a:lnTo>
                <a:lnTo>
                  <a:pt x="104" y="772"/>
                </a:lnTo>
                <a:lnTo>
                  <a:pt x="100" y="774"/>
                </a:lnTo>
                <a:lnTo>
                  <a:pt x="15" y="829"/>
                </a:lnTo>
                <a:lnTo>
                  <a:pt x="15" y="829"/>
                </a:lnTo>
                <a:lnTo>
                  <a:pt x="9" y="834"/>
                </a:lnTo>
                <a:lnTo>
                  <a:pt x="9" y="834"/>
                </a:lnTo>
                <a:lnTo>
                  <a:pt x="7" y="836"/>
                </a:lnTo>
                <a:lnTo>
                  <a:pt x="6" y="840"/>
                </a:lnTo>
                <a:lnTo>
                  <a:pt x="6" y="840"/>
                </a:lnTo>
                <a:lnTo>
                  <a:pt x="5" y="848"/>
                </a:lnTo>
                <a:lnTo>
                  <a:pt x="5" y="848"/>
                </a:lnTo>
                <a:lnTo>
                  <a:pt x="5" y="859"/>
                </a:lnTo>
                <a:lnTo>
                  <a:pt x="5" y="859"/>
                </a:lnTo>
                <a:lnTo>
                  <a:pt x="5" y="878"/>
                </a:lnTo>
                <a:lnTo>
                  <a:pt x="5" y="878"/>
                </a:lnTo>
                <a:lnTo>
                  <a:pt x="7" y="884"/>
                </a:lnTo>
                <a:lnTo>
                  <a:pt x="9" y="887"/>
                </a:lnTo>
                <a:lnTo>
                  <a:pt x="9" y="887"/>
                </a:lnTo>
                <a:lnTo>
                  <a:pt x="12" y="888"/>
                </a:lnTo>
                <a:lnTo>
                  <a:pt x="16" y="888"/>
                </a:lnTo>
                <a:lnTo>
                  <a:pt x="16" y="888"/>
                </a:lnTo>
                <a:lnTo>
                  <a:pt x="21" y="887"/>
                </a:lnTo>
                <a:lnTo>
                  <a:pt x="28" y="885"/>
                </a:lnTo>
                <a:lnTo>
                  <a:pt x="91" y="849"/>
                </a:lnTo>
                <a:lnTo>
                  <a:pt x="92" y="1108"/>
                </a:lnTo>
                <a:lnTo>
                  <a:pt x="18" y="1108"/>
                </a:lnTo>
                <a:lnTo>
                  <a:pt x="18" y="1108"/>
                </a:lnTo>
                <a:lnTo>
                  <a:pt x="16" y="1109"/>
                </a:lnTo>
                <a:lnTo>
                  <a:pt x="14" y="1110"/>
                </a:lnTo>
                <a:lnTo>
                  <a:pt x="14" y="1110"/>
                </a:lnTo>
                <a:lnTo>
                  <a:pt x="12" y="1112"/>
                </a:lnTo>
                <a:lnTo>
                  <a:pt x="9" y="1115"/>
                </a:lnTo>
                <a:lnTo>
                  <a:pt x="9" y="1115"/>
                </a:lnTo>
                <a:lnTo>
                  <a:pt x="8" y="1119"/>
                </a:lnTo>
                <a:lnTo>
                  <a:pt x="7" y="1125"/>
                </a:lnTo>
                <a:lnTo>
                  <a:pt x="7" y="1125"/>
                </a:lnTo>
                <a:lnTo>
                  <a:pt x="7" y="1140"/>
                </a:lnTo>
                <a:lnTo>
                  <a:pt x="7" y="1140"/>
                </a:lnTo>
                <a:lnTo>
                  <a:pt x="7" y="1154"/>
                </a:lnTo>
                <a:lnTo>
                  <a:pt x="7" y="1154"/>
                </a:lnTo>
                <a:lnTo>
                  <a:pt x="8" y="1160"/>
                </a:lnTo>
                <a:lnTo>
                  <a:pt x="10" y="1164"/>
                </a:lnTo>
                <a:lnTo>
                  <a:pt x="10" y="1164"/>
                </a:lnTo>
                <a:lnTo>
                  <a:pt x="12" y="1167"/>
                </a:lnTo>
                <a:lnTo>
                  <a:pt x="14" y="1169"/>
                </a:lnTo>
                <a:lnTo>
                  <a:pt x="14" y="1169"/>
                </a:lnTo>
                <a:close/>
                <a:moveTo>
                  <a:pt x="1184" y="59"/>
                </a:moveTo>
                <a:lnTo>
                  <a:pt x="1184" y="59"/>
                </a:lnTo>
                <a:lnTo>
                  <a:pt x="1176" y="46"/>
                </a:lnTo>
                <a:lnTo>
                  <a:pt x="1166" y="36"/>
                </a:lnTo>
                <a:lnTo>
                  <a:pt x="1154" y="27"/>
                </a:lnTo>
                <a:lnTo>
                  <a:pt x="1141" y="18"/>
                </a:lnTo>
                <a:lnTo>
                  <a:pt x="1141" y="18"/>
                </a:lnTo>
                <a:lnTo>
                  <a:pt x="1127" y="13"/>
                </a:lnTo>
                <a:lnTo>
                  <a:pt x="1111" y="8"/>
                </a:lnTo>
                <a:lnTo>
                  <a:pt x="1093" y="6"/>
                </a:lnTo>
                <a:lnTo>
                  <a:pt x="1073" y="5"/>
                </a:lnTo>
                <a:lnTo>
                  <a:pt x="1073" y="5"/>
                </a:lnTo>
                <a:lnTo>
                  <a:pt x="1055" y="6"/>
                </a:lnTo>
                <a:lnTo>
                  <a:pt x="1036" y="9"/>
                </a:lnTo>
                <a:lnTo>
                  <a:pt x="1020" y="14"/>
                </a:lnTo>
                <a:lnTo>
                  <a:pt x="1006" y="20"/>
                </a:lnTo>
                <a:lnTo>
                  <a:pt x="1006" y="20"/>
                </a:lnTo>
                <a:lnTo>
                  <a:pt x="992" y="28"/>
                </a:lnTo>
                <a:lnTo>
                  <a:pt x="981" y="37"/>
                </a:lnTo>
                <a:lnTo>
                  <a:pt x="971" y="49"/>
                </a:lnTo>
                <a:lnTo>
                  <a:pt x="961" y="61"/>
                </a:lnTo>
                <a:lnTo>
                  <a:pt x="961" y="61"/>
                </a:lnTo>
                <a:lnTo>
                  <a:pt x="953" y="76"/>
                </a:lnTo>
                <a:lnTo>
                  <a:pt x="946" y="91"/>
                </a:lnTo>
                <a:lnTo>
                  <a:pt x="941" y="109"/>
                </a:lnTo>
                <a:lnTo>
                  <a:pt x="936" y="127"/>
                </a:lnTo>
                <a:lnTo>
                  <a:pt x="936" y="127"/>
                </a:lnTo>
                <a:lnTo>
                  <a:pt x="932" y="147"/>
                </a:lnTo>
                <a:lnTo>
                  <a:pt x="930" y="167"/>
                </a:lnTo>
                <a:lnTo>
                  <a:pt x="929" y="189"/>
                </a:lnTo>
                <a:lnTo>
                  <a:pt x="929" y="213"/>
                </a:lnTo>
                <a:lnTo>
                  <a:pt x="929" y="213"/>
                </a:lnTo>
                <a:lnTo>
                  <a:pt x="929" y="237"/>
                </a:lnTo>
                <a:lnTo>
                  <a:pt x="930" y="259"/>
                </a:lnTo>
                <a:lnTo>
                  <a:pt x="932" y="280"/>
                </a:lnTo>
                <a:lnTo>
                  <a:pt x="936" y="299"/>
                </a:lnTo>
                <a:lnTo>
                  <a:pt x="936" y="299"/>
                </a:lnTo>
                <a:lnTo>
                  <a:pt x="939" y="318"/>
                </a:lnTo>
                <a:lnTo>
                  <a:pt x="944" y="334"/>
                </a:lnTo>
                <a:lnTo>
                  <a:pt x="951" y="349"/>
                </a:lnTo>
                <a:lnTo>
                  <a:pt x="958" y="363"/>
                </a:lnTo>
                <a:lnTo>
                  <a:pt x="958" y="363"/>
                </a:lnTo>
                <a:lnTo>
                  <a:pt x="967" y="375"/>
                </a:lnTo>
                <a:lnTo>
                  <a:pt x="976" y="386"/>
                </a:lnTo>
                <a:lnTo>
                  <a:pt x="988" y="395"/>
                </a:lnTo>
                <a:lnTo>
                  <a:pt x="1001" y="403"/>
                </a:lnTo>
                <a:lnTo>
                  <a:pt x="1001" y="403"/>
                </a:lnTo>
                <a:lnTo>
                  <a:pt x="1014" y="409"/>
                </a:lnTo>
                <a:lnTo>
                  <a:pt x="1031" y="414"/>
                </a:lnTo>
                <a:lnTo>
                  <a:pt x="1049" y="416"/>
                </a:lnTo>
                <a:lnTo>
                  <a:pt x="1069" y="417"/>
                </a:lnTo>
                <a:lnTo>
                  <a:pt x="1069" y="417"/>
                </a:lnTo>
                <a:lnTo>
                  <a:pt x="1087" y="416"/>
                </a:lnTo>
                <a:lnTo>
                  <a:pt x="1106" y="414"/>
                </a:lnTo>
                <a:lnTo>
                  <a:pt x="1122" y="409"/>
                </a:lnTo>
                <a:lnTo>
                  <a:pt x="1136" y="402"/>
                </a:lnTo>
                <a:lnTo>
                  <a:pt x="1136" y="402"/>
                </a:lnTo>
                <a:lnTo>
                  <a:pt x="1149" y="394"/>
                </a:lnTo>
                <a:lnTo>
                  <a:pt x="1161" y="385"/>
                </a:lnTo>
                <a:lnTo>
                  <a:pt x="1171" y="373"/>
                </a:lnTo>
                <a:lnTo>
                  <a:pt x="1181" y="360"/>
                </a:lnTo>
                <a:lnTo>
                  <a:pt x="1181" y="360"/>
                </a:lnTo>
                <a:lnTo>
                  <a:pt x="1189" y="347"/>
                </a:lnTo>
                <a:lnTo>
                  <a:pt x="1196" y="330"/>
                </a:lnTo>
                <a:lnTo>
                  <a:pt x="1201" y="313"/>
                </a:lnTo>
                <a:lnTo>
                  <a:pt x="1206" y="295"/>
                </a:lnTo>
                <a:lnTo>
                  <a:pt x="1206" y="295"/>
                </a:lnTo>
                <a:lnTo>
                  <a:pt x="1209" y="275"/>
                </a:lnTo>
                <a:lnTo>
                  <a:pt x="1212" y="254"/>
                </a:lnTo>
                <a:lnTo>
                  <a:pt x="1213" y="232"/>
                </a:lnTo>
                <a:lnTo>
                  <a:pt x="1213" y="209"/>
                </a:lnTo>
                <a:lnTo>
                  <a:pt x="1213" y="209"/>
                </a:lnTo>
                <a:lnTo>
                  <a:pt x="1213" y="185"/>
                </a:lnTo>
                <a:lnTo>
                  <a:pt x="1211" y="163"/>
                </a:lnTo>
                <a:lnTo>
                  <a:pt x="1209" y="142"/>
                </a:lnTo>
                <a:lnTo>
                  <a:pt x="1206" y="122"/>
                </a:lnTo>
                <a:lnTo>
                  <a:pt x="1206" y="122"/>
                </a:lnTo>
                <a:lnTo>
                  <a:pt x="1202" y="104"/>
                </a:lnTo>
                <a:lnTo>
                  <a:pt x="1198" y="88"/>
                </a:lnTo>
                <a:lnTo>
                  <a:pt x="1191" y="73"/>
                </a:lnTo>
                <a:lnTo>
                  <a:pt x="1184" y="59"/>
                </a:lnTo>
                <a:lnTo>
                  <a:pt x="1184" y="59"/>
                </a:lnTo>
                <a:close/>
                <a:moveTo>
                  <a:pt x="1131" y="255"/>
                </a:moveTo>
                <a:lnTo>
                  <a:pt x="1131" y="255"/>
                </a:lnTo>
                <a:lnTo>
                  <a:pt x="1130" y="274"/>
                </a:lnTo>
                <a:lnTo>
                  <a:pt x="1126" y="290"/>
                </a:lnTo>
                <a:lnTo>
                  <a:pt x="1126" y="290"/>
                </a:lnTo>
                <a:lnTo>
                  <a:pt x="1124" y="305"/>
                </a:lnTo>
                <a:lnTo>
                  <a:pt x="1119" y="318"/>
                </a:lnTo>
                <a:lnTo>
                  <a:pt x="1119" y="318"/>
                </a:lnTo>
                <a:lnTo>
                  <a:pt x="1115" y="328"/>
                </a:lnTo>
                <a:lnTo>
                  <a:pt x="1108" y="337"/>
                </a:lnTo>
                <a:lnTo>
                  <a:pt x="1108" y="337"/>
                </a:lnTo>
                <a:lnTo>
                  <a:pt x="1101" y="344"/>
                </a:lnTo>
                <a:lnTo>
                  <a:pt x="1092" y="349"/>
                </a:lnTo>
                <a:lnTo>
                  <a:pt x="1092" y="349"/>
                </a:lnTo>
                <a:lnTo>
                  <a:pt x="1082" y="351"/>
                </a:lnTo>
                <a:lnTo>
                  <a:pt x="1071" y="352"/>
                </a:lnTo>
                <a:lnTo>
                  <a:pt x="1071" y="352"/>
                </a:lnTo>
                <a:lnTo>
                  <a:pt x="1063" y="352"/>
                </a:lnTo>
                <a:lnTo>
                  <a:pt x="1056" y="351"/>
                </a:lnTo>
                <a:lnTo>
                  <a:pt x="1049" y="349"/>
                </a:lnTo>
                <a:lnTo>
                  <a:pt x="1043" y="347"/>
                </a:lnTo>
                <a:lnTo>
                  <a:pt x="1043" y="347"/>
                </a:lnTo>
                <a:lnTo>
                  <a:pt x="1039" y="342"/>
                </a:lnTo>
                <a:lnTo>
                  <a:pt x="1033" y="337"/>
                </a:lnTo>
                <a:lnTo>
                  <a:pt x="1028" y="330"/>
                </a:lnTo>
                <a:lnTo>
                  <a:pt x="1025" y="323"/>
                </a:lnTo>
                <a:lnTo>
                  <a:pt x="1025" y="323"/>
                </a:lnTo>
                <a:lnTo>
                  <a:pt x="1021" y="314"/>
                </a:lnTo>
                <a:lnTo>
                  <a:pt x="1019" y="304"/>
                </a:lnTo>
                <a:lnTo>
                  <a:pt x="1016" y="292"/>
                </a:lnTo>
                <a:lnTo>
                  <a:pt x="1014" y="278"/>
                </a:lnTo>
                <a:lnTo>
                  <a:pt x="1014" y="278"/>
                </a:lnTo>
                <a:lnTo>
                  <a:pt x="1011" y="247"/>
                </a:lnTo>
                <a:lnTo>
                  <a:pt x="1010" y="209"/>
                </a:lnTo>
                <a:lnTo>
                  <a:pt x="1010" y="209"/>
                </a:lnTo>
                <a:lnTo>
                  <a:pt x="1011" y="176"/>
                </a:lnTo>
                <a:lnTo>
                  <a:pt x="1013" y="148"/>
                </a:lnTo>
                <a:lnTo>
                  <a:pt x="1013" y="148"/>
                </a:lnTo>
                <a:lnTo>
                  <a:pt x="1017" y="124"/>
                </a:lnTo>
                <a:lnTo>
                  <a:pt x="1019" y="113"/>
                </a:lnTo>
                <a:lnTo>
                  <a:pt x="1022" y="104"/>
                </a:lnTo>
                <a:lnTo>
                  <a:pt x="1022" y="104"/>
                </a:lnTo>
                <a:lnTo>
                  <a:pt x="1026" y="96"/>
                </a:lnTo>
                <a:lnTo>
                  <a:pt x="1031" y="89"/>
                </a:lnTo>
                <a:lnTo>
                  <a:pt x="1035" y="83"/>
                </a:lnTo>
                <a:lnTo>
                  <a:pt x="1041" y="77"/>
                </a:lnTo>
                <a:lnTo>
                  <a:pt x="1041" y="77"/>
                </a:lnTo>
                <a:lnTo>
                  <a:pt x="1047" y="74"/>
                </a:lnTo>
                <a:lnTo>
                  <a:pt x="1054" y="72"/>
                </a:lnTo>
                <a:lnTo>
                  <a:pt x="1062" y="69"/>
                </a:lnTo>
                <a:lnTo>
                  <a:pt x="1071" y="69"/>
                </a:lnTo>
                <a:lnTo>
                  <a:pt x="1071" y="69"/>
                </a:lnTo>
                <a:lnTo>
                  <a:pt x="1080" y="69"/>
                </a:lnTo>
                <a:lnTo>
                  <a:pt x="1089" y="72"/>
                </a:lnTo>
                <a:lnTo>
                  <a:pt x="1089" y="72"/>
                </a:lnTo>
                <a:lnTo>
                  <a:pt x="1097" y="75"/>
                </a:lnTo>
                <a:lnTo>
                  <a:pt x="1106" y="81"/>
                </a:lnTo>
                <a:lnTo>
                  <a:pt x="1106" y="81"/>
                </a:lnTo>
                <a:lnTo>
                  <a:pt x="1111" y="89"/>
                </a:lnTo>
                <a:lnTo>
                  <a:pt x="1117" y="98"/>
                </a:lnTo>
                <a:lnTo>
                  <a:pt x="1117" y="98"/>
                </a:lnTo>
                <a:lnTo>
                  <a:pt x="1121" y="111"/>
                </a:lnTo>
                <a:lnTo>
                  <a:pt x="1125" y="126"/>
                </a:lnTo>
                <a:lnTo>
                  <a:pt x="1125" y="126"/>
                </a:lnTo>
                <a:lnTo>
                  <a:pt x="1127" y="143"/>
                </a:lnTo>
                <a:lnTo>
                  <a:pt x="1130" y="163"/>
                </a:lnTo>
                <a:lnTo>
                  <a:pt x="1130" y="163"/>
                </a:lnTo>
                <a:lnTo>
                  <a:pt x="1131" y="186"/>
                </a:lnTo>
                <a:lnTo>
                  <a:pt x="1132" y="213"/>
                </a:lnTo>
                <a:lnTo>
                  <a:pt x="1132" y="213"/>
                </a:lnTo>
                <a:lnTo>
                  <a:pt x="1131" y="255"/>
                </a:lnTo>
                <a:lnTo>
                  <a:pt x="1131" y="255"/>
                </a:lnTo>
                <a:close/>
                <a:moveTo>
                  <a:pt x="1206" y="1864"/>
                </a:moveTo>
                <a:lnTo>
                  <a:pt x="1206" y="1864"/>
                </a:lnTo>
                <a:lnTo>
                  <a:pt x="1205" y="1861"/>
                </a:lnTo>
                <a:lnTo>
                  <a:pt x="1202" y="1859"/>
                </a:lnTo>
                <a:lnTo>
                  <a:pt x="1202" y="1859"/>
                </a:lnTo>
                <a:lnTo>
                  <a:pt x="1200" y="1857"/>
                </a:lnTo>
                <a:lnTo>
                  <a:pt x="1198" y="1857"/>
                </a:lnTo>
                <a:lnTo>
                  <a:pt x="1132" y="1857"/>
                </a:lnTo>
                <a:lnTo>
                  <a:pt x="1131" y="1529"/>
                </a:lnTo>
                <a:lnTo>
                  <a:pt x="1131" y="1529"/>
                </a:lnTo>
                <a:lnTo>
                  <a:pt x="1131" y="1526"/>
                </a:lnTo>
                <a:lnTo>
                  <a:pt x="1130" y="1525"/>
                </a:lnTo>
                <a:lnTo>
                  <a:pt x="1130" y="1525"/>
                </a:lnTo>
                <a:lnTo>
                  <a:pt x="1127" y="1522"/>
                </a:lnTo>
                <a:lnTo>
                  <a:pt x="1125" y="1521"/>
                </a:lnTo>
                <a:lnTo>
                  <a:pt x="1125" y="1521"/>
                </a:lnTo>
                <a:lnTo>
                  <a:pt x="1114" y="1520"/>
                </a:lnTo>
                <a:lnTo>
                  <a:pt x="1114" y="1520"/>
                </a:lnTo>
                <a:lnTo>
                  <a:pt x="1095" y="1520"/>
                </a:lnTo>
                <a:lnTo>
                  <a:pt x="1095" y="1520"/>
                </a:lnTo>
                <a:lnTo>
                  <a:pt x="1079" y="1520"/>
                </a:lnTo>
                <a:lnTo>
                  <a:pt x="1079" y="1520"/>
                </a:lnTo>
                <a:lnTo>
                  <a:pt x="1070" y="1520"/>
                </a:lnTo>
                <a:lnTo>
                  <a:pt x="1070" y="1520"/>
                </a:lnTo>
                <a:lnTo>
                  <a:pt x="1064" y="1521"/>
                </a:lnTo>
                <a:lnTo>
                  <a:pt x="1064" y="1521"/>
                </a:lnTo>
                <a:lnTo>
                  <a:pt x="1061" y="1524"/>
                </a:lnTo>
                <a:lnTo>
                  <a:pt x="975" y="1579"/>
                </a:lnTo>
                <a:lnTo>
                  <a:pt x="975" y="1579"/>
                </a:lnTo>
                <a:lnTo>
                  <a:pt x="969" y="1584"/>
                </a:lnTo>
                <a:lnTo>
                  <a:pt x="969" y="1584"/>
                </a:lnTo>
                <a:lnTo>
                  <a:pt x="967" y="1587"/>
                </a:lnTo>
                <a:lnTo>
                  <a:pt x="966" y="1589"/>
                </a:lnTo>
                <a:lnTo>
                  <a:pt x="966" y="1589"/>
                </a:lnTo>
                <a:lnTo>
                  <a:pt x="965" y="1598"/>
                </a:lnTo>
                <a:lnTo>
                  <a:pt x="965" y="1598"/>
                </a:lnTo>
                <a:lnTo>
                  <a:pt x="964" y="1610"/>
                </a:lnTo>
                <a:lnTo>
                  <a:pt x="964" y="1610"/>
                </a:lnTo>
                <a:lnTo>
                  <a:pt x="965" y="1629"/>
                </a:lnTo>
                <a:lnTo>
                  <a:pt x="965" y="1629"/>
                </a:lnTo>
                <a:lnTo>
                  <a:pt x="966" y="1633"/>
                </a:lnTo>
                <a:lnTo>
                  <a:pt x="968" y="1637"/>
                </a:lnTo>
                <a:lnTo>
                  <a:pt x="968" y="1637"/>
                </a:lnTo>
                <a:lnTo>
                  <a:pt x="972" y="1639"/>
                </a:lnTo>
                <a:lnTo>
                  <a:pt x="975" y="1639"/>
                </a:lnTo>
                <a:lnTo>
                  <a:pt x="975" y="1639"/>
                </a:lnTo>
                <a:lnTo>
                  <a:pt x="981" y="1638"/>
                </a:lnTo>
                <a:lnTo>
                  <a:pt x="987" y="1635"/>
                </a:lnTo>
                <a:lnTo>
                  <a:pt x="1051" y="1599"/>
                </a:lnTo>
                <a:lnTo>
                  <a:pt x="1052" y="1857"/>
                </a:lnTo>
                <a:lnTo>
                  <a:pt x="979" y="1859"/>
                </a:lnTo>
                <a:lnTo>
                  <a:pt x="979" y="1859"/>
                </a:lnTo>
                <a:lnTo>
                  <a:pt x="975" y="1859"/>
                </a:lnTo>
                <a:lnTo>
                  <a:pt x="973" y="1860"/>
                </a:lnTo>
                <a:lnTo>
                  <a:pt x="973" y="1860"/>
                </a:lnTo>
                <a:lnTo>
                  <a:pt x="972" y="1862"/>
                </a:lnTo>
                <a:lnTo>
                  <a:pt x="969" y="1866"/>
                </a:lnTo>
                <a:lnTo>
                  <a:pt x="969" y="1866"/>
                </a:lnTo>
                <a:lnTo>
                  <a:pt x="968" y="1870"/>
                </a:lnTo>
                <a:lnTo>
                  <a:pt x="967" y="1875"/>
                </a:lnTo>
                <a:lnTo>
                  <a:pt x="967" y="1875"/>
                </a:lnTo>
                <a:lnTo>
                  <a:pt x="966" y="1890"/>
                </a:lnTo>
                <a:lnTo>
                  <a:pt x="966" y="1890"/>
                </a:lnTo>
                <a:lnTo>
                  <a:pt x="967" y="1905"/>
                </a:lnTo>
                <a:lnTo>
                  <a:pt x="967" y="1905"/>
                </a:lnTo>
                <a:lnTo>
                  <a:pt x="968" y="1911"/>
                </a:lnTo>
                <a:lnTo>
                  <a:pt x="971" y="1914"/>
                </a:lnTo>
                <a:lnTo>
                  <a:pt x="971" y="1914"/>
                </a:lnTo>
                <a:lnTo>
                  <a:pt x="972" y="1918"/>
                </a:lnTo>
                <a:lnTo>
                  <a:pt x="974" y="1919"/>
                </a:lnTo>
                <a:lnTo>
                  <a:pt x="974" y="1919"/>
                </a:lnTo>
                <a:lnTo>
                  <a:pt x="976" y="1920"/>
                </a:lnTo>
                <a:lnTo>
                  <a:pt x="979" y="1921"/>
                </a:lnTo>
                <a:lnTo>
                  <a:pt x="1198" y="1920"/>
                </a:lnTo>
                <a:lnTo>
                  <a:pt x="1198" y="1920"/>
                </a:lnTo>
                <a:lnTo>
                  <a:pt x="1200" y="1919"/>
                </a:lnTo>
                <a:lnTo>
                  <a:pt x="1202" y="1918"/>
                </a:lnTo>
                <a:lnTo>
                  <a:pt x="1202" y="1918"/>
                </a:lnTo>
                <a:lnTo>
                  <a:pt x="1205" y="1916"/>
                </a:lnTo>
                <a:lnTo>
                  <a:pt x="1206" y="1913"/>
                </a:lnTo>
                <a:lnTo>
                  <a:pt x="1206" y="1913"/>
                </a:lnTo>
                <a:lnTo>
                  <a:pt x="1208" y="1908"/>
                </a:lnTo>
                <a:lnTo>
                  <a:pt x="1209" y="1904"/>
                </a:lnTo>
                <a:lnTo>
                  <a:pt x="1209" y="1904"/>
                </a:lnTo>
                <a:lnTo>
                  <a:pt x="1209" y="1889"/>
                </a:lnTo>
                <a:lnTo>
                  <a:pt x="1209" y="1889"/>
                </a:lnTo>
                <a:lnTo>
                  <a:pt x="1209" y="1874"/>
                </a:lnTo>
                <a:lnTo>
                  <a:pt x="1209" y="1874"/>
                </a:lnTo>
                <a:lnTo>
                  <a:pt x="1208" y="1869"/>
                </a:lnTo>
                <a:lnTo>
                  <a:pt x="1206" y="1864"/>
                </a:lnTo>
                <a:lnTo>
                  <a:pt x="1206" y="1864"/>
                </a:lnTo>
                <a:close/>
                <a:moveTo>
                  <a:pt x="1511" y="1568"/>
                </a:moveTo>
                <a:lnTo>
                  <a:pt x="1511" y="1568"/>
                </a:lnTo>
                <a:lnTo>
                  <a:pt x="1503" y="1555"/>
                </a:lnTo>
                <a:lnTo>
                  <a:pt x="1492" y="1544"/>
                </a:lnTo>
                <a:lnTo>
                  <a:pt x="1481" y="1535"/>
                </a:lnTo>
                <a:lnTo>
                  <a:pt x="1468" y="1527"/>
                </a:lnTo>
                <a:lnTo>
                  <a:pt x="1468" y="1527"/>
                </a:lnTo>
                <a:lnTo>
                  <a:pt x="1454" y="1521"/>
                </a:lnTo>
                <a:lnTo>
                  <a:pt x="1438" y="1517"/>
                </a:lnTo>
                <a:lnTo>
                  <a:pt x="1419" y="1514"/>
                </a:lnTo>
                <a:lnTo>
                  <a:pt x="1400" y="1514"/>
                </a:lnTo>
                <a:lnTo>
                  <a:pt x="1400" y="1514"/>
                </a:lnTo>
                <a:lnTo>
                  <a:pt x="1381" y="1514"/>
                </a:lnTo>
                <a:lnTo>
                  <a:pt x="1363" y="1518"/>
                </a:lnTo>
                <a:lnTo>
                  <a:pt x="1347" y="1522"/>
                </a:lnTo>
                <a:lnTo>
                  <a:pt x="1333" y="1528"/>
                </a:lnTo>
                <a:lnTo>
                  <a:pt x="1333" y="1528"/>
                </a:lnTo>
                <a:lnTo>
                  <a:pt x="1319" y="1536"/>
                </a:lnTo>
                <a:lnTo>
                  <a:pt x="1307" y="1547"/>
                </a:lnTo>
                <a:lnTo>
                  <a:pt x="1297" y="1557"/>
                </a:lnTo>
                <a:lnTo>
                  <a:pt x="1288" y="1570"/>
                </a:lnTo>
                <a:lnTo>
                  <a:pt x="1288" y="1570"/>
                </a:lnTo>
                <a:lnTo>
                  <a:pt x="1280" y="1585"/>
                </a:lnTo>
                <a:lnTo>
                  <a:pt x="1273" y="1600"/>
                </a:lnTo>
                <a:lnTo>
                  <a:pt x="1267" y="1617"/>
                </a:lnTo>
                <a:lnTo>
                  <a:pt x="1262" y="1636"/>
                </a:lnTo>
                <a:lnTo>
                  <a:pt x="1262" y="1636"/>
                </a:lnTo>
                <a:lnTo>
                  <a:pt x="1259" y="1656"/>
                </a:lnTo>
                <a:lnTo>
                  <a:pt x="1257" y="1677"/>
                </a:lnTo>
                <a:lnTo>
                  <a:pt x="1256" y="1699"/>
                </a:lnTo>
                <a:lnTo>
                  <a:pt x="1256" y="1722"/>
                </a:lnTo>
                <a:lnTo>
                  <a:pt x="1256" y="1722"/>
                </a:lnTo>
                <a:lnTo>
                  <a:pt x="1256" y="1745"/>
                </a:lnTo>
                <a:lnTo>
                  <a:pt x="1257" y="1767"/>
                </a:lnTo>
                <a:lnTo>
                  <a:pt x="1259" y="1788"/>
                </a:lnTo>
                <a:lnTo>
                  <a:pt x="1262" y="1808"/>
                </a:lnTo>
                <a:lnTo>
                  <a:pt x="1262" y="1808"/>
                </a:lnTo>
                <a:lnTo>
                  <a:pt x="1266" y="1826"/>
                </a:lnTo>
                <a:lnTo>
                  <a:pt x="1271" y="1842"/>
                </a:lnTo>
                <a:lnTo>
                  <a:pt x="1277" y="1859"/>
                </a:lnTo>
                <a:lnTo>
                  <a:pt x="1284" y="1872"/>
                </a:lnTo>
                <a:lnTo>
                  <a:pt x="1284" y="1872"/>
                </a:lnTo>
                <a:lnTo>
                  <a:pt x="1292" y="1884"/>
                </a:lnTo>
                <a:lnTo>
                  <a:pt x="1303" y="1896"/>
                </a:lnTo>
                <a:lnTo>
                  <a:pt x="1314" y="1905"/>
                </a:lnTo>
                <a:lnTo>
                  <a:pt x="1327" y="1912"/>
                </a:lnTo>
                <a:lnTo>
                  <a:pt x="1327" y="1912"/>
                </a:lnTo>
                <a:lnTo>
                  <a:pt x="1341" y="1918"/>
                </a:lnTo>
                <a:lnTo>
                  <a:pt x="1357" y="1922"/>
                </a:lnTo>
                <a:lnTo>
                  <a:pt x="1376" y="1924"/>
                </a:lnTo>
                <a:lnTo>
                  <a:pt x="1394" y="1926"/>
                </a:lnTo>
                <a:lnTo>
                  <a:pt x="1394" y="1926"/>
                </a:lnTo>
                <a:lnTo>
                  <a:pt x="1414" y="1924"/>
                </a:lnTo>
                <a:lnTo>
                  <a:pt x="1432" y="1922"/>
                </a:lnTo>
                <a:lnTo>
                  <a:pt x="1448" y="1918"/>
                </a:lnTo>
                <a:lnTo>
                  <a:pt x="1462" y="1911"/>
                </a:lnTo>
                <a:lnTo>
                  <a:pt x="1462" y="1911"/>
                </a:lnTo>
                <a:lnTo>
                  <a:pt x="1476" y="1902"/>
                </a:lnTo>
                <a:lnTo>
                  <a:pt x="1488" y="1893"/>
                </a:lnTo>
                <a:lnTo>
                  <a:pt x="1498" y="1882"/>
                </a:lnTo>
                <a:lnTo>
                  <a:pt x="1507" y="1869"/>
                </a:lnTo>
                <a:lnTo>
                  <a:pt x="1507" y="1869"/>
                </a:lnTo>
                <a:lnTo>
                  <a:pt x="1515" y="1855"/>
                </a:lnTo>
                <a:lnTo>
                  <a:pt x="1522" y="1839"/>
                </a:lnTo>
                <a:lnTo>
                  <a:pt x="1528" y="1822"/>
                </a:lnTo>
                <a:lnTo>
                  <a:pt x="1533" y="1803"/>
                </a:lnTo>
                <a:lnTo>
                  <a:pt x="1533" y="1803"/>
                </a:lnTo>
                <a:lnTo>
                  <a:pt x="1535" y="1784"/>
                </a:lnTo>
                <a:lnTo>
                  <a:pt x="1537" y="1763"/>
                </a:lnTo>
                <a:lnTo>
                  <a:pt x="1539" y="1741"/>
                </a:lnTo>
                <a:lnTo>
                  <a:pt x="1539" y="1718"/>
                </a:lnTo>
                <a:lnTo>
                  <a:pt x="1539" y="1718"/>
                </a:lnTo>
                <a:lnTo>
                  <a:pt x="1538" y="1695"/>
                </a:lnTo>
                <a:lnTo>
                  <a:pt x="1537" y="1671"/>
                </a:lnTo>
                <a:lnTo>
                  <a:pt x="1536" y="1651"/>
                </a:lnTo>
                <a:lnTo>
                  <a:pt x="1533" y="1632"/>
                </a:lnTo>
                <a:lnTo>
                  <a:pt x="1533" y="1632"/>
                </a:lnTo>
                <a:lnTo>
                  <a:pt x="1529" y="1614"/>
                </a:lnTo>
                <a:lnTo>
                  <a:pt x="1524" y="1596"/>
                </a:lnTo>
                <a:lnTo>
                  <a:pt x="1518" y="1581"/>
                </a:lnTo>
                <a:lnTo>
                  <a:pt x="1511" y="1568"/>
                </a:lnTo>
                <a:lnTo>
                  <a:pt x="1511" y="1568"/>
                </a:lnTo>
                <a:close/>
                <a:moveTo>
                  <a:pt x="1458" y="1765"/>
                </a:moveTo>
                <a:lnTo>
                  <a:pt x="1458" y="1765"/>
                </a:lnTo>
                <a:lnTo>
                  <a:pt x="1455" y="1784"/>
                </a:lnTo>
                <a:lnTo>
                  <a:pt x="1453" y="1800"/>
                </a:lnTo>
                <a:lnTo>
                  <a:pt x="1453" y="1800"/>
                </a:lnTo>
                <a:lnTo>
                  <a:pt x="1451" y="1814"/>
                </a:lnTo>
                <a:lnTo>
                  <a:pt x="1446" y="1826"/>
                </a:lnTo>
                <a:lnTo>
                  <a:pt x="1446" y="1826"/>
                </a:lnTo>
                <a:lnTo>
                  <a:pt x="1441" y="1837"/>
                </a:lnTo>
                <a:lnTo>
                  <a:pt x="1434" y="1846"/>
                </a:lnTo>
                <a:lnTo>
                  <a:pt x="1434" y="1846"/>
                </a:lnTo>
                <a:lnTo>
                  <a:pt x="1428" y="1853"/>
                </a:lnTo>
                <a:lnTo>
                  <a:pt x="1418" y="1857"/>
                </a:lnTo>
                <a:lnTo>
                  <a:pt x="1418" y="1857"/>
                </a:lnTo>
                <a:lnTo>
                  <a:pt x="1409" y="1861"/>
                </a:lnTo>
                <a:lnTo>
                  <a:pt x="1397" y="1861"/>
                </a:lnTo>
                <a:lnTo>
                  <a:pt x="1397" y="1861"/>
                </a:lnTo>
                <a:lnTo>
                  <a:pt x="1389" y="1861"/>
                </a:lnTo>
                <a:lnTo>
                  <a:pt x="1382" y="1860"/>
                </a:lnTo>
                <a:lnTo>
                  <a:pt x="1376" y="1857"/>
                </a:lnTo>
                <a:lnTo>
                  <a:pt x="1370" y="1855"/>
                </a:lnTo>
                <a:lnTo>
                  <a:pt x="1370" y="1855"/>
                </a:lnTo>
                <a:lnTo>
                  <a:pt x="1364" y="1851"/>
                </a:lnTo>
                <a:lnTo>
                  <a:pt x="1359" y="1846"/>
                </a:lnTo>
                <a:lnTo>
                  <a:pt x="1355" y="1840"/>
                </a:lnTo>
                <a:lnTo>
                  <a:pt x="1351" y="1832"/>
                </a:lnTo>
                <a:lnTo>
                  <a:pt x="1351" y="1832"/>
                </a:lnTo>
                <a:lnTo>
                  <a:pt x="1348" y="1823"/>
                </a:lnTo>
                <a:lnTo>
                  <a:pt x="1344" y="1812"/>
                </a:lnTo>
                <a:lnTo>
                  <a:pt x="1342" y="1801"/>
                </a:lnTo>
                <a:lnTo>
                  <a:pt x="1341" y="1788"/>
                </a:lnTo>
                <a:lnTo>
                  <a:pt x="1341" y="1788"/>
                </a:lnTo>
                <a:lnTo>
                  <a:pt x="1337" y="1756"/>
                </a:lnTo>
                <a:lnTo>
                  <a:pt x="1336" y="1718"/>
                </a:lnTo>
                <a:lnTo>
                  <a:pt x="1336" y="1718"/>
                </a:lnTo>
                <a:lnTo>
                  <a:pt x="1337" y="1685"/>
                </a:lnTo>
                <a:lnTo>
                  <a:pt x="1339" y="1656"/>
                </a:lnTo>
                <a:lnTo>
                  <a:pt x="1339" y="1656"/>
                </a:lnTo>
                <a:lnTo>
                  <a:pt x="1343" y="1632"/>
                </a:lnTo>
                <a:lnTo>
                  <a:pt x="1346" y="1622"/>
                </a:lnTo>
                <a:lnTo>
                  <a:pt x="1349" y="1613"/>
                </a:lnTo>
                <a:lnTo>
                  <a:pt x="1349" y="1613"/>
                </a:lnTo>
                <a:lnTo>
                  <a:pt x="1352" y="1604"/>
                </a:lnTo>
                <a:lnTo>
                  <a:pt x="1357" y="1598"/>
                </a:lnTo>
                <a:lnTo>
                  <a:pt x="1362" y="1592"/>
                </a:lnTo>
                <a:lnTo>
                  <a:pt x="1367" y="1587"/>
                </a:lnTo>
                <a:lnTo>
                  <a:pt x="1367" y="1587"/>
                </a:lnTo>
                <a:lnTo>
                  <a:pt x="1373" y="1583"/>
                </a:lnTo>
                <a:lnTo>
                  <a:pt x="1380" y="1580"/>
                </a:lnTo>
                <a:lnTo>
                  <a:pt x="1388" y="1578"/>
                </a:lnTo>
                <a:lnTo>
                  <a:pt x="1397" y="1578"/>
                </a:lnTo>
                <a:lnTo>
                  <a:pt x="1397" y="1578"/>
                </a:lnTo>
                <a:lnTo>
                  <a:pt x="1407" y="1578"/>
                </a:lnTo>
                <a:lnTo>
                  <a:pt x="1416" y="1580"/>
                </a:lnTo>
                <a:lnTo>
                  <a:pt x="1416" y="1580"/>
                </a:lnTo>
                <a:lnTo>
                  <a:pt x="1424" y="1584"/>
                </a:lnTo>
                <a:lnTo>
                  <a:pt x="1431" y="1589"/>
                </a:lnTo>
                <a:lnTo>
                  <a:pt x="1431" y="1589"/>
                </a:lnTo>
                <a:lnTo>
                  <a:pt x="1438" y="1598"/>
                </a:lnTo>
                <a:lnTo>
                  <a:pt x="1444" y="1607"/>
                </a:lnTo>
                <a:lnTo>
                  <a:pt x="1444" y="1607"/>
                </a:lnTo>
                <a:lnTo>
                  <a:pt x="1447" y="1619"/>
                </a:lnTo>
                <a:lnTo>
                  <a:pt x="1452" y="1635"/>
                </a:lnTo>
                <a:lnTo>
                  <a:pt x="1452" y="1635"/>
                </a:lnTo>
                <a:lnTo>
                  <a:pt x="1454" y="1652"/>
                </a:lnTo>
                <a:lnTo>
                  <a:pt x="1456" y="1671"/>
                </a:lnTo>
                <a:lnTo>
                  <a:pt x="1456" y="1671"/>
                </a:lnTo>
                <a:lnTo>
                  <a:pt x="1458" y="1696"/>
                </a:lnTo>
                <a:lnTo>
                  <a:pt x="1458" y="1722"/>
                </a:lnTo>
                <a:lnTo>
                  <a:pt x="1458" y="1722"/>
                </a:lnTo>
                <a:lnTo>
                  <a:pt x="1458" y="1765"/>
                </a:lnTo>
                <a:lnTo>
                  <a:pt x="1458" y="1765"/>
                </a:lnTo>
                <a:close/>
                <a:moveTo>
                  <a:pt x="1844" y="1861"/>
                </a:moveTo>
                <a:lnTo>
                  <a:pt x="1844" y="1861"/>
                </a:lnTo>
                <a:lnTo>
                  <a:pt x="1842" y="1857"/>
                </a:lnTo>
                <a:lnTo>
                  <a:pt x="1839" y="1855"/>
                </a:lnTo>
                <a:lnTo>
                  <a:pt x="1839" y="1855"/>
                </a:lnTo>
                <a:lnTo>
                  <a:pt x="1837" y="1854"/>
                </a:lnTo>
                <a:lnTo>
                  <a:pt x="1835" y="1854"/>
                </a:lnTo>
                <a:lnTo>
                  <a:pt x="1770" y="1854"/>
                </a:lnTo>
                <a:lnTo>
                  <a:pt x="1768" y="1526"/>
                </a:lnTo>
                <a:lnTo>
                  <a:pt x="1768" y="1526"/>
                </a:lnTo>
                <a:lnTo>
                  <a:pt x="1768" y="1524"/>
                </a:lnTo>
                <a:lnTo>
                  <a:pt x="1767" y="1521"/>
                </a:lnTo>
                <a:lnTo>
                  <a:pt x="1767" y="1521"/>
                </a:lnTo>
                <a:lnTo>
                  <a:pt x="1766" y="1519"/>
                </a:lnTo>
                <a:lnTo>
                  <a:pt x="1762" y="1518"/>
                </a:lnTo>
                <a:lnTo>
                  <a:pt x="1762" y="1518"/>
                </a:lnTo>
                <a:lnTo>
                  <a:pt x="1752" y="1517"/>
                </a:lnTo>
                <a:lnTo>
                  <a:pt x="1752" y="1517"/>
                </a:lnTo>
                <a:lnTo>
                  <a:pt x="1732" y="1517"/>
                </a:lnTo>
                <a:lnTo>
                  <a:pt x="1732" y="1517"/>
                </a:lnTo>
                <a:lnTo>
                  <a:pt x="1717" y="1517"/>
                </a:lnTo>
                <a:lnTo>
                  <a:pt x="1717" y="1517"/>
                </a:lnTo>
                <a:lnTo>
                  <a:pt x="1707" y="1518"/>
                </a:lnTo>
                <a:lnTo>
                  <a:pt x="1707" y="1518"/>
                </a:lnTo>
                <a:lnTo>
                  <a:pt x="1701" y="1519"/>
                </a:lnTo>
                <a:lnTo>
                  <a:pt x="1701" y="1519"/>
                </a:lnTo>
                <a:lnTo>
                  <a:pt x="1698" y="1520"/>
                </a:lnTo>
                <a:lnTo>
                  <a:pt x="1612" y="1577"/>
                </a:lnTo>
                <a:lnTo>
                  <a:pt x="1612" y="1577"/>
                </a:lnTo>
                <a:lnTo>
                  <a:pt x="1606" y="1581"/>
                </a:lnTo>
                <a:lnTo>
                  <a:pt x="1606" y="1581"/>
                </a:lnTo>
                <a:lnTo>
                  <a:pt x="1604" y="1584"/>
                </a:lnTo>
                <a:lnTo>
                  <a:pt x="1603" y="1586"/>
                </a:lnTo>
                <a:lnTo>
                  <a:pt x="1603" y="1586"/>
                </a:lnTo>
                <a:lnTo>
                  <a:pt x="1602" y="1595"/>
                </a:lnTo>
                <a:lnTo>
                  <a:pt x="1602" y="1595"/>
                </a:lnTo>
                <a:lnTo>
                  <a:pt x="1602" y="1607"/>
                </a:lnTo>
                <a:lnTo>
                  <a:pt x="1602" y="1607"/>
                </a:lnTo>
                <a:lnTo>
                  <a:pt x="1603" y="1625"/>
                </a:lnTo>
                <a:lnTo>
                  <a:pt x="1603" y="1625"/>
                </a:lnTo>
                <a:lnTo>
                  <a:pt x="1604" y="1630"/>
                </a:lnTo>
                <a:lnTo>
                  <a:pt x="1606" y="1635"/>
                </a:lnTo>
                <a:lnTo>
                  <a:pt x="1606" y="1635"/>
                </a:lnTo>
                <a:lnTo>
                  <a:pt x="1609" y="1636"/>
                </a:lnTo>
                <a:lnTo>
                  <a:pt x="1613" y="1636"/>
                </a:lnTo>
                <a:lnTo>
                  <a:pt x="1613" y="1636"/>
                </a:lnTo>
                <a:lnTo>
                  <a:pt x="1618" y="1635"/>
                </a:lnTo>
                <a:lnTo>
                  <a:pt x="1625" y="1631"/>
                </a:lnTo>
                <a:lnTo>
                  <a:pt x="1688" y="1596"/>
                </a:lnTo>
                <a:lnTo>
                  <a:pt x="1689" y="1855"/>
                </a:lnTo>
                <a:lnTo>
                  <a:pt x="1616" y="1855"/>
                </a:lnTo>
                <a:lnTo>
                  <a:pt x="1616" y="1855"/>
                </a:lnTo>
                <a:lnTo>
                  <a:pt x="1613" y="1855"/>
                </a:lnTo>
                <a:lnTo>
                  <a:pt x="1611" y="1856"/>
                </a:lnTo>
                <a:lnTo>
                  <a:pt x="1611" y="1856"/>
                </a:lnTo>
                <a:lnTo>
                  <a:pt x="1609" y="1859"/>
                </a:lnTo>
                <a:lnTo>
                  <a:pt x="1606" y="1862"/>
                </a:lnTo>
                <a:lnTo>
                  <a:pt x="1606" y="1862"/>
                </a:lnTo>
                <a:lnTo>
                  <a:pt x="1605" y="1867"/>
                </a:lnTo>
                <a:lnTo>
                  <a:pt x="1604" y="1872"/>
                </a:lnTo>
                <a:lnTo>
                  <a:pt x="1604" y="1872"/>
                </a:lnTo>
                <a:lnTo>
                  <a:pt x="1604" y="1886"/>
                </a:lnTo>
                <a:lnTo>
                  <a:pt x="1604" y="1886"/>
                </a:lnTo>
                <a:lnTo>
                  <a:pt x="1605" y="1901"/>
                </a:lnTo>
                <a:lnTo>
                  <a:pt x="1605" y="1901"/>
                </a:lnTo>
                <a:lnTo>
                  <a:pt x="1606" y="1907"/>
                </a:lnTo>
                <a:lnTo>
                  <a:pt x="1608" y="1911"/>
                </a:lnTo>
                <a:lnTo>
                  <a:pt x="1608" y="1911"/>
                </a:lnTo>
                <a:lnTo>
                  <a:pt x="1609" y="1914"/>
                </a:lnTo>
                <a:lnTo>
                  <a:pt x="1611" y="1916"/>
                </a:lnTo>
                <a:lnTo>
                  <a:pt x="1611" y="1916"/>
                </a:lnTo>
                <a:lnTo>
                  <a:pt x="1613" y="1918"/>
                </a:lnTo>
                <a:lnTo>
                  <a:pt x="1616" y="1918"/>
                </a:lnTo>
                <a:lnTo>
                  <a:pt x="1835" y="1916"/>
                </a:lnTo>
                <a:lnTo>
                  <a:pt x="1835" y="1916"/>
                </a:lnTo>
                <a:lnTo>
                  <a:pt x="1837" y="1916"/>
                </a:lnTo>
                <a:lnTo>
                  <a:pt x="1839" y="1915"/>
                </a:lnTo>
                <a:lnTo>
                  <a:pt x="1839" y="1915"/>
                </a:lnTo>
                <a:lnTo>
                  <a:pt x="1842" y="1913"/>
                </a:lnTo>
                <a:lnTo>
                  <a:pt x="1844" y="1909"/>
                </a:lnTo>
                <a:lnTo>
                  <a:pt x="1844" y="1909"/>
                </a:lnTo>
                <a:lnTo>
                  <a:pt x="1845" y="1906"/>
                </a:lnTo>
                <a:lnTo>
                  <a:pt x="1846" y="1900"/>
                </a:lnTo>
                <a:lnTo>
                  <a:pt x="1846" y="1900"/>
                </a:lnTo>
                <a:lnTo>
                  <a:pt x="1848" y="1885"/>
                </a:lnTo>
                <a:lnTo>
                  <a:pt x="1848" y="1885"/>
                </a:lnTo>
                <a:lnTo>
                  <a:pt x="1846" y="1870"/>
                </a:lnTo>
                <a:lnTo>
                  <a:pt x="1846" y="1870"/>
                </a:lnTo>
                <a:lnTo>
                  <a:pt x="1845" y="1866"/>
                </a:lnTo>
                <a:lnTo>
                  <a:pt x="1844" y="1861"/>
                </a:lnTo>
                <a:lnTo>
                  <a:pt x="1844" y="1861"/>
                </a:lnTo>
                <a:close/>
                <a:moveTo>
                  <a:pt x="971" y="1164"/>
                </a:moveTo>
                <a:lnTo>
                  <a:pt x="971" y="1164"/>
                </a:lnTo>
                <a:lnTo>
                  <a:pt x="972" y="1166"/>
                </a:lnTo>
                <a:lnTo>
                  <a:pt x="975" y="1166"/>
                </a:lnTo>
                <a:lnTo>
                  <a:pt x="1194" y="1164"/>
                </a:lnTo>
                <a:lnTo>
                  <a:pt x="1194" y="1164"/>
                </a:lnTo>
                <a:lnTo>
                  <a:pt x="1197" y="1164"/>
                </a:lnTo>
                <a:lnTo>
                  <a:pt x="1199" y="1163"/>
                </a:lnTo>
                <a:lnTo>
                  <a:pt x="1199" y="1163"/>
                </a:lnTo>
                <a:lnTo>
                  <a:pt x="1201" y="1161"/>
                </a:lnTo>
                <a:lnTo>
                  <a:pt x="1202" y="1157"/>
                </a:lnTo>
                <a:lnTo>
                  <a:pt x="1202" y="1157"/>
                </a:lnTo>
                <a:lnTo>
                  <a:pt x="1204" y="1154"/>
                </a:lnTo>
                <a:lnTo>
                  <a:pt x="1205" y="1148"/>
                </a:lnTo>
                <a:lnTo>
                  <a:pt x="1205" y="1148"/>
                </a:lnTo>
                <a:lnTo>
                  <a:pt x="1206" y="1133"/>
                </a:lnTo>
                <a:lnTo>
                  <a:pt x="1206" y="1133"/>
                </a:lnTo>
                <a:lnTo>
                  <a:pt x="1205" y="1118"/>
                </a:lnTo>
                <a:lnTo>
                  <a:pt x="1205" y="1118"/>
                </a:lnTo>
                <a:lnTo>
                  <a:pt x="1204" y="1114"/>
                </a:lnTo>
                <a:lnTo>
                  <a:pt x="1202" y="1109"/>
                </a:lnTo>
                <a:lnTo>
                  <a:pt x="1202" y="1109"/>
                </a:lnTo>
                <a:lnTo>
                  <a:pt x="1201" y="1105"/>
                </a:lnTo>
                <a:lnTo>
                  <a:pt x="1199" y="1103"/>
                </a:lnTo>
                <a:lnTo>
                  <a:pt x="1199" y="1103"/>
                </a:lnTo>
                <a:lnTo>
                  <a:pt x="1197" y="1102"/>
                </a:lnTo>
                <a:lnTo>
                  <a:pt x="1193" y="1102"/>
                </a:lnTo>
                <a:lnTo>
                  <a:pt x="1129" y="1102"/>
                </a:lnTo>
                <a:lnTo>
                  <a:pt x="1127" y="774"/>
                </a:lnTo>
                <a:lnTo>
                  <a:pt x="1127" y="774"/>
                </a:lnTo>
                <a:lnTo>
                  <a:pt x="1126" y="772"/>
                </a:lnTo>
                <a:lnTo>
                  <a:pt x="1126" y="769"/>
                </a:lnTo>
                <a:lnTo>
                  <a:pt x="1126" y="769"/>
                </a:lnTo>
                <a:lnTo>
                  <a:pt x="1124" y="767"/>
                </a:lnTo>
                <a:lnTo>
                  <a:pt x="1121" y="766"/>
                </a:lnTo>
                <a:lnTo>
                  <a:pt x="1121" y="766"/>
                </a:lnTo>
                <a:lnTo>
                  <a:pt x="1110" y="765"/>
                </a:lnTo>
                <a:lnTo>
                  <a:pt x="1110" y="765"/>
                </a:lnTo>
                <a:lnTo>
                  <a:pt x="1091" y="765"/>
                </a:lnTo>
                <a:lnTo>
                  <a:pt x="1091" y="765"/>
                </a:lnTo>
                <a:lnTo>
                  <a:pt x="1076" y="765"/>
                </a:lnTo>
                <a:lnTo>
                  <a:pt x="1076" y="765"/>
                </a:lnTo>
                <a:lnTo>
                  <a:pt x="1066" y="766"/>
                </a:lnTo>
                <a:lnTo>
                  <a:pt x="1066" y="766"/>
                </a:lnTo>
                <a:lnTo>
                  <a:pt x="1059" y="767"/>
                </a:lnTo>
                <a:lnTo>
                  <a:pt x="1059" y="767"/>
                </a:lnTo>
                <a:lnTo>
                  <a:pt x="1056" y="768"/>
                </a:lnTo>
                <a:lnTo>
                  <a:pt x="971" y="825"/>
                </a:lnTo>
                <a:lnTo>
                  <a:pt x="971" y="825"/>
                </a:lnTo>
                <a:lnTo>
                  <a:pt x="965" y="829"/>
                </a:lnTo>
                <a:lnTo>
                  <a:pt x="965" y="829"/>
                </a:lnTo>
                <a:lnTo>
                  <a:pt x="964" y="832"/>
                </a:lnTo>
                <a:lnTo>
                  <a:pt x="962" y="834"/>
                </a:lnTo>
                <a:lnTo>
                  <a:pt x="962" y="834"/>
                </a:lnTo>
                <a:lnTo>
                  <a:pt x="960" y="843"/>
                </a:lnTo>
                <a:lnTo>
                  <a:pt x="960" y="843"/>
                </a:lnTo>
                <a:lnTo>
                  <a:pt x="960" y="855"/>
                </a:lnTo>
                <a:lnTo>
                  <a:pt x="960" y="855"/>
                </a:lnTo>
                <a:lnTo>
                  <a:pt x="961" y="873"/>
                </a:lnTo>
                <a:lnTo>
                  <a:pt x="961" y="873"/>
                </a:lnTo>
                <a:lnTo>
                  <a:pt x="962" y="878"/>
                </a:lnTo>
                <a:lnTo>
                  <a:pt x="965" y="883"/>
                </a:lnTo>
                <a:lnTo>
                  <a:pt x="965" y="883"/>
                </a:lnTo>
                <a:lnTo>
                  <a:pt x="968" y="884"/>
                </a:lnTo>
                <a:lnTo>
                  <a:pt x="972" y="884"/>
                </a:lnTo>
                <a:lnTo>
                  <a:pt x="972" y="884"/>
                </a:lnTo>
                <a:lnTo>
                  <a:pt x="977" y="883"/>
                </a:lnTo>
                <a:lnTo>
                  <a:pt x="983" y="879"/>
                </a:lnTo>
                <a:lnTo>
                  <a:pt x="1047" y="844"/>
                </a:lnTo>
                <a:lnTo>
                  <a:pt x="1048" y="1103"/>
                </a:lnTo>
                <a:lnTo>
                  <a:pt x="974" y="1103"/>
                </a:lnTo>
                <a:lnTo>
                  <a:pt x="974" y="1103"/>
                </a:lnTo>
                <a:lnTo>
                  <a:pt x="972" y="1103"/>
                </a:lnTo>
                <a:lnTo>
                  <a:pt x="969" y="1104"/>
                </a:lnTo>
                <a:lnTo>
                  <a:pt x="969" y="1104"/>
                </a:lnTo>
                <a:lnTo>
                  <a:pt x="967" y="1107"/>
                </a:lnTo>
                <a:lnTo>
                  <a:pt x="966" y="1110"/>
                </a:lnTo>
                <a:lnTo>
                  <a:pt x="966" y="1110"/>
                </a:lnTo>
                <a:lnTo>
                  <a:pt x="964" y="1115"/>
                </a:lnTo>
                <a:lnTo>
                  <a:pt x="964" y="1119"/>
                </a:lnTo>
                <a:lnTo>
                  <a:pt x="964" y="1119"/>
                </a:lnTo>
                <a:lnTo>
                  <a:pt x="962" y="1134"/>
                </a:lnTo>
                <a:lnTo>
                  <a:pt x="962" y="1134"/>
                </a:lnTo>
                <a:lnTo>
                  <a:pt x="964" y="1149"/>
                </a:lnTo>
                <a:lnTo>
                  <a:pt x="964" y="1149"/>
                </a:lnTo>
                <a:lnTo>
                  <a:pt x="965" y="1155"/>
                </a:lnTo>
                <a:lnTo>
                  <a:pt x="966" y="1159"/>
                </a:lnTo>
                <a:lnTo>
                  <a:pt x="966" y="1159"/>
                </a:lnTo>
                <a:lnTo>
                  <a:pt x="968" y="1162"/>
                </a:lnTo>
                <a:lnTo>
                  <a:pt x="971" y="1164"/>
                </a:lnTo>
                <a:lnTo>
                  <a:pt x="971" y="1164"/>
                </a:lnTo>
                <a:close/>
                <a:moveTo>
                  <a:pt x="874" y="1571"/>
                </a:moveTo>
                <a:lnTo>
                  <a:pt x="874" y="1571"/>
                </a:lnTo>
                <a:lnTo>
                  <a:pt x="864" y="1558"/>
                </a:lnTo>
                <a:lnTo>
                  <a:pt x="855" y="1548"/>
                </a:lnTo>
                <a:lnTo>
                  <a:pt x="844" y="1539"/>
                </a:lnTo>
                <a:lnTo>
                  <a:pt x="831" y="1531"/>
                </a:lnTo>
                <a:lnTo>
                  <a:pt x="831" y="1531"/>
                </a:lnTo>
                <a:lnTo>
                  <a:pt x="816" y="1525"/>
                </a:lnTo>
                <a:lnTo>
                  <a:pt x="800" y="1520"/>
                </a:lnTo>
                <a:lnTo>
                  <a:pt x="782" y="1518"/>
                </a:lnTo>
                <a:lnTo>
                  <a:pt x="763" y="1517"/>
                </a:lnTo>
                <a:lnTo>
                  <a:pt x="763" y="1517"/>
                </a:lnTo>
                <a:lnTo>
                  <a:pt x="743" y="1518"/>
                </a:lnTo>
                <a:lnTo>
                  <a:pt x="726" y="1521"/>
                </a:lnTo>
                <a:lnTo>
                  <a:pt x="710" y="1526"/>
                </a:lnTo>
                <a:lnTo>
                  <a:pt x="695" y="1532"/>
                </a:lnTo>
                <a:lnTo>
                  <a:pt x="695" y="1532"/>
                </a:lnTo>
                <a:lnTo>
                  <a:pt x="682" y="1540"/>
                </a:lnTo>
                <a:lnTo>
                  <a:pt x="670" y="1549"/>
                </a:lnTo>
                <a:lnTo>
                  <a:pt x="659" y="1561"/>
                </a:lnTo>
                <a:lnTo>
                  <a:pt x="650" y="1573"/>
                </a:lnTo>
                <a:lnTo>
                  <a:pt x="650" y="1573"/>
                </a:lnTo>
                <a:lnTo>
                  <a:pt x="643" y="1588"/>
                </a:lnTo>
                <a:lnTo>
                  <a:pt x="636" y="1603"/>
                </a:lnTo>
                <a:lnTo>
                  <a:pt x="630" y="1621"/>
                </a:lnTo>
                <a:lnTo>
                  <a:pt x="625" y="1639"/>
                </a:lnTo>
                <a:lnTo>
                  <a:pt x="625" y="1639"/>
                </a:lnTo>
                <a:lnTo>
                  <a:pt x="622" y="1659"/>
                </a:lnTo>
                <a:lnTo>
                  <a:pt x="620" y="1680"/>
                </a:lnTo>
                <a:lnTo>
                  <a:pt x="619" y="1703"/>
                </a:lnTo>
                <a:lnTo>
                  <a:pt x="617" y="1726"/>
                </a:lnTo>
                <a:lnTo>
                  <a:pt x="617" y="1726"/>
                </a:lnTo>
                <a:lnTo>
                  <a:pt x="619" y="1749"/>
                </a:lnTo>
                <a:lnTo>
                  <a:pt x="620" y="1771"/>
                </a:lnTo>
                <a:lnTo>
                  <a:pt x="622" y="1792"/>
                </a:lnTo>
                <a:lnTo>
                  <a:pt x="624" y="1811"/>
                </a:lnTo>
                <a:lnTo>
                  <a:pt x="624" y="1811"/>
                </a:lnTo>
                <a:lnTo>
                  <a:pt x="629" y="1830"/>
                </a:lnTo>
                <a:lnTo>
                  <a:pt x="634" y="1846"/>
                </a:lnTo>
                <a:lnTo>
                  <a:pt x="639" y="1861"/>
                </a:lnTo>
                <a:lnTo>
                  <a:pt x="647" y="1875"/>
                </a:lnTo>
                <a:lnTo>
                  <a:pt x="647" y="1875"/>
                </a:lnTo>
                <a:lnTo>
                  <a:pt x="655" y="1887"/>
                </a:lnTo>
                <a:lnTo>
                  <a:pt x="666" y="1898"/>
                </a:lnTo>
                <a:lnTo>
                  <a:pt x="677" y="1907"/>
                </a:lnTo>
                <a:lnTo>
                  <a:pt x="690" y="1915"/>
                </a:lnTo>
                <a:lnTo>
                  <a:pt x="690" y="1915"/>
                </a:lnTo>
                <a:lnTo>
                  <a:pt x="704" y="1921"/>
                </a:lnTo>
                <a:lnTo>
                  <a:pt x="720" y="1926"/>
                </a:lnTo>
                <a:lnTo>
                  <a:pt x="737" y="1928"/>
                </a:lnTo>
                <a:lnTo>
                  <a:pt x="757" y="1929"/>
                </a:lnTo>
                <a:lnTo>
                  <a:pt x="757" y="1929"/>
                </a:lnTo>
                <a:lnTo>
                  <a:pt x="777" y="1928"/>
                </a:lnTo>
                <a:lnTo>
                  <a:pt x="794" y="1926"/>
                </a:lnTo>
                <a:lnTo>
                  <a:pt x="810" y="1921"/>
                </a:lnTo>
                <a:lnTo>
                  <a:pt x="825" y="1914"/>
                </a:lnTo>
                <a:lnTo>
                  <a:pt x="825" y="1914"/>
                </a:lnTo>
                <a:lnTo>
                  <a:pt x="838" y="1906"/>
                </a:lnTo>
                <a:lnTo>
                  <a:pt x="851" y="1897"/>
                </a:lnTo>
                <a:lnTo>
                  <a:pt x="861" y="1885"/>
                </a:lnTo>
                <a:lnTo>
                  <a:pt x="870" y="1872"/>
                </a:lnTo>
                <a:lnTo>
                  <a:pt x="870" y="1872"/>
                </a:lnTo>
                <a:lnTo>
                  <a:pt x="878" y="1859"/>
                </a:lnTo>
                <a:lnTo>
                  <a:pt x="885" y="1842"/>
                </a:lnTo>
                <a:lnTo>
                  <a:pt x="891" y="1825"/>
                </a:lnTo>
                <a:lnTo>
                  <a:pt x="894" y="1807"/>
                </a:lnTo>
                <a:lnTo>
                  <a:pt x="894" y="1807"/>
                </a:lnTo>
                <a:lnTo>
                  <a:pt x="898" y="1787"/>
                </a:lnTo>
                <a:lnTo>
                  <a:pt x="900" y="1766"/>
                </a:lnTo>
                <a:lnTo>
                  <a:pt x="901" y="1744"/>
                </a:lnTo>
                <a:lnTo>
                  <a:pt x="902" y="1721"/>
                </a:lnTo>
                <a:lnTo>
                  <a:pt x="902" y="1721"/>
                </a:lnTo>
                <a:lnTo>
                  <a:pt x="901" y="1697"/>
                </a:lnTo>
                <a:lnTo>
                  <a:pt x="900" y="1675"/>
                </a:lnTo>
                <a:lnTo>
                  <a:pt x="898" y="1654"/>
                </a:lnTo>
                <a:lnTo>
                  <a:pt x="896" y="1635"/>
                </a:lnTo>
                <a:lnTo>
                  <a:pt x="896" y="1635"/>
                </a:lnTo>
                <a:lnTo>
                  <a:pt x="892" y="1617"/>
                </a:lnTo>
                <a:lnTo>
                  <a:pt x="886" y="1600"/>
                </a:lnTo>
                <a:lnTo>
                  <a:pt x="881" y="1585"/>
                </a:lnTo>
                <a:lnTo>
                  <a:pt x="874" y="1571"/>
                </a:lnTo>
                <a:lnTo>
                  <a:pt x="874" y="1571"/>
                </a:lnTo>
                <a:close/>
                <a:moveTo>
                  <a:pt x="819" y="1767"/>
                </a:moveTo>
                <a:lnTo>
                  <a:pt x="819" y="1767"/>
                </a:lnTo>
                <a:lnTo>
                  <a:pt x="818" y="1786"/>
                </a:lnTo>
                <a:lnTo>
                  <a:pt x="816" y="1803"/>
                </a:lnTo>
                <a:lnTo>
                  <a:pt x="816" y="1803"/>
                </a:lnTo>
                <a:lnTo>
                  <a:pt x="812" y="1817"/>
                </a:lnTo>
                <a:lnTo>
                  <a:pt x="809" y="1830"/>
                </a:lnTo>
                <a:lnTo>
                  <a:pt x="809" y="1830"/>
                </a:lnTo>
                <a:lnTo>
                  <a:pt x="803" y="1840"/>
                </a:lnTo>
                <a:lnTo>
                  <a:pt x="797" y="1849"/>
                </a:lnTo>
                <a:lnTo>
                  <a:pt x="797" y="1849"/>
                </a:lnTo>
                <a:lnTo>
                  <a:pt x="789" y="1856"/>
                </a:lnTo>
                <a:lnTo>
                  <a:pt x="781" y="1861"/>
                </a:lnTo>
                <a:lnTo>
                  <a:pt x="781" y="1861"/>
                </a:lnTo>
                <a:lnTo>
                  <a:pt x="771" y="1863"/>
                </a:lnTo>
                <a:lnTo>
                  <a:pt x="760" y="1864"/>
                </a:lnTo>
                <a:lnTo>
                  <a:pt x="760" y="1864"/>
                </a:lnTo>
                <a:lnTo>
                  <a:pt x="752" y="1864"/>
                </a:lnTo>
                <a:lnTo>
                  <a:pt x="745" y="1863"/>
                </a:lnTo>
                <a:lnTo>
                  <a:pt x="739" y="1861"/>
                </a:lnTo>
                <a:lnTo>
                  <a:pt x="733" y="1859"/>
                </a:lnTo>
                <a:lnTo>
                  <a:pt x="733" y="1859"/>
                </a:lnTo>
                <a:lnTo>
                  <a:pt x="727" y="1854"/>
                </a:lnTo>
                <a:lnTo>
                  <a:pt x="722" y="1849"/>
                </a:lnTo>
                <a:lnTo>
                  <a:pt x="718" y="1842"/>
                </a:lnTo>
                <a:lnTo>
                  <a:pt x="714" y="1835"/>
                </a:lnTo>
                <a:lnTo>
                  <a:pt x="714" y="1835"/>
                </a:lnTo>
                <a:lnTo>
                  <a:pt x="711" y="1826"/>
                </a:lnTo>
                <a:lnTo>
                  <a:pt x="707" y="1816"/>
                </a:lnTo>
                <a:lnTo>
                  <a:pt x="705" y="1804"/>
                </a:lnTo>
                <a:lnTo>
                  <a:pt x="703" y="1792"/>
                </a:lnTo>
                <a:lnTo>
                  <a:pt x="703" y="1792"/>
                </a:lnTo>
                <a:lnTo>
                  <a:pt x="700" y="1759"/>
                </a:lnTo>
                <a:lnTo>
                  <a:pt x="699" y="1721"/>
                </a:lnTo>
                <a:lnTo>
                  <a:pt x="699" y="1721"/>
                </a:lnTo>
                <a:lnTo>
                  <a:pt x="699" y="1689"/>
                </a:lnTo>
                <a:lnTo>
                  <a:pt x="702" y="1660"/>
                </a:lnTo>
                <a:lnTo>
                  <a:pt x="702" y="1660"/>
                </a:lnTo>
                <a:lnTo>
                  <a:pt x="705" y="1636"/>
                </a:lnTo>
                <a:lnTo>
                  <a:pt x="709" y="1625"/>
                </a:lnTo>
                <a:lnTo>
                  <a:pt x="711" y="1616"/>
                </a:lnTo>
                <a:lnTo>
                  <a:pt x="711" y="1616"/>
                </a:lnTo>
                <a:lnTo>
                  <a:pt x="715" y="1608"/>
                </a:lnTo>
                <a:lnTo>
                  <a:pt x="719" y="1601"/>
                </a:lnTo>
                <a:lnTo>
                  <a:pt x="725" y="1595"/>
                </a:lnTo>
                <a:lnTo>
                  <a:pt x="729" y="1589"/>
                </a:lnTo>
                <a:lnTo>
                  <a:pt x="729" y="1589"/>
                </a:lnTo>
                <a:lnTo>
                  <a:pt x="736" y="1586"/>
                </a:lnTo>
                <a:lnTo>
                  <a:pt x="743" y="1584"/>
                </a:lnTo>
                <a:lnTo>
                  <a:pt x="751" y="1581"/>
                </a:lnTo>
                <a:lnTo>
                  <a:pt x="759" y="1581"/>
                </a:lnTo>
                <a:lnTo>
                  <a:pt x="759" y="1581"/>
                </a:lnTo>
                <a:lnTo>
                  <a:pt x="770" y="1581"/>
                </a:lnTo>
                <a:lnTo>
                  <a:pt x="779" y="1584"/>
                </a:lnTo>
                <a:lnTo>
                  <a:pt x="779" y="1584"/>
                </a:lnTo>
                <a:lnTo>
                  <a:pt x="787" y="1587"/>
                </a:lnTo>
                <a:lnTo>
                  <a:pt x="794" y="1593"/>
                </a:lnTo>
                <a:lnTo>
                  <a:pt x="794" y="1593"/>
                </a:lnTo>
                <a:lnTo>
                  <a:pt x="801" y="1601"/>
                </a:lnTo>
                <a:lnTo>
                  <a:pt x="805" y="1610"/>
                </a:lnTo>
                <a:lnTo>
                  <a:pt x="805" y="1610"/>
                </a:lnTo>
                <a:lnTo>
                  <a:pt x="810" y="1623"/>
                </a:lnTo>
                <a:lnTo>
                  <a:pt x="814" y="1638"/>
                </a:lnTo>
                <a:lnTo>
                  <a:pt x="814" y="1638"/>
                </a:lnTo>
                <a:lnTo>
                  <a:pt x="817" y="1655"/>
                </a:lnTo>
                <a:lnTo>
                  <a:pt x="819" y="1675"/>
                </a:lnTo>
                <a:lnTo>
                  <a:pt x="819" y="1675"/>
                </a:lnTo>
                <a:lnTo>
                  <a:pt x="820" y="1698"/>
                </a:lnTo>
                <a:lnTo>
                  <a:pt x="820" y="1725"/>
                </a:lnTo>
                <a:lnTo>
                  <a:pt x="820" y="1725"/>
                </a:lnTo>
                <a:lnTo>
                  <a:pt x="819" y="1767"/>
                </a:lnTo>
                <a:lnTo>
                  <a:pt x="819" y="1767"/>
                </a:lnTo>
                <a:close/>
                <a:moveTo>
                  <a:pt x="550" y="817"/>
                </a:moveTo>
                <a:lnTo>
                  <a:pt x="550" y="817"/>
                </a:lnTo>
                <a:lnTo>
                  <a:pt x="542" y="805"/>
                </a:lnTo>
                <a:lnTo>
                  <a:pt x="532" y="794"/>
                </a:lnTo>
                <a:lnTo>
                  <a:pt x="520" y="784"/>
                </a:lnTo>
                <a:lnTo>
                  <a:pt x="508" y="777"/>
                </a:lnTo>
                <a:lnTo>
                  <a:pt x="508" y="777"/>
                </a:lnTo>
                <a:lnTo>
                  <a:pt x="494" y="772"/>
                </a:lnTo>
                <a:lnTo>
                  <a:pt x="478" y="767"/>
                </a:lnTo>
                <a:lnTo>
                  <a:pt x="459" y="765"/>
                </a:lnTo>
                <a:lnTo>
                  <a:pt x="440" y="764"/>
                </a:lnTo>
                <a:lnTo>
                  <a:pt x="440" y="764"/>
                </a:lnTo>
                <a:lnTo>
                  <a:pt x="421" y="765"/>
                </a:lnTo>
                <a:lnTo>
                  <a:pt x="403" y="767"/>
                </a:lnTo>
                <a:lnTo>
                  <a:pt x="387" y="772"/>
                </a:lnTo>
                <a:lnTo>
                  <a:pt x="373" y="779"/>
                </a:lnTo>
                <a:lnTo>
                  <a:pt x="373" y="779"/>
                </a:lnTo>
                <a:lnTo>
                  <a:pt x="359" y="787"/>
                </a:lnTo>
                <a:lnTo>
                  <a:pt x="347" y="796"/>
                </a:lnTo>
                <a:lnTo>
                  <a:pt x="337" y="807"/>
                </a:lnTo>
                <a:lnTo>
                  <a:pt x="328" y="820"/>
                </a:lnTo>
                <a:lnTo>
                  <a:pt x="328" y="820"/>
                </a:lnTo>
                <a:lnTo>
                  <a:pt x="320" y="834"/>
                </a:lnTo>
                <a:lnTo>
                  <a:pt x="313" y="850"/>
                </a:lnTo>
                <a:lnTo>
                  <a:pt x="307" y="868"/>
                </a:lnTo>
                <a:lnTo>
                  <a:pt x="302" y="886"/>
                </a:lnTo>
                <a:lnTo>
                  <a:pt x="302" y="886"/>
                </a:lnTo>
                <a:lnTo>
                  <a:pt x="299" y="906"/>
                </a:lnTo>
                <a:lnTo>
                  <a:pt x="297" y="926"/>
                </a:lnTo>
                <a:lnTo>
                  <a:pt x="295" y="948"/>
                </a:lnTo>
                <a:lnTo>
                  <a:pt x="295" y="971"/>
                </a:lnTo>
                <a:lnTo>
                  <a:pt x="295" y="971"/>
                </a:lnTo>
                <a:lnTo>
                  <a:pt x="295" y="995"/>
                </a:lnTo>
                <a:lnTo>
                  <a:pt x="298" y="1018"/>
                </a:lnTo>
                <a:lnTo>
                  <a:pt x="299" y="1038"/>
                </a:lnTo>
                <a:lnTo>
                  <a:pt x="302" y="1057"/>
                </a:lnTo>
                <a:lnTo>
                  <a:pt x="302" y="1057"/>
                </a:lnTo>
                <a:lnTo>
                  <a:pt x="306" y="1075"/>
                </a:lnTo>
                <a:lnTo>
                  <a:pt x="310" y="1093"/>
                </a:lnTo>
                <a:lnTo>
                  <a:pt x="317" y="1108"/>
                </a:lnTo>
                <a:lnTo>
                  <a:pt x="324" y="1122"/>
                </a:lnTo>
                <a:lnTo>
                  <a:pt x="324" y="1122"/>
                </a:lnTo>
                <a:lnTo>
                  <a:pt x="334" y="1134"/>
                </a:lnTo>
                <a:lnTo>
                  <a:pt x="343" y="1145"/>
                </a:lnTo>
                <a:lnTo>
                  <a:pt x="354" y="1154"/>
                </a:lnTo>
                <a:lnTo>
                  <a:pt x="367" y="1162"/>
                </a:lnTo>
                <a:lnTo>
                  <a:pt x="367" y="1162"/>
                </a:lnTo>
                <a:lnTo>
                  <a:pt x="381" y="1168"/>
                </a:lnTo>
                <a:lnTo>
                  <a:pt x="397" y="1172"/>
                </a:lnTo>
                <a:lnTo>
                  <a:pt x="415" y="1175"/>
                </a:lnTo>
                <a:lnTo>
                  <a:pt x="435" y="1175"/>
                </a:lnTo>
                <a:lnTo>
                  <a:pt x="435" y="1175"/>
                </a:lnTo>
                <a:lnTo>
                  <a:pt x="454" y="1175"/>
                </a:lnTo>
                <a:lnTo>
                  <a:pt x="472" y="1171"/>
                </a:lnTo>
                <a:lnTo>
                  <a:pt x="488" y="1167"/>
                </a:lnTo>
                <a:lnTo>
                  <a:pt x="502" y="1161"/>
                </a:lnTo>
                <a:lnTo>
                  <a:pt x="502" y="1161"/>
                </a:lnTo>
                <a:lnTo>
                  <a:pt x="516" y="1153"/>
                </a:lnTo>
                <a:lnTo>
                  <a:pt x="527" y="1142"/>
                </a:lnTo>
                <a:lnTo>
                  <a:pt x="538" y="1132"/>
                </a:lnTo>
                <a:lnTo>
                  <a:pt x="547" y="1119"/>
                </a:lnTo>
                <a:lnTo>
                  <a:pt x="547" y="1119"/>
                </a:lnTo>
                <a:lnTo>
                  <a:pt x="555" y="1104"/>
                </a:lnTo>
                <a:lnTo>
                  <a:pt x="562" y="1089"/>
                </a:lnTo>
                <a:lnTo>
                  <a:pt x="568" y="1072"/>
                </a:lnTo>
                <a:lnTo>
                  <a:pt x="572" y="1053"/>
                </a:lnTo>
                <a:lnTo>
                  <a:pt x="572" y="1053"/>
                </a:lnTo>
                <a:lnTo>
                  <a:pt x="576" y="1034"/>
                </a:lnTo>
                <a:lnTo>
                  <a:pt x="578" y="1013"/>
                </a:lnTo>
                <a:lnTo>
                  <a:pt x="579" y="990"/>
                </a:lnTo>
                <a:lnTo>
                  <a:pt x="579" y="967"/>
                </a:lnTo>
                <a:lnTo>
                  <a:pt x="579" y="967"/>
                </a:lnTo>
                <a:lnTo>
                  <a:pt x="579" y="944"/>
                </a:lnTo>
                <a:lnTo>
                  <a:pt x="578" y="922"/>
                </a:lnTo>
                <a:lnTo>
                  <a:pt x="576" y="901"/>
                </a:lnTo>
                <a:lnTo>
                  <a:pt x="572" y="881"/>
                </a:lnTo>
                <a:lnTo>
                  <a:pt x="572" y="881"/>
                </a:lnTo>
                <a:lnTo>
                  <a:pt x="569" y="863"/>
                </a:lnTo>
                <a:lnTo>
                  <a:pt x="564" y="847"/>
                </a:lnTo>
                <a:lnTo>
                  <a:pt x="559" y="831"/>
                </a:lnTo>
                <a:lnTo>
                  <a:pt x="550" y="817"/>
                </a:lnTo>
                <a:lnTo>
                  <a:pt x="550" y="817"/>
                </a:lnTo>
                <a:close/>
                <a:moveTo>
                  <a:pt x="497" y="1014"/>
                </a:moveTo>
                <a:lnTo>
                  <a:pt x="497" y="1014"/>
                </a:lnTo>
                <a:lnTo>
                  <a:pt x="496" y="1033"/>
                </a:lnTo>
                <a:lnTo>
                  <a:pt x="494" y="1049"/>
                </a:lnTo>
                <a:lnTo>
                  <a:pt x="494" y="1049"/>
                </a:lnTo>
                <a:lnTo>
                  <a:pt x="490" y="1064"/>
                </a:lnTo>
                <a:lnTo>
                  <a:pt x="486" y="1077"/>
                </a:lnTo>
                <a:lnTo>
                  <a:pt x="486" y="1077"/>
                </a:lnTo>
                <a:lnTo>
                  <a:pt x="481" y="1087"/>
                </a:lnTo>
                <a:lnTo>
                  <a:pt x="474" y="1095"/>
                </a:lnTo>
                <a:lnTo>
                  <a:pt x="474" y="1095"/>
                </a:lnTo>
                <a:lnTo>
                  <a:pt x="467" y="1102"/>
                </a:lnTo>
                <a:lnTo>
                  <a:pt x="458" y="1107"/>
                </a:lnTo>
                <a:lnTo>
                  <a:pt x="458" y="1107"/>
                </a:lnTo>
                <a:lnTo>
                  <a:pt x="449" y="1110"/>
                </a:lnTo>
                <a:lnTo>
                  <a:pt x="437" y="1111"/>
                </a:lnTo>
                <a:lnTo>
                  <a:pt x="437" y="1111"/>
                </a:lnTo>
                <a:lnTo>
                  <a:pt x="429" y="1111"/>
                </a:lnTo>
                <a:lnTo>
                  <a:pt x="422" y="1109"/>
                </a:lnTo>
                <a:lnTo>
                  <a:pt x="415" y="1108"/>
                </a:lnTo>
                <a:lnTo>
                  <a:pt x="410" y="1104"/>
                </a:lnTo>
                <a:lnTo>
                  <a:pt x="410" y="1104"/>
                </a:lnTo>
                <a:lnTo>
                  <a:pt x="405" y="1101"/>
                </a:lnTo>
                <a:lnTo>
                  <a:pt x="399" y="1095"/>
                </a:lnTo>
                <a:lnTo>
                  <a:pt x="395" y="1089"/>
                </a:lnTo>
                <a:lnTo>
                  <a:pt x="391" y="1081"/>
                </a:lnTo>
                <a:lnTo>
                  <a:pt x="391" y="1081"/>
                </a:lnTo>
                <a:lnTo>
                  <a:pt x="388" y="1073"/>
                </a:lnTo>
                <a:lnTo>
                  <a:pt x="385" y="1063"/>
                </a:lnTo>
                <a:lnTo>
                  <a:pt x="382" y="1051"/>
                </a:lnTo>
                <a:lnTo>
                  <a:pt x="381" y="1037"/>
                </a:lnTo>
                <a:lnTo>
                  <a:pt x="381" y="1037"/>
                </a:lnTo>
                <a:lnTo>
                  <a:pt x="377" y="1006"/>
                </a:lnTo>
                <a:lnTo>
                  <a:pt x="376" y="967"/>
                </a:lnTo>
                <a:lnTo>
                  <a:pt x="376" y="967"/>
                </a:lnTo>
                <a:lnTo>
                  <a:pt x="377" y="934"/>
                </a:lnTo>
                <a:lnTo>
                  <a:pt x="380" y="907"/>
                </a:lnTo>
                <a:lnTo>
                  <a:pt x="380" y="907"/>
                </a:lnTo>
                <a:lnTo>
                  <a:pt x="383" y="883"/>
                </a:lnTo>
                <a:lnTo>
                  <a:pt x="385" y="872"/>
                </a:lnTo>
                <a:lnTo>
                  <a:pt x="389" y="863"/>
                </a:lnTo>
                <a:lnTo>
                  <a:pt x="389" y="863"/>
                </a:lnTo>
                <a:lnTo>
                  <a:pt x="392" y="855"/>
                </a:lnTo>
                <a:lnTo>
                  <a:pt x="397" y="848"/>
                </a:lnTo>
                <a:lnTo>
                  <a:pt x="402" y="841"/>
                </a:lnTo>
                <a:lnTo>
                  <a:pt x="407" y="836"/>
                </a:lnTo>
                <a:lnTo>
                  <a:pt x="407" y="836"/>
                </a:lnTo>
                <a:lnTo>
                  <a:pt x="413" y="833"/>
                </a:lnTo>
                <a:lnTo>
                  <a:pt x="420" y="829"/>
                </a:lnTo>
                <a:lnTo>
                  <a:pt x="428" y="828"/>
                </a:lnTo>
                <a:lnTo>
                  <a:pt x="437" y="827"/>
                </a:lnTo>
                <a:lnTo>
                  <a:pt x="437" y="827"/>
                </a:lnTo>
                <a:lnTo>
                  <a:pt x="447" y="828"/>
                </a:lnTo>
                <a:lnTo>
                  <a:pt x="456" y="831"/>
                </a:lnTo>
                <a:lnTo>
                  <a:pt x="456" y="831"/>
                </a:lnTo>
                <a:lnTo>
                  <a:pt x="464" y="834"/>
                </a:lnTo>
                <a:lnTo>
                  <a:pt x="472" y="840"/>
                </a:lnTo>
                <a:lnTo>
                  <a:pt x="472" y="840"/>
                </a:lnTo>
                <a:lnTo>
                  <a:pt x="478" y="847"/>
                </a:lnTo>
                <a:lnTo>
                  <a:pt x="484" y="857"/>
                </a:lnTo>
                <a:lnTo>
                  <a:pt x="484" y="857"/>
                </a:lnTo>
                <a:lnTo>
                  <a:pt x="488" y="870"/>
                </a:lnTo>
                <a:lnTo>
                  <a:pt x="492" y="884"/>
                </a:lnTo>
                <a:lnTo>
                  <a:pt x="492" y="884"/>
                </a:lnTo>
                <a:lnTo>
                  <a:pt x="494" y="901"/>
                </a:lnTo>
                <a:lnTo>
                  <a:pt x="496" y="922"/>
                </a:lnTo>
                <a:lnTo>
                  <a:pt x="496" y="922"/>
                </a:lnTo>
                <a:lnTo>
                  <a:pt x="497" y="945"/>
                </a:lnTo>
                <a:lnTo>
                  <a:pt x="499" y="971"/>
                </a:lnTo>
                <a:lnTo>
                  <a:pt x="499" y="971"/>
                </a:lnTo>
                <a:lnTo>
                  <a:pt x="497" y="1014"/>
                </a:lnTo>
                <a:lnTo>
                  <a:pt x="497" y="1014"/>
                </a:lnTo>
                <a:close/>
                <a:moveTo>
                  <a:pt x="643" y="1120"/>
                </a:moveTo>
                <a:lnTo>
                  <a:pt x="643" y="1120"/>
                </a:lnTo>
                <a:lnTo>
                  <a:pt x="652" y="1132"/>
                </a:lnTo>
                <a:lnTo>
                  <a:pt x="661" y="1144"/>
                </a:lnTo>
                <a:lnTo>
                  <a:pt x="673" y="1153"/>
                </a:lnTo>
                <a:lnTo>
                  <a:pt x="685" y="1160"/>
                </a:lnTo>
                <a:lnTo>
                  <a:pt x="685" y="1160"/>
                </a:lnTo>
                <a:lnTo>
                  <a:pt x="700" y="1166"/>
                </a:lnTo>
                <a:lnTo>
                  <a:pt x="715" y="1170"/>
                </a:lnTo>
                <a:lnTo>
                  <a:pt x="734" y="1172"/>
                </a:lnTo>
                <a:lnTo>
                  <a:pt x="754" y="1174"/>
                </a:lnTo>
                <a:lnTo>
                  <a:pt x="754" y="1174"/>
                </a:lnTo>
                <a:lnTo>
                  <a:pt x="773" y="1172"/>
                </a:lnTo>
                <a:lnTo>
                  <a:pt x="790" y="1170"/>
                </a:lnTo>
                <a:lnTo>
                  <a:pt x="807" y="1166"/>
                </a:lnTo>
                <a:lnTo>
                  <a:pt x="822" y="1159"/>
                </a:lnTo>
                <a:lnTo>
                  <a:pt x="822" y="1159"/>
                </a:lnTo>
                <a:lnTo>
                  <a:pt x="834" y="1151"/>
                </a:lnTo>
                <a:lnTo>
                  <a:pt x="846" y="1141"/>
                </a:lnTo>
                <a:lnTo>
                  <a:pt x="857" y="1130"/>
                </a:lnTo>
                <a:lnTo>
                  <a:pt x="867" y="1117"/>
                </a:lnTo>
                <a:lnTo>
                  <a:pt x="867" y="1117"/>
                </a:lnTo>
                <a:lnTo>
                  <a:pt x="874" y="1103"/>
                </a:lnTo>
                <a:lnTo>
                  <a:pt x="881" y="1087"/>
                </a:lnTo>
                <a:lnTo>
                  <a:pt x="886" y="1070"/>
                </a:lnTo>
                <a:lnTo>
                  <a:pt x="891" y="1051"/>
                </a:lnTo>
                <a:lnTo>
                  <a:pt x="891" y="1051"/>
                </a:lnTo>
                <a:lnTo>
                  <a:pt x="894" y="1032"/>
                </a:lnTo>
                <a:lnTo>
                  <a:pt x="897" y="1011"/>
                </a:lnTo>
                <a:lnTo>
                  <a:pt x="898" y="989"/>
                </a:lnTo>
                <a:lnTo>
                  <a:pt x="898" y="966"/>
                </a:lnTo>
                <a:lnTo>
                  <a:pt x="898" y="966"/>
                </a:lnTo>
                <a:lnTo>
                  <a:pt x="898" y="943"/>
                </a:lnTo>
                <a:lnTo>
                  <a:pt x="897" y="921"/>
                </a:lnTo>
                <a:lnTo>
                  <a:pt x="894" y="899"/>
                </a:lnTo>
                <a:lnTo>
                  <a:pt x="892" y="880"/>
                </a:lnTo>
                <a:lnTo>
                  <a:pt x="892" y="880"/>
                </a:lnTo>
                <a:lnTo>
                  <a:pt x="887" y="862"/>
                </a:lnTo>
                <a:lnTo>
                  <a:pt x="883" y="844"/>
                </a:lnTo>
                <a:lnTo>
                  <a:pt x="877" y="829"/>
                </a:lnTo>
                <a:lnTo>
                  <a:pt x="869" y="816"/>
                </a:lnTo>
                <a:lnTo>
                  <a:pt x="869" y="816"/>
                </a:lnTo>
                <a:lnTo>
                  <a:pt x="861" y="803"/>
                </a:lnTo>
                <a:lnTo>
                  <a:pt x="851" y="792"/>
                </a:lnTo>
                <a:lnTo>
                  <a:pt x="839" y="783"/>
                </a:lnTo>
                <a:lnTo>
                  <a:pt x="826" y="775"/>
                </a:lnTo>
                <a:lnTo>
                  <a:pt x="826" y="775"/>
                </a:lnTo>
                <a:lnTo>
                  <a:pt x="812" y="769"/>
                </a:lnTo>
                <a:lnTo>
                  <a:pt x="796" y="765"/>
                </a:lnTo>
                <a:lnTo>
                  <a:pt x="779" y="762"/>
                </a:lnTo>
                <a:lnTo>
                  <a:pt x="759" y="762"/>
                </a:lnTo>
                <a:lnTo>
                  <a:pt x="759" y="762"/>
                </a:lnTo>
                <a:lnTo>
                  <a:pt x="740" y="762"/>
                </a:lnTo>
                <a:lnTo>
                  <a:pt x="722" y="766"/>
                </a:lnTo>
                <a:lnTo>
                  <a:pt x="706" y="770"/>
                </a:lnTo>
                <a:lnTo>
                  <a:pt x="691" y="776"/>
                </a:lnTo>
                <a:lnTo>
                  <a:pt x="691" y="776"/>
                </a:lnTo>
                <a:lnTo>
                  <a:pt x="679" y="784"/>
                </a:lnTo>
                <a:lnTo>
                  <a:pt x="666" y="795"/>
                </a:lnTo>
                <a:lnTo>
                  <a:pt x="655" y="805"/>
                </a:lnTo>
                <a:lnTo>
                  <a:pt x="646" y="818"/>
                </a:lnTo>
                <a:lnTo>
                  <a:pt x="646" y="818"/>
                </a:lnTo>
                <a:lnTo>
                  <a:pt x="638" y="833"/>
                </a:lnTo>
                <a:lnTo>
                  <a:pt x="631" y="848"/>
                </a:lnTo>
                <a:lnTo>
                  <a:pt x="625" y="865"/>
                </a:lnTo>
                <a:lnTo>
                  <a:pt x="622" y="884"/>
                </a:lnTo>
                <a:lnTo>
                  <a:pt x="622" y="884"/>
                </a:lnTo>
                <a:lnTo>
                  <a:pt x="619" y="904"/>
                </a:lnTo>
                <a:lnTo>
                  <a:pt x="616" y="925"/>
                </a:lnTo>
                <a:lnTo>
                  <a:pt x="614" y="947"/>
                </a:lnTo>
                <a:lnTo>
                  <a:pt x="614" y="970"/>
                </a:lnTo>
                <a:lnTo>
                  <a:pt x="614" y="970"/>
                </a:lnTo>
                <a:lnTo>
                  <a:pt x="615" y="993"/>
                </a:lnTo>
                <a:lnTo>
                  <a:pt x="616" y="1015"/>
                </a:lnTo>
                <a:lnTo>
                  <a:pt x="619" y="1036"/>
                </a:lnTo>
                <a:lnTo>
                  <a:pt x="621" y="1056"/>
                </a:lnTo>
                <a:lnTo>
                  <a:pt x="621" y="1056"/>
                </a:lnTo>
                <a:lnTo>
                  <a:pt x="624" y="1074"/>
                </a:lnTo>
                <a:lnTo>
                  <a:pt x="630" y="1090"/>
                </a:lnTo>
                <a:lnTo>
                  <a:pt x="636" y="1107"/>
                </a:lnTo>
                <a:lnTo>
                  <a:pt x="643" y="1120"/>
                </a:lnTo>
                <a:lnTo>
                  <a:pt x="643" y="1120"/>
                </a:lnTo>
                <a:close/>
                <a:moveTo>
                  <a:pt x="698" y="904"/>
                </a:moveTo>
                <a:lnTo>
                  <a:pt x="698" y="904"/>
                </a:lnTo>
                <a:lnTo>
                  <a:pt x="702" y="880"/>
                </a:lnTo>
                <a:lnTo>
                  <a:pt x="704" y="870"/>
                </a:lnTo>
                <a:lnTo>
                  <a:pt x="707" y="861"/>
                </a:lnTo>
                <a:lnTo>
                  <a:pt x="707" y="861"/>
                </a:lnTo>
                <a:lnTo>
                  <a:pt x="711" y="852"/>
                </a:lnTo>
                <a:lnTo>
                  <a:pt x="715" y="846"/>
                </a:lnTo>
                <a:lnTo>
                  <a:pt x="720" y="840"/>
                </a:lnTo>
                <a:lnTo>
                  <a:pt x="726" y="835"/>
                </a:lnTo>
                <a:lnTo>
                  <a:pt x="726" y="835"/>
                </a:lnTo>
                <a:lnTo>
                  <a:pt x="732" y="831"/>
                </a:lnTo>
                <a:lnTo>
                  <a:pt x="740" y="828"/>
                </a:lnTo>
                <a:lnTo>
                  <a:pt x="747" y="826"/>
                </a:lnTo>
                <a:lnTo>
                  <a:pt x="756" y="826"/>
                </a:lnTo>
                <a:lnTo>
                  <a:pt x="756" y="826"/>
                </a:lnTo>
                <a:lnTo>
                  <a:pt x="766" y="826"/>
                </a:lnTo>
                <a:lnTo>
                  <a:pt x="774" y="828"/>
                </a:lnTo>
                <a:lnTo>
                  <a:pt x="774" y="828"/>
                </a:lnTo>
                <a:lnTo>
                  <a:pt x="784" y="832"/>
                </a:lnTo>
                <a:lnTo>
                  <a:pt x="790" y="837"/>
                </a:lnTo>
                <a:lnTo>
                  <a:pt x="790" y="837"/>
                </a:lnTo>
                <a:lnTo>
                  <a:pt x="796" y="846"/>
                </a:lnTo>
                <a:lnTo>
                  <a:pt x="802" y="855"/>
                </a:lnTo>
                <a:lnTo>
                  <a:pt x="802" y="855"/>
                </a:lnTo>
                <a:lnTo>
                  <a:pt x="807" y="868"/>
                </a:lnTo>
                <a:lnTo>
                  <a:pt x="810" y="883"/>
                </a:lnTo>
                <a:lnTo>
                  <a:pt x="810" y="883"/>
                </a:lnTo>
                <a:lnTo>
                  <a:pt x="812" y="900"/>
                </a:lnTo>
                <a:lnTo>
                  <a:pt x="815" y="919"/>
                </a:lnTo>
                <a:lnTo>
                  <a:pt x="815" y="919"/>
                </a:lnTo>
                <a:lnTo>
                  <a:pt x="816" y="944"/>
                </a:lnTo>
                <a:lnTo>
                  <a:pt x="817" y="970"/>
                </a:lnTo>
                <a:lnTo>
                  <a:pt x="817" y="970"/>
                </a:lnTo>
                <a:lnTo>
                  <a:pt x="816" y="1013"/>
                </a:lnTo>
                <a:lnTo>
                  <a:pt x="816" y="1013"/>
                </a:lnTo>
                <a:lnTo>
                  <a:pt x="815" y="1032"/>
                </a:lnTo>
                <a:lnTo>
                  <a:pt x="812" y="1048"/>
                </a:lnTo>
                <a:lnTo>
                  <a:pt x="812" y="1048"/>
                </a:lnTo>
                <a:lnTo>
                  <a:pt x="809" y="1062"/>
                </a:lnTo>
                <a:lnTo>
                  <a:pt x="804" y="1074"/>
                </a:lnTo>
                <a:lnTo>
                  <a:pt x="804" y="1074"/>
                </a:lnTo>
                <a:lnTo>
                  <a:pt x="800" y="1085"/>
                </a:lnTo>
                <a:lnTo>
                  <a:pt x="793" y="1094"/>
                </a:lnTo>
                <a:lnTo>
                  <a:pt x="793" y="1094"/>
                </a:lnTo>
                <a:lnTo>
                  <a:pt x="786" y="1101"/>
                </a:lnTo>
                <a:lnTo>
                  <a:pt x="777" y="1105"/>
                </a:lnTo>
                <a:lnTo>
                  <a:pt x="777" y="1105"/>
                </a:lnTo>
                <a:lnTo>
                  <a:pt x="767" y="1109"/>
                </a:lnTo>
                <a:lnTo>
                  <a:pt x="756" y="1109"/>
                </a:lnTo>
                <a:lnTo>
                  <a:pt x="756" y="1109"/>
                </a:lnTo>
                <a:lnTo>
                  <a:pt x="748" y="1109"/>
                </a:lnTo>
                <a:lnTo>
                  <a:pt x="741" y="1108"/>
                </a:lnTo>
                <a:lnTo>
                  <a:pt x="735" y="1105"/>
                </a:lnTo>
                <a:lnTo>
                  <a:pt x="728" y="1103"/>
                </a:lnTo>
                <a:lnTo>
                  <a:pt x="728" y="1103"/>
                </a:lnTo>
                <a:lnTo>
                  <a:pt x="724" y="1099"/>
                </a:lnTo>
                <a:lnTo>
                  <a:pt x="718" y="1094"/>
                </a:lnTo>
                <a:lnTo>
                  <a:pt x="714" y="1088"/>
                </a:lnTo>
                <a:lnTo>
                  <a:pt x="710" y="1080"/>
                </a:lnTo>
                <a:lnTo>
                  <a:pt x="710" y="1080"/>
                </a:lnTo>
                <a:lnTo>
                  <a:pt x="706" y="1071"/>
                </a:lnTo>
                <a:lnTo>
                  <a:pt x="704" y="1060"/>
                </a:lnTo>
                <a:lnTo>
                  <a:pt x="702" y="1049"/>
                </a:lnTo>
                <a:lnTo>
                  <a:pt x="699" y="1036"/>
                </a:lnTo>
                <a:lnTo>
                  <a:pt x="699" y="1036"/>
                </a:lnTo>
                <a:lnTo>
                  <a:pt x="697" y="1004"/>
                </a:lnTo>
                <a:lnTo>
                  <a:pt x="696" y="966"/>
                </a:lnTo>
                <a:lnTo>
                  <a:pt x="696" y="966"/>
                </a:lnTo>
                <a:lnTo>
                  <a:pt x="696" y="933"/>
                </a:lnTo>
                <a:lnTo>
                  <a:pt x="698" y="904"/>
                </a:lnTo>
                <a:lnTo>
                  <a:pt x="698" y="904"/>
                </a:lnTo>
                <a:close/>
                <a:moveTo>
                  <a:pt x="569" y="1868"/>
                </a:moveTo>
                <a:lnTo>
                  <a:pt x="569" y="1868"/>
                </a:lnTo>
                <a:lnTo>
                  <a:pt x="568" y="1864"/>
                </a:lnTo>
                <a:lnTo>
                  <a:pt x="565" y="1862"/>
                </a:lnTo>
                <a:lnTo>
                  <a:pt x="565" y="1862"/>
                </a:lnTo>
                <a:lnTo>
                  <a:pt x="563" y="1861"/>
                </a:lnTo>
                <a:lnTo>
                  <a:pt x="560" y="1861"/>
                </a:lnTo>
                <a:lnTo>
                  <a:pt x="495" y="1861"/>
                </a:lnTo>
                <a:lnTo>
                  <a:pt x="494" y="1533"/>
                </a:lnTo>
                <a:lnTo>
                  <a:pt x="494" y="1533"/>
                </a:lnTo>
                <a:lnTo>
                  <a:pt x="493" y="1529"/>
                </a:lnTo>
                <a:lnTo>
                  <a:pt x="493" y="1528"/>
                </a:lnTo>
                <a:lnTo>
                  <a:pt x="493" y="1528"/>
                </a:lnTo>
                <a:lnTo>
                  <a:pt x="490" y="1526"/>
                </a:lnTo>
                <a:lnTo>
                  <a:pt x="487" y="1525"/>
                </a:lnTo>
                <a:lnTo>
                  <a:pt x="487" y="1525"/>
                </a:lnTo>
                <a:lnTo>
                  <a:pt x="477" y="1524"/>
                </a:lnTo>
                <a:lnTo>
                  <a:pt x="477" y="1524"/>
                </a:lnTo>
                <a:lnTo>
                  <a:pt x="458" y="1522"/>
                </a:lnTo>
                <a:lnTo>
                  <a:pt x="458" y="1522"/>
                </a:lnTo>
                <a:lnTo>
                  <a:pt x="442" y="1524"/>
                </a:lnTo>
                <a:lnTo>
                  <a:pt x="442" y="1524"/>
                </a:lnTo>
                <a:lnTo>
                  <a:pt x="433" y="1524"/>
                </a:lnTo>
                <a:lnTo>
                  <a:pt x="433" y="1524"/>
                </a:lnTo>
                <a:lnTo>
                  <a:pt x="427" y="1525"/>
                </a:lnTo>
                <a:lnTo>
                  <a:pt x="427" y="1525"/>
                </a:lnTo>
                <a:lnTo>
                  <a:pt x="422" y="1527"/>
                </a:lnTo>
                <a:lnTo>
                  <a:pt x="337" y="1583"/>
                </a:lnTo>
                <a:lnTo>
                  <a:pt x="337" y="1583"/>
                </a:lnTo>
                <a:lnTo>
                  <a:pt x="331" y="1587"/>
                </a:lnTo>
                <a:lnTo>
                  <a:pt x="331" y="1587"/>
                </a:lnTo>
                <a:lnTo>
                  <a:pt x="330" y="1589"/>
                </a:lnTo>
                <a:lnTo>
                  <a:pt x="329" y="1593"/>
                </a:lnTo>
                <a:lnTo>
                  <a:pt x="329" y="1593"/>
                </a:lnTo>
                <a:lnTo>
                  <a:pt x="327" y="1601"/>
                </a:lnTo>
                <a:lnTo>
                  <a:pt x="327" y="1601"/>
                </a:lnTo>
                <a:lnTo>
                  <a:pt x="327" y="1614"/>
                </a:lnTo>
                <a:lnTo>
                  <a:pt x="327" y="1614"/>
                </a:lnTo>
                <a:lnTo>
                  <a:pt x="328" y="1631"/>
                </a:lnTo>
                <a:lnTo>
                  <a:pt x="328" y="1631"/>
                </a:lnTo>
                <a:lnTo>
                  <a:pt x="329" y="1637"/>
                </a:lnTo>
                <a:lnTo>
                  <a:pt x="331" y="1640"/>
                </a:lnTo>
                <a:lnTo>
                  <a:pt x="331" y="1640"/>
                </a:lnTo>
                <a:lnTo>
                  <a:pt x="335" y="1643"/>
                </a:lnTo>
                <a:lnTo>
                  <a:pt x="338" y="1643"/>
                </a:lnTo>
                <a:lnTo>
                  <a:pt x="338" y="1643"/>
                </a:lnTo>
                <a:lnTo>
                  <a:pt x="344" y="1641"/>
                </a:lnTo>
                <a:lnTo>
                  <a:pt x="350" y="1638"/>
                </a:lnTo>
                <a:lnTo>
                  <a:pt x="413" y="1602"/>
                </a:lnTo>
                <a:lnTo>
                  <a:pt x="414" y="1861"/>
                </a:lnTo>
                <a:lnTo>
                  <a:pt x="340" y="1862"/>
                </a:lnTo>
                <a:lnTo>
                  <a:pt x="340" y="1862"/>
                </a:lnTo>
                <a:lnTo>
                  <a:pt x="338" y="1862"/>
                </a:lnTo>
                <a:lnTo>
                  <a:pt x="336" y="1863"/>
                </a:lnTo>
                <a:lnTo>
                  <a:pt x="336" y="1863"/>
                </a:lnTo>
                <a:lnTo>
                  <a:pt x="334" y="1866"/>
                </a:lnTo>
                <a:lnTo>
                  <a:pt x="332" y="1869"/>
                </a:lnTo>
                <a:lnTo>
                  <a:pt x="332" y="1869"/>
                </a:lnTo>
                <a:lnTo>
                  <a:pt x="331" y="1872"/>
                </a:lnTo>
                <a:lnTo>
                  <a:pt x="330" y="1878"/>
                </a:lnTo>
                <a:lnTo>
                  <a:pt x="330" y="1878"/>
                </a:lnTo>
                <a:lnTo>
                  <a:pt x="329" y="1893"/>
                </a:lnTo>
                <a:lnTo>
                  <a:pt x="329" y="1893"/>
                </a:lnTo>
                <a:lnTo>
                  <a:pt x="330" y="1908"/>
                </a:lnTo>
                <a:lnTo>
                  <a:pt x="330" y="1908"/>
                </a:lnTo>
                <a:lnTo>
                  <a:pt x="331" y="1913"/>
                </a:lnTo>
                <a:lnTo>
                  <a:pt x="332" y="1918"/>
                </a:lnTo>
                <a:lnTo>
                  <a:pt x="332" y="1918"/>
                </a:lnTo>
                <a:lnTo>
                  <a:pt x="335" y="1921"/>
                </a:lnTo>
                <a:lnTo>
                  <a:pt x="337" y="1922"/>
                </a:lnTo>
                <a:lnTo>
                  <a:pt x="337" y="1922"/>
                </a:lnTo>
                <a:lnTo>
                  <a:pt x="339" y="1923"/>
                </a:lnTo>
                <a:lnTo>
                  <a:pt x="342" y="1924"/>
                </a:lnTo>
                <a:lnTo>
                  <a:pt x="561" y="1923"/>
                </a:lnTo>
                <a:lnTo>
                  <a:pt x="561" y="1923"/>
                </a:lnTo>
                <a:lnTo>
                  <a:pt x="563" y="1922"/>
                </a:lnTo>
                <a:lnTo>
                  <a:pt x="565" y="1921"/>
                </a:lnTo>
                <a:lnTo>
                  <a:pt x="565" y="1921"/>
                </a:lnTo>
                <a:lnTo>
                  <a:pt x="568" y="1920"/>
                </a:lnTo>
                <a:lnTo>
                  <a:pt x="569" y="1916"/>
                </a:lnTo>
                <a:lnTo>
                  <a:pt x="569" y="1916"/>
                </a:lnTo>
                <a:lnTo>
                  <a:pt x="571" y="1907"/>
                </a:lnTo>
                <a:lnTo>
                  <a:pt x="571" y="1907"/>
                </a:lnTo>
                <a:lnTo>
                  <a:pt x="572" y="1892"/>
                </a:lnTo>
                <a:lnTo>
                  <a:pt x="572" y="1892"/>
                </a:lnTo>
                <a:lnTo>
                  <a:pt x="571" y="1877"/>
                </a:lnTo>
                <a:lnTo>
                  <a:pt x="571" y="1877"/>
                </a:lnTo>
                <a:lnTo>
                  <a:pt x="570" y="1871"/>
                </a:lnTo>
                <a:lnTo>
                  <a:pt x="569" y="1868"/>
                </a:lnTo>
                <a:lnTo>
                  <a:pt x="569" y="1868"/>
                </a:lnTo>
                <a:close/>
                <a:moveTo>
                  <a:pt x="2150" y="1569"/>
                </a:moveTo>
                <a:lnTo>
                  <a:pt x="2150" y="1569"/>
                </a:lnTo>
                <a:lnTo>
                  <a:pt x="2178" y="1565"/>
                </a:lnTo>
                <a:lnTo>
                  <a:pt x="2205" y="1559"/>
                </a:lnTo>
                <a:lnTo>
                  <a:pt x="2233" y="1554"/>
                </a:lnTo>
                <a:lnTo>
                  <a:pt x="2258" y="1546"/>
                </a:lnTo>
                <a:lnTo>
                  <a:pt x="2285" y="1537"/>
                </a:lnTo>
                <a:lnTo>
                  <a:pt x="2310" y="1527"/>
                </a:lnTo>
                <a:lnTo>
                  <a:pt x="2336" y="1517"/>
                </a:lnTo>
                <a:lnTo>
                  <a:pt x="2360" y="1504"/>
                </a:lnTo>
                <a:lnTo>
                  <a:pt x="2383" y="1491"/>
                </a:lnTo>
                <a:lnTo>
                  <a:pt x="2406" y="1477"/>
                </a:lnTo>
                <a:lnTo>
                  <a:pt x="2428" y="1462"/>
                </a:lnTo>
                <a:lnTo>
                  <a:pt x="2450" y="1446"/>
                </a:lnTo>
                <a:lnTo>
                  <a:pt x="2471" y="1429"/>
                </a:lnTo>
                <a:lnTo>
                  <a:pt x="2490" y="1410"/>
                </a:lnTo>
                <a:lnTo>
                  <a:pt x="2510" y="1392"/>
                </a:lnTo>
                <a:lnTo>
                  <a:pt x="2527" y="1372"/>
                </a:lnTo>
                <a:lnTo>
                  <a:pt x="2546" y="1353"/>
                </a:lnTo>
                <a:lnTo>
                  <a:pt x="2562" y="1331"/>
                </a:lnTo>
                <a:lnTo>
                  <a:pt x="2577" y="1309"/>
                </a:lnTo>
                <a:lnTo>
                  <a:pt x="2592" y="1287"/>
                </a:lnTo>
                <a:lnTo>
                  <a:pt x="2606" y="1263"/>
                </a:lnTo>
                <a:lnTo>
                  <a:pt x="2618" y="1239"/>
                </a:lnTo>
                <a:lnTo>
                  <a:pt x="2629" y="1214"/>
                </a:lnTo>
                <a:lnTo>
                  <a:pt x="2639" y="1190"/>
                </a:lnTo>
                <a:lnTo>
                  <a:pt x="2648" y="1163"/>
                </a:lnTo>
                <a:lnTo>
                  <a:pt x="2657" y="1138"/>
                </a:lnTo>
                <a:lnTo>
                  <a:pt x="2663" y="1111"/>
                </a:lnTo>
                <a:lnTo>
                  <a:pt x="2669" y="1084"/>
                </a:lnTo>
                <a:lnTo>
                  <a:pt x="2674" y="1056"/>
                </a:lnTo>
                <a:lnTo>
                  <a:pt x="2677" y="1028"/>
                </a:lnTo>
                <a:lnTo>
                  <a:pt x="2680" y="999"/>
                </a:lnTo>
                <a:lnTo>
                  <a:pt x="2680" y="970"/>
                </a:lnTo>
                <a:lnTo>
                  <a:pt x="2680" y="970"/>
                </a:lnTo>
                <a:lnTo>
                  <a:pt x="2678" y="941"/>
                </a:lnTo>
                <a:lnTo>
                  <a:pt x="2676" y="913"/>
                </a:lnTo>
                <a:lnTo>
                  <a:pt x="2673" y="884"/>
                </a:lnTo>
                <a:lnTo>
                  <a:pt x="2668" y="855"/>
                </a:lnTo>
                <a:lnTo>
                  <a:pt x="2661" y="827"/>
                </a:lnTo>
                <a:lnTo>
                  <a:pt x="2654" y="799"/>
                </a:lnTo>
                <a:lnTo>
                  <a:pt x="2645" y="773"/>
                </a:lnTo>
                <a:lnTo>
                  <a:pt x="2636" y="747"/>
                </a:lnTo>
                <a:lnTo>
                  <a:pt x="2624" y="721"/>
                </a:lnTo>
                <a:lnTo>
                  <a:pt x="2612" y="697"/>
                </a:lnTo>
                <a:lnTo>
                  <a:pt x="2599" y="672"/>
                </a:lnTo>
                <a:lnTo>
                  <a:pt x="2584" y="648"/>
                </a:lnTo>
                <a:lnTo>
                  <a:pt x="2569" y="626"/>
                </a:lnTo>
                <a:lnTo>
                  <a:pt x="2552" y="604"/>
                </a:lnTo>
                <a:lnTo>
                  <a:pt x="2534" y="582"/>
                </a:lnTo>
                <a:lnTo>
                  <a:pt x="2516" y="563"/>
                </a:lnTo>
                <a:lnTo>
                  <a:pt x="2496" y="543"/>
                </a:lnTo>
                <a:lnTo>
                  <a:pt x="2476" y="524"/>
                </a:lnTo>
                <a:lnTo>
                  <a:pt x="2456" y="506"/>
                </a:lnTo>
                <a:lnTo>
                  <a:pt x="2434" y="490"/>
                </a:lnTo>
                <a:lnTo>
                  <a:pt x="2411" y="474"/>
                </a:lnTo>
                <a:lnTo>
                  <a:pt x="2388" y="459"/>
                </a:lnTo>
                <a:lnTo>
                  <a:pt x="2363" y="446"/>
                </a:lnTo>
                <a:lnTo>
                  <a:pt x="2338" y="433"/>
                </a:lnTo>
                <a:lnTo>
                  <a:pt x="2313" y="422"/>
                </a:lnTo>
                <a:lnTo>
                  <a:pt x="2287" y="411"/>
                </a:lnTo>
                <a:lnTo>
                  <a:pt x="2261" y="402"/>
                </a:lnTo>
                <a:lnTo>
                  <a:pt x="2233" y="394"/>
                </a:lnTo>
                <a:lnTo>
                  <a:pt x="2205" y="388"/>
                </a:lnTo>
                <a:lnTo>
                  <a:pt x="2178" y="382"/>
                </a:lnTo>
                <a:lnTo>
                  <a:pt x="2149" y="379"/>
                </a:lnTo>
                <a:lnTo>
                  <a:pt x="2120" y="377"/>
                </a:lnTo>
                <a:lnTo>
                  <a:pt x="2120" y="377"/>
                </a:lnTo>
                <a:lnTo>
                  <a:pt x="2129" y="366"/>
                </a:lnTo>
                <a:lnTo>
                  <a:pt x="2137" y="356"/>
                </a:lnTo>
                <a:lnTo>
                  <a:pt x="2137" y="356"/>
                </a:lnTo>
                <a:lnTo>
                  <a:pt x="2145" y="341"/>
                </a:lnTo>
                <a:lnTo>
                  <a:pt x="2152" y="326"/>
                </a:lnTo>
                <a:lnTo>
                  <a:pt x="2157" y="308"/>
                </a:lnTo>
                <a:lnTo>
                  <a:pt x="2161" y="290"/>
                </a:lnTo>
                <a:lnTo>
                  <a:pt x="2161" y="290"/>
                </a:lnTo>
                <a:lnTo>
                  <a:pt x="2165" y="270"/>
                </a:lnTo>
                <a:lnTo>
                  <a:pt x="2167" y="250"/>
                </a:lnTo>
                <a:lnTo>
                  <a:pt x="2168" y="226"/>
                </a:lnTo>
                <a:lnTo>
                  <a:pt x="2168" y="203"/>
                </a:lnTo>
                <a:lnTo>
                  <a:pt x="2168" y="203"/>
                </a:lnTo>
                <a:lnTo>
                  <a:pt x="2168" y="180"/>
                </a:lnTo>
                <a:lnTo>
                  <a:pt x="2167" y="158"/>
                </a:lnTo>
                <a:lnTo>
                  <a:pt x="2165" y="137"/>
                </a:lnTo>
                <a:lnTo>
                  <a:pt x="2163" y="118"/>
                </a:lnTo>
                <a:lnTo>
                  <a:pt x="2163" y="118"/>
                </a:lnTo>
                <a:lnTo>
                  <a:pt x="2159" y="99"/>
                </a:lnTo>
                <a:lnTo>
                  <a:pt x="2153" y="83"/>
                </a:lnTo>
                <a:lnTo>
                  <a:pt x="2148" y="67"/>
                </a:lnTo>
                <a:lnTo>
                  <a:pt x="2141" y="53"/>
                </a:lnTo>
                <a:lnTo>
                  <a:pt x="2141" y="53"/>
                </a:lnTo>
                <a:lnTo>
                  <a:pt x="2131" y="42"/>
                </a:lnTo>
                <a:lnTo>
                  <a:pt x="2122" y="30"/>
                </a:lnTo>
                <a:lnTo>
                  <a:pt x="2111" y="21"/>
                </a:lnTo>
                <a:lnTo>
                  <a:pt x="2098" y="14"/>
                </a:lnTo>
                <a:lnTo>
                  <a:pt x="2098" y="14"/>
                </a:lnTo>
                <a:lnTo>
                  <a:pt x="2083" y="8"/>
                </a:lnTo>
                <a:lnTo>
                  <a:pt x="2067" y="3"/>
                </a:lnTo>
                <a:lnTo>
                  <a:pt x="2050" y="1"/>
                </a:lnTo>
                <a:lnTo>
                  <a:pt x="2030" y="0"/>
                </a:lnTo>
                <a:lnTo>
                  <a:pt x="2030" y="0"/>
                </a:lnTo>
                <a:lnTo>
                  <a:pt x="2010" y="1"/>
                </a:lnTo>
                <a:lnTo>
                  <a:pt x="1993" y="3"/>
                </a:lnTo>
                <a:lnTo>
                  <a:pt x="1977" y="8"/>
                </a:lnTo>
                <a:lnTo>
                  <a:pt x="1962" y="15"/>
                </a:lnTo>
                <a:lnTo>
                  <a:pt x="1962" y="15"/>
                </a:lnTo>
                <a:lnTo>
                  <a:pt x="1949" y="23"/>
                </a:lnTo>
                <a:lnTo>
                  <a:pt x="1938" y="32"/>
                </a:lnTo>
                <a:lnTo>
                  <a:pt x="1926" y="44"/>
                </a:lnTo>
                <a:lnTo>
                  <a:pt x="1917" y="57"/>
                </a:lnTo>
                <a:lnTo>
                  <a:pt x="1917" y="57"/>
                </a:lnTo>
                <a:lnTo>
                  <a:pt x="1909" y="70"/>
                </a:lnTo>
                <a:lnTo>
                  <a:pt x="1902" y="87"/>
                </a:lnTo>
                <a:lnTo>
                  <a:pt x="1897" y="104"/>
                </a:lnTo>
                <a:lnTo>
                  <a:pt x="1893" y="122"/>
                </a:lnTo>
                <a:lnTo>
                  <a:pt x="1893" y="122"/>
                </a:lnTo>
                <a:lnTo>
                  <a:pt x="1889" y="142"/>
                </a:lnTo>
                <a:lnTo>
                  <a:pt x="1887" y="163"/>
                </a:lnTo>
                <a:lnTo>
                  <a:pt x="1886" y="185"/>
                </a:lnTo>
                <a:lnTo>
                  <a:pt x="1884" y="208"/>
                </a:lnTo>
                <a:lnTo>
                  <a:pt x="1884" y="208"/>
                </a:lnTo>
                <a:lnTo>
                  <a:pt x="1886" y="231"/>
                </a:lnTo>
                <a:lnTo>
                  <a:pt x="1887" y="254"/>
                </a:lnTo>
                <a:lnTo>
                  <a:pt x="1889" y="275"/>
                </a:lnTo>
                <a:lnTo>
                  <a:pt x="1891" y="295"/>
                </a:lnTo>
                <a:lnTo>
                  <a:pt x="1891" y="295"/>
                </a:lnTo>
                <a:lnTo>
                  <a:pt x="1896" y="312"/>
                </a:lnTo>
                <a:lnTo>
                  <a:pt x="1901" y="329"/>
                </a:lnTo>
                <a:lnTo>
                  <a:pt x="1906" y="344"/>
                </a:lnTo>
                <a:lnTo>
                  <a:pt x="1914" y="358"/>
                </a:lnTo>
                <a:lnTo>
                  <a:pt x="1914" y="358"/>
                </a:lnTo>
                <a:lnTo>
                  <a:pt x="1920" y="367"/>
                </a:lnTo>
                <a:lnTo>
                  <a:pt x="1928" y="375"/>
                </a:lnTo>
                <a:lnTo>
                  <a:pt x="1936" y="384"/>
                </a:lnTo>
                <a:lnTo>
                  <a:pt x="1944" y="390"/>
                </a:lnTo>
                <a:lnTo>
                  <a:pt x="1944" y="390"/>
                </a:lnTo>
                <a:lnTo>
                  <a:pt x="1925" y="395"/>
                </a:lnTo>
                <a:lnTo>
                  <a:pt x="1905" y="401"/>
                </a:lnTo>
                <a:lnTo>
                  <a:pt x="1867" y="414"/>
                </a:lnTo>
                <a:lnTo>
                  <a:pt x="1830" y="430"/>
                </a:lnTo>
                <a:lnTo>
                  <a:pt x="1794" y="447"/>
                </a:lnTo>
                <a:lnTo>
                  <a:pt x="1761" y="468"/>
                </a:lnTo>
                <a:lnTo>
                  <a:pt x="1728" y="490"/>
                </a:lnTo>
                <a:lnTo>
                  <a:pt x="1696" y="514"/>
                </a:lnTo>
                <a:lnTo>
                  <a:pt x="1668" y="541"/>
                </a:lnTo>
                <a:lnTo>
                  <a:pt x="1640" y="568"/>
                </a:lnTo>
                <a:lnTo>
                  <a:pt x="1614" y="598"/>
                </a:lnTo>
                <a:lnTo>
                  <a:pt x="1590" y="630"/>
                </a:lnTo>
                <a:lnTo>
                  <a:pt x="1568" y="663"/>
                </a:lnTo>
                <a:lnTo>
                  <a:pt x="1549" y="698"/>
                </a:lnTo>
                <a:lnTo>
                  <a:pt x="1533" y="734"/>
                </a:lnTo>
                <a:lnTo>
                  <a:pt x="1518" y="772"/>
                </a:lnTo>
                <a:lnTo>
                  <a:pt x="1505" y="810"/>
                </a:lnTo>
                <a:lnTo>
                  <a:pt x="1505" y="810"/>
                </a:lnTo>
                <a:lnTo>
                  <a:pt x="1497" y="798"/>
                </a:lnTo>
                <a:lnTo>
                  <a:pt x="1486" y="788"/>
                </a:lnTo>
                <a:lnTo>
                  <a:pt x="1476" y="780"/>
                </a:lnTo>
                <a:lnTo>
                  <a:pt x="1464" y="772"/>
                </a:lnTo>
                <a:lnTo>
                  <a:pt x="1464" y="772"/>
                </a:lnTo>
                <a:lnTo>
                  <a:pt x="1449" y="766"/>
                </a:lnTo>
                <a:lnTo>
                  <a:pt x="1433" y="762"/>
                </a:lnTo>
                <a:lnTo>
                  <a:pt x="1416" y="759"/>
                </a:lnTo>
                <a:lnTo>
                  <a:pt x="1396" y="759"/>
                </a:lnTo>
                <a:lnTo>
                  <a:pt x="1396" y="759"/>
                </a:lnTo>
                <a:lnTo>
                  <a:pt x="1377" y="760"/>
                </a:lnTo>
                <a:lnTo>
                  <a:pt x="1359" y="762"/>
                </a:lnTo>
                <a:lnTo>
                  <a:pt x="1343" y="767"/>
                </a:lnTo>
                <a:lnTo>
                  <a:pt x="1328" y="774"/>
                </a:lnTo>
                <a:lnTo>
                  <a:pt x="1328" y="774"/>
                </a:lnTo>
                <a:lnTo>
                  <a:pt x="1316" y="781"/>
                </a:lnTo>
                <a:lnTo>
                  <a:pt x="1304" y="791"/>
                </a:lnTo>
                <a:lnTo>
                  <a:pt x="1292" y="803"/>
                </a:lnTo>
                <a:lnTo>
                  <a:pt x="1283" y="816"/>
                </a:lnTo>
                <a:lnTo>
                  <a:pt x="1283" y="816"/>
                </a:lnTo>
                <a:lnTo>
                  <a:pt x="1275" y="829"/>
                </a:lnTo>
                <a:lnTo>
                  <a:pt x="1269" y="846"/>
                </a:lnTo>
                <a:lnTo>
                  <a:pt x="1264" y="862"/>
                </a:lnTo>
                <a:lnTo>
                  <a:pt x="1259" y="881"/>
                </a:lnTo>
                <a:lnTo>
                  <a:pt x="1259" y="881"/>
                </a:lnTo>
                <a:lnTo>
                  <a:pt x="1256" y="901"/>
                </a:lnTo>
                <a:lnTo>
                  <a:pt x="1253" y="922"/>
                </a:lnTo>
                <a:lnTo>
                  <a:pt x="1252" y="944"/>
                </a:lnTo>
                <a:lnTo>
                  <a:pt x="1251" y="967"/>
                </a:lnTo>
                <a:lnTo>
                  <a:pt x="1251" y="967"/>
                </a:lnTo>
                <a:lnTo>
                  <a:pt x="1252" y="990"/>
                </a:lnTo>
                <a:lnTo>
                  <a:pt x="1253" y="1012"/>
                </a:lnTo>
                <a:lnTo>
                  <a:pt x="1256" y="1033"/>
                </a:lnTo>
                <a:lnTo>
                  <a:pt x="1258" y="1052"/>
                </a:lnTo>
                <a:lnTo>
                  <a:pt x="1258" y="1052"/>
                </a:lnTo>
                <a:lnTo>
                  <a:pt x="1262" y="1071"/>
                </a:lnTo>
                <a:lnTo>
                  <a:pt x="1267" y="1088"/>
                </a:lnTo>
                <a:lnTo>
                  <a:pt x="1273" y="1103"/>
                </a:lnTo>
                <a:lnTo>
                  <a:pt x="1281" y="1117"/>
                </a:lnTo>
                <a:lnTo>
                  <a:pt x="1281" y="1117"/>
                </a:lnTo>
                <a:lnTo>
                  <a:pt x="1289" y="1129"/>
                </a:lnTo>
                <a:lnTo>
                  <a:pt x="1299" y="1140"/>
                </a:lnTo>
                <a:lnTo>
                  <a:pt x="1310" y="1149"/>
                </a:lnTo>
                <a:lnTo>
                  <a:pt x="1324" y="1156"/>
                </a:lnTo>
                <a:lnTo>
                  <a:pt x="1324" y="1156"/>
                </a:lnTo>
                <a:lnTo>
                  <a:pt x="1337" y="1163"/>
                </a:lnTo>
                <a:lnTo>
                  <a:pt x="1354" y="1167"/>
                </a:lnTo>
                <a:lnTo>
                  <a:pt x="1371" y="1170"/>
                </a:lnTo>
                <a:lnTo>
                  <a:pt x="1391" y="1170"/>
                </a:lnTo>
                <a:lnTo>
                  <a:pt x="1391" y="1170"/>
                </a:lnTo>
                <a:lnTo>
                  <a:pt x="1410" y="1169"/>
                </a:lnTo>
                <a:lnTo>
                  <a:pt x="1428" y="1167"/>
                </a:lnTo>
                <a:lnTo>
                  <a:pt x="1444" y="1162"/>
                </a:lnTo>
                <a:lnTo>
                  <a:pt x="1459" y="1155"/>
                </a:lnTo>
                <a:lnTo>
                  <a:pt x="1459" y="1155"/>
                </a:lnTo>
                <a:lnTo>
                  <a:pt x="1470" y="1148"/>
                </a:lnTo>
                <a:lnTo>
                  <a:pt x="1482" y="1139"/>
                </a:lnTo>
                <a:lnTo>
                  <a:pt x="1491" y="1130"/>
                </a:lnTo>
                <a:lnTo>
                  <a:pt x="1500" y="1118"/>
                </a:lnTo>
                <a:lnTo>
                  <a:pt x="1500" y="1118"/>
                </a:lnTo>
                <a:lnTo>
                  <a:pt x="1505" y="1138"/>
                </a:lnTo>
                <a:lnTo>
                  <a:pt x="1512" y="1157"/>
                </a:lnTo>
                <a:lnTo>
                  <a:pt x="1518" y="1177"/>
                </a:lnTo>
                <a:lnTo>
                  <a:pt x="1526" y="1197"/>
                </a:lnTo>
                <a:lnTo>
                  <a:pt x="1533" y="1215"/>
                </a:lnTo>
                <a:lnTo>
                  <a:pt x="1542" y="1234"/>
                </a:lnTo>
                <a:lnTo>
                  <a:pt x="1560" y="1269"/>
                </a:lnTo>
                <a:lnTo>
                  <a:pt x="1581" y="1304"/>
                </a:lnTo>
                <a:lnTo>
                  <a:pt x="1604" y="1336"/>
                </a:lnTo>
                <a:lnTo>
                  <a:pt x="1629" y="1368"/>
                </a:lnTo>
                <a:lnTo>
                  <a:pt x="1657" y="1397"/>
                </a:lnTo>
                <a:lnTo>
                  <a:pt x="1686" y="1424"/>
                </a:lnTo>
                <a:lnTo>
                  <a:pt x="1717" y="1450"/>
                </a:lnTo>
                <a:lnTo>
                  <a:pt x="1751" y="1473"/>
                </a:lnTo>
                <a:lnTo>
                  <a:pt x="1784" y="1494"/>
                </a:lnTo>
                <a:lnTo>
                  <a:pt x="1820" y="1513"/>
                </a:lnTo>
                <a:lnTo>
                  <a:pt x="1838" y="1521"/>
                </a:lnTo>
                <a:lnTo>
                  <a:pt x="1857" y="1529"/>
                </a:lnTo>
                <a:lnTo>
                  <a:pt x="1876" y="1536"/>
                </a:lnTo>
                <a:lnTo>
                  <a:pt x="1896" y="1543"/>
                </a:lnTo>
                <a:lnTo>
                  <a:pt x="1916" y="1549"/>
                </a:lnTo>
                <a:lnTo>
                  <a:pt x="1935" y="1555"/>
                </a:lnTo>
                <a:lnTo>
                  <a:pt x="1935" y="1555"/>
                </a:lnTo>
                <a:lnTo>
                  <a:pt x="1929" y="1561"/>
                </a:lnTo>
                <a:lnTo>
                  <a:pt x="1925" y="1568"/>
                </a:lnTo>
                <a:lnTo>
                  <a:pt x="1925" y="1568"/>
                </a:lnTo>
                <a:lnTo>
                  <a:pt x="1917" y="1581"/>
                </a:lnTo>
                <a:lnTo>
                  <a:pt x="1910" y="1598"/>
                </a:lnTo>
                <a:lnTo>
                  <a:pt x="1904" y="1614"/>
                </a:lnTo>
                <a:lnTo>
                  <a:pt x="1901" y="1633"/>
                </a:lnTo>
                <a:lnTo>
                  <a:pt x="1901" y="1633"/>
                </a:lnTo>
                <a:lnTo>
                  <a:pt x="1897" y="1653"/>
                </a:lnTo>
                <a:lnTo>
                  <a:pt x="1895" y="1674"/>
                </a:lnTo>
                <a:lnTo>
                  <a:pt x="1893" y="1696"/>
                </a:lnTo>
                <a:lnTo>
                  <a:pt x="1893" y="1719"/>
                </a:lnTo>
                <a:lnTo>
                  <a:pt x="1893" y="1719"/>
                </a:lnTo>
                <a:lnTo>
                  <a:pt x="1894" y="1742"/>
                </a:lnTo>
                <a:lnTo>
                  <a:pt x="1895" y="1764"/>
                </a:lnTo>
                <a:lnTo>
                  <a:pt x="1896" y="1785"/>
                </a:lnTo>
                <a:lnTo>
                  <a:pt x="1899" y="1804"/>
                </a:lnTo>
                <a:lnTo>
                  <a:pt x="1899" y="1804"/>
                </a:lnTo>
                <a:lnTo>
                  <a:pt x="1903" y="1823"/>
                </a:lnTo>
                <a:lnTo>
                  <a:pt x="1909" y="1840"/>
                </a:lnTo>
                <a:lnTo>
                  <a:pt x="1914" y="1855"/>
                </a:lnTo>
                <a:lnTo>
                  <a:pt x="1921" y="1869"/>
                </a:lnTo>
                <a:lnTo>
                  <a:pt x="1921" y="1869"/>
                </a:lnTo>
                <a:lnTo>
                  <a:pt x="1931" y="1881"/>
                </a:lnTo>
                <a:lnTo>
                  <a:pt x="1940" y="1892"/>
                </a:lnTo>
                <a:lnTo>
                  <a:pt x="1951" y="1901"/>
                </a:lnTo>
                <a:lnTo>
                  <a:pt x="1964" y="1908"/>
                </a:lnTo>
                <a:lnTo>
                  <a:pt x="1964" y="1908"/>
                </a:lnTo>
                <a:lnTo>
                  <a:pt x="1979" y="1915"/>
                </a:lnTo>
                <a:lnTo>
                  <a:pt x="1994" y="1919"/>
                </a:lnTo>
                <a:lnTo>
                  <a:pt x="2013" y="1922"/>
                </a:lnTo>
                <a:lnTo>
                  <a:pt x="2032" y="1922"/>
                </a:lnTo>
                <a:lnTo>
                  <a:pt x="2032" y="1922"/>
                </a:lnTo>
                <a:lnTo>
                  <a:pt x="2052" y="1921"/>
                </a:lnTo>
                <a:lnTo>
                  <a:pt x="2069" y="1919"/>
                </a:lnTo>
                <a:lnTo>
                  <a:pt x="2085" y="1914"/>
                </a:lnTo>
                <a:lnTo>
                  <a:pt x="2100" y="1907"/>
                </a:lnTo>
                <a:lnTo>
                  <a:pt x="2100" y="1907"/>
                </a:lnTo>
                <a:lnTo>
                  <a:pt x="2113" y="1899"/>
                </a:lnTo>
                <a:lnTo>
                  <a:pt x="2125" y="1890"/>
                </a:lnTo>
                <a:lnTo>
                  <a:pt x="2136" y="1878"/>
                </a:lnTo>
                <a:lnTo>
                  <a:pt x="2145" y="1866"/>
                </a:lnTo>
                <a:lnTo>
                  <a:pt x="2145" y="1866"/>
                </a:lnTo>
                <a:lnTo>
                  <a:pt x="2152" y="1852"/>
                </a:lnTo>
                <a:lnTo>
                  <a:pt x="2159" y="1835"/>
                </a:lnTo>
                <a:lnTo>
                  <a:pt x="2165" y="1819"/>
                </a:lnTo>
                <a:lnTo>
                  <a:pt x="2170" y="1800"/>
                </a:lnTo>
                <a:lnTo>
                  <a:pt x="2170" y="1800"/>
                </a:lnTo>
                <a:lnTo>
                  <a:pt x="2173" y="1780"/>
                </a:lnTo>
                <a:lnTo>
                  <a:pt x="2175" y="1759"/>
                </a:lnTo>
                <a:lnTo>
                  <a:pt x="2176" y="1737"/>
                </a:lnTo>
                <a:lnTo>
                  <a:pt x="2176" y="1714"/>
                </a:lnTo>
                <a:lnTo>
                  <a:pt x="2176" y="1714"/>
                </a:lnTo>
                <a:lnTo>
                  <a:pt x="2176" y="1691"/>
                </a:lnTo>
                <a:lnTo>
                  <a:pt x="2175" y="1669"/>
                </a:lnTo>
                <a:lnTo>
                  <a:pt x="2173" y="1648"/>
                </a:lnTo>
                <a:lnTo>
                  <a:pt x="2171" y="1629"/>
                </a:lnTo>
                <a:lnTo>
                  <a:pt x="2171" y="1629"/>
                </a:lnTo>
                <a:lnTo>
                  <a:pt x="2167" y="1611"/>
                </a:lnTo>
                <a:lnTo>
                  <a:pt x="2163" y="1596"/>
                </a:lnTo>
                <a:lnTo>
                  <a:pt x="2157" y="1583"/>
                </a:lnTo>
                <a:lnTo>
                  <a:pt x="2150" y="1569"/>
                </a:lnTo>
                <a:lnTo>
                  <a:pt x="2150" y="1569"/>
                </a:lnTo>
                <a:close/>
                <a:moveTo>
                  <a:pt x="1453" y="1010"/>
                </a:moveTo>
                <a:lnTo>
                  <a:pt x="1453" y="1010"/>
                </a:lnTo>
                <a:lnTo>
                  <a:pt x="1452" y="1028"/>
                </a:lnTo>
                <a:lnTo>
                  <a:pt x="1449" y="1044"/>
                </a:lnTo>
                <a:lnTo>
                  <a:pt x="1449" y="1044"/>
                </a:lnTo>
                <a:lnTo>
                  <a:pt x="1446" y="1058"/>
                </a:lnTo>
                <a:lnTo>
                  <a:pt x="1443" y="1071"/>
                </a:lnTo>
                <a:lnTo>
                  <a:pt x="1443" y="1071"/>
                </a:lnTo>
                <a:lnTo>
                  <a:pt x="1437" y="1082"/>
                </a:lnTo>
                <a:lnTo>
                  <a:pt x="1431" y="1090"/>
                </a:lnTo>
                <a:lnTo>
                  <a:pt x="1431" y="1090"/>
                </a:lnTo>
                <a:lnTo>
                  <a:pt x="1423" y="1097"/>
                </a:lnTo>
                <a:lnTo>
                  <a:pt x="1415" y="1102"/>
                </a:lnTo>
                <a:lnTo>
                  <a:pt x="1415" y="1102"/>
                </a:lnTo>
                <a:lnTo>
                  <a:pt x="1404" y="1105"/>
                </a:lnTo>
                <a:lnTo>
                  <a:pt x="1393" y="1107"/>
                </a:lnTo>
                <a:lnTo>
                  <a:pt x="1393" y="1107"/>
                </a:lnTo>
                <a:lnTo>
                  <a:pt x="1386" y="1105"/>
                </a:lnTo>
                <a:lnTo>
                  <a:pt x="1379" y="1104"/>
                </a:lnTo>
                <a:lnTo>
                  <a:pt x="1372" y="1102"/>
                </a:lnTo>
                <a:lnTo>
                  <a:pt x="1366" y="1100"/>
                </a:lnTo>
                <a:lnTo>
                  <a:pt x="1366" y="1100"/>
                </a:lnTo>
                <a:lnTo>
                  <a:pt x="1361" y="1096"/>
                </a:lnTo>
                <a:lnTo>
                  <a:pt x="1356" y="1090"/>
                </a:lnTo>
                <a:lnTo>
                  <a:pt x="1351" y="1085"/>
                </a:lnTo>
                <a:lnTo>
                  <a:pt x="1348" y="1077"/>
                </a:lnTo>
                <a:lnTo>
                  <a:pt x="1348" y="1077"/>
                </a:lnTo>
                <a:lnTo>
                  <a:pt x="1344" y="1067"/>
                </a:lnTo>
                <a:lnTo>
                  <a:pt x="1341" y="1057"/>
                </a:lnTo>
                <a:lnTo>
                  <a:pt x="1339" y="1045"/>
                </a:lnTo>
                <a:lnTo>
                  <a:pt x="1336" y="1033"/>
                </a:lnTo>
                <a:lnTo>
                  <a:pt x="1336" y="1033"/>
                </a:lnTo>
                <a:lnTo>
                  <a:pt x="1334" y="1001"/>
                </a:lnTo>
                <a:lnTo>
                  <a:pt x="1333" y="962"/>
                </a:lnTo>
                <a:lnTo>
                  <a:pt x="1333" y="962"/>
                </a:lnTo>
                <a:lnTo>
                  <a:pt x="1333" y="930"/>
                </a:lnTo>
                <a:lnTo>
                  <a:pt x="1335" y="901"/>
                </a:lnTo>
                <a:lnTo>
                  <a:pt x="1335" y="901"/>
                </a:lnTo>
                <a:lnTo>
                  <a:pt x="1339" y="878"/>
                </a:lnTo>
                <a:lnTo>
                  <a:pt x="1342" y="868"/>
                </a:lnTo>
                <a:lnTo>
                  <a:pt x="1344" y="858"/>
                </a:lnTo>
                <a:lnTo>
                  <a:pt x="1344" y="858"/>
                </a:lnTo>
                <a:lnTo>
                  <a:pt x="1348" y="849"/>
                </a:lnTo>
                <a:lnTo>
                  <a:pt x="1352" y="842"/>
                </a:lnTo>
                <a:lnTo>
                  <a:pt x="1358" y="836"/>
                </a:lnTo>
                <a:lnTo>
                  <a:pt x="1363" y="832"/>
                </a:lnTo>
                <a:lnTo>
                  <a:pt x="1363" y="832"/>
                </a:lnTo>
                <a:lnTo>
                  <a:pt x="1370" y="827"/>
                </a:lnTo>
                <a:lnTo>
                  <a:pt x="1377" y="825"/>
                </a:lnTo>
                <a:lnTo>
                  <a:pt x="1385" y="824"/>
                </a:lnTo>
                <a:lnTo>
                  <a:pt x="1393" y="822"/>
                </a:lnTo>
                <a:lnTo>
                  <a:pt x="1393" y="822"/>
                </a:lnTo>
                <a:lnTo>
                  <a:pt x="1403" y="824"/>
                </a:lnTo>
                <a:lnTo>
                  <a:pt x="1412" y="825"/>
                </a:lnTo>
                <a:lnTo>
                  <a:pt x="1412" y="825"/>
                </a:lnTo>
                <a:lnTo>
                  <a:pt x="1421" y="829"/>
                </a:lnTo>
                <a:lnTo>
                  <a:pt x="1428" y="834"/>
                </a:lnTo>
                <a:lnTo>
                  <a:pt x="1428" y="834"/>
                </a:lnTo>
                <a:lnTo>
                  <a:pt x="1434" y="842"/>
                </a:lnTo>
                <a:lnTo>
                  <a:pt x="1439" y="852"/>
                </a:lnTo>
                <a:lnTo>
                  <a:pt x="1439" y="852"/>
                </a:lnTo>
                <a:lnTo>
                  <a:pt x="1444" y="864"/>
                </a:lnTo>
                <a:lnTo>
                  <a:pt x="1447" y="879"/>
                </a:lnTo>
                <a:lnTo>
                  <a:pt x="1447" y="879"/>
                </a:lnTo>
                <a:lnTo>
                  <a:pt x="1451" y="896"/>
                </a:lnTo>
                <a:lnTo>
                  <a:pt x="1452" y="917"/>
                </a:lnTo>
                <a:lnTo>
                  <a:pt x="1452" y="917"/>
                </a:lnTo>
                <a:lnTo>
                  <a:pt x="1454" y="940"/>
                </a:lnTo>
                <a:lnTo>
                  <a:pt x="1454" y="967"/>
                </a:lnTo>
                <a:lnTo>
                  <a:pt x="1454" y="967"/>
                </a:lnTo>
                <a:lnTo>
                  <a:pt x="1453" y="1010"/>
                </a:lnTo>
                <a:lnTo>
                  <a:pt x="1453" y="1010"/>
                </a:lnTo>
                <a:close/>
                <a:moveTo>
                  <a:pt x="1969" y="143"/>
                </a:moveTo>
                <a:lnTo>
                  <a:pt x="1969" y="143"/>
                </a:lnTo>
                <a:lnTo>
                  <a:pt x="1972" y="119"/>
                </a:lnTo>
                <a:lnTo>
                  <a:pt x="1974" y="109"/>
                </a:lnTo>
                <a:lnTo>
                  <a:pt x="1978" y="99"/>
                </a:lnTo>
                <a:lnTo>
                  <a:pt x="1978" y="99"/>
                </a:lnTo>
                <a:lnTo>
                  <a:pt x="1981" y="91"/>
                </a:lnTo>
                <a:lnTo>
                  <a:pt x="1986" y="84"/>
                </a:lnTo>
                <a:lnTo>
                  <a:pt x="1991" y="77"/>
                </a:lnTo>
                <a:lnTo>
                  <a:pt x="1996" y="73"/>
                </a:lnTo>
                <a:lnTo>
                  <a:pt x="1996" y="73"/>
                </a:lnTo>
                <a:lnTo>
                  <a:pt x="2003" y="69"/>
                </a:lnTo>
                <a:lnTo>
                  <a:pt x="2010" y="66"/>
                </a:lnTo>
                <a:lnTo>
                  <a:pt x="2018" y="65"/>
                </a:lnTo>
                <a:lnTo>
                  <a:pt x="2026" y="64"/>
                </a:lnTo>
                <a:lnTo>
                  <a:pt x="2026" y="64"/>
                </a:lnTo>
                <a:lnTo>
                  <a:pt x="2037" y="65"/>
                </a:lnTo>
                <a:lnTo>
                  <a:pt x="2046" y="67"/>
                </a:lnTo>
                <a:lnTo>
                  <a:pt x="2046" y="67"/>
                </a:lnTo>
                <a:lnTo>
                  <a:pt x="2054" y="70"/>
                </a:lnTo>
                <a:lnTo>
                  <a:pt x="2061" y="76"/>
                </a:lnTo>
                <a:lnTo>
                  <a:pt x="2061" y="76"/>
                </a:lnTo>
                <a:lnTo>
                  <a:pt x="2068" y="83"/>
                </a:lnTo>
                <a:lnTo>
                  <a:pt x="2073" y="94"/>
                </a:lnTo>
                <a:lnTo>
                  <a:pt x="2073" y="94"/>
                </a:lnTo>
                <a:lnTo>
                  <a:pt x="2077" y="106"/>
                </a:lnTo>
                <a:lnTo>
                  <a:pt x="2081" y="120"/>
                </a:lnTo>
                <a:lnTo>
                  <a:pt x="2081" y="120"/>
                </a:lnTo>
                <a:lnTo>
                  <a:pt x="2084" y="137"/>
                </a:lnTo>
                <a:lnTo>
                  <a:pt x="2085" y="158"/>
                </a:lnTo>
                <a:lnTo>
                  <a:pt x="2085" y="158"/>
                </a:lnTo>
                <a:lnTo>
                  <a:pt x="2088" y="181"/>
                </a:lnTo>
                <a:lnTo>
                  <a:pt x="2088" y="208"/>
                </a:lnTo>
                <a:lnTo>
                  <a:pt x="2088" y="208"/>
                </a:lnTo>
                <a:lnTo>
                  <a:pt x="2086" y="251"/>
                </a:lnTo>
                <a:lnTo>
                  <a:pt x="2086" y="251"/>
                </a:lnTo>
                <a:lnTo>
                  <a:pt x="2085" y="269"/>
                </a:lnTo>
                <a:lnTo>
                  <a:pt x="2083" y="285"/>
                </a:lnTo>
                <a:lnTo>
                  <a:pt x="2083" y="285"/>
                </a:lnTo>
                <a:lnTo>
                  <a:pt x="2080" y="300"/>
                </a:lnTo>
                <a:lnTo>
                  <a:pt x="2076" y="313"/>
                </a:lnTo>
                <a:lnTo>
                  <a:pt x="2076" y="313"/>
                </a:lnTo>
                <a:lnTo>
                  <a:pt x="2070" y="323"/>
                </a:lnTo>
                <a:lnTo>
                  <a:pt x="2065" y="332"/>
                </a:lnTo>
                <a:lnTo>
                  <a:pt x="2065" y="332"/>
                </a:lnTo>
                <a:lnTo>
                  <a:pt x="2056" y="338"/>
                </a:lnTo>
                <a:lnTo>
                  <a:pt x="2048" y="344"/>
                </a:lnTo>
                <a:lnTo>
                  <a:pt x="2048" y="344"/>
                </a:lnTo>
                <a:lnTo>
                  <a:pt x="2038" y="347"/>
                </a:lnTo>
                <a:lnTo>
                  <a:pt x="2026" y="348"/>
                </a:lnTo>
                <a:lnTo>
                  <a:pt x="2026" y="348"/>
                </a:lnTo>
                <a:lnTo>
                  <a:pt x="2020" y="348"/>
                </a:lnTo>
                <a:lnTo>
                  <a:pt x="2013" y="347"/>
                </a:lnTo>
                <a:lnTo>
                  <a:pt x="2006" y="344"/>
                </a:lnTo>
                <a:lnTo>
                  <a:pt x="2000" y="341"/>
                </a:lnTo>
                <a:lnTo>
                  <a:pt x="2000" y="341"/>
                </a:lnTo>
                <a:lnTo>
                  <a:pt x="1994" y="337"/>
                </a:lnTo>
                <a:lnTo>
                  <a:pt x="1990" y="333"/>
                </a:lnTo>
                <a:lnTo>
                  <a:pt x="1985" y="326"/>
                </a:lnTo>
                <a:lnTo>
                  <a:pt x="1980" y="318"/>
                </a:lnTo>
                <a:lnTo>
                  <a:pt x="1980" y="318"/>
                </a:lnTo>
                <a:lnTo>
                  <a:pt x="1978" y="310"/>
                </a:lnTo>
                <a:lnTo>
                  <a:pt x="1974" y="299"/>
                </a:lnTo>
                <a:lnTo>
                  <a:pt x="1972" y="288"/>
                </a:lnTo>
                <a:lnTo>
                  <a:pt x="1970" y="274"/>
                </a:lnTo>
                <a:lnTo>
                  <a:pt x="1970" y="274"/>
                </a:lnTo>
                <a:lnTo>
                  <a:pt x="1968" y="243"/>
                </a:lnTo>
                <a:lnTo>
                  <a:pt x="1966" y="203"/>
                </a:lnTo>
                <a:lnTo>
                  <a:pt x="1966" y="203"/>
                </a:lnTo>
                <a:lnTo>
                  <a:pt x="1966" y="171"/>
                </a:lnTo>
                <a:lnTo>
                  <a:pt x="1969" y="143"/>
                </a:lnTo>
                <a:lnTo>
                  <a:pt x="1969" y="143"/>
                </a:lnTo>
                <a:close/>
                <a:moveTo>
                  <a:pt x="2095" y="1762"/>
                </a:moveTo>
                <a:lnTo>
                  <a:pt x="2095" y="1762"/>
                </a:lnTo>
                <a:lnTo>
                  <a:pt x="2093" y="1780"/>
                </a:lnTo>
                <a:lnTo>
                  <a:pt x="2091" y="1796"/>
                </a:lnTo>
                <a:lnTo>
                  <a:pt x="2091" y="1796"/>
                </a:lnTo>
                <a:lnTo>
                  <a:pt x="2088" y="1810"/>
                </a:lnTo>
                <a:lnTo>
                  <a:pt x="2083" y="1823"/>
                </a:lnTo>
                <a:lnTo>
                  <a:pt x="2083" y="1823"/>
                </a:lnTo>
                <a:lnTo>
                  <a:pt x="2078" y="1834"/>
                </a:lnTo>
                <a:lnTo>
                  <a:pt x="2071" y="1842"/>
                </a:lnTo>
                <a:lnTo>
                  <a:pt x="2071" y="1842"/>
                </a:lnTo>
                <a:lnTo>
                  <a:pt x="2065" y="1849"/>
                </a:lnTo>
                <a:lnTo>
                  <a:pt x="2055" y="1854"/>
                </a:lnTo>
                <a:lnTo>
                  <a:pt x="2055" y="1854"/>
                </a:lnTo>
                <a:lnTo>
                  <a:pt x="2046" y="1857"/>
                </a:lnTo>
                <a:lnTo>
                  <a:pt x="2035" y="1859"/>
                </a:lnTo>
                <a:lnTo>
                  <a:pt x="2035" y="1859"/>
                </a:lnTo>
                <a:lnTo>
                  <a:pt x="2026" y="1857"/>
                </a:lnTo>
                <a:lnTo>
                  <a:pt x="2020" y="1856"/>
                </a:lnTo>
                <a:lnTo>
                  <a:pt x="2014" y="1854"/>
                </a:lnTo>
                <a:lnTo>
                  <a:pt x="2007" y="1852"/>
                </a:lnTo>
                <a:lnTo>
                  <a:pt x="2007" y="1852"/>
                </a:lnTo>
                <a:lnTo>
                  <a:pt x="2002" y="1848"/>
                </a:lnTo>
                <a:lnTo>
                  <a:pt x="1996" y="1842"/>
                </a:lnTo>
                <a:lnTo>
                  <a:pt x="1993" y="1837"/>
                </a:lnTo>
                <a:lnTo>
                  <a:pt x="1988" y="1829"/>
                </a:lnTo>
                <a:lnTo>
                  <a:pt x="1988" y="1829"/>
                </a:lnTo>
                <a:lnTo>
                  <a:pt x="1985" y="1819"/>
                </a:lnTo>
                <a:lnTo>
                  <a:pt x="1983" y="1809"/>
                </a:lnTo>
                <a:lnTo>
                  <a:pt x="1980" y="1797"/>
                </a:lnTo>
                <a:lnTo>
                  <a:pt x="1978" y="1785"/>
                </a:lnTo>
                <a:lnTo>
                  <a:pt x="1978" y="1785"/>
                </a:lnTo>
                <a:lnTo>
                  <a:pt x="1976" y="1753"/>
                </a:lnTo>
                <a:lnTo>
                  <a:pt x="1974" y="1714"/>
                </a:lnTo>
                <a:lnTo>
                  <a:pt x="1974" y="1714"/>
                </a:lnTo>
                <a:lnTo>
                  <a:pt x="1974" y="1682"/>
                </a:lnTo>
                <a:lnTo>
                  <a:pt x="1977" y="1653"/>
                </a:lnTo>
                <a:lnTo>
                  <a:pt x="1977" y="1653"/>
                </a:lnTo>
                <a:lnTo>
                  <a:pt x="1980" y="1630"/>
                </a:lnTo>
                <a:lnTo>
                  <a:pt x="1983" y="1619"/>
                </a:lnTo>
                <a:lnTo>
                  <a:pt x="1986" y="1610"/>
                </a:lnTo>
                <a:lnTo>
                  <a:pt x="1986" y="1610"/>
                </a:lnTo>
                <a:lnTo>
                  <a:pt x="1990" y="1601"/>
                </a:lnTo>
                <a:lnTo>
                  <a:pt x="1994" y="1594"/>
                </a:lnTo>
                <a:lnTo>
                  <a:pt x="1999" y="1588"/>
                </a:lnTo>
                <a:lnTo>
                  <a:pt x="2005" y="1584"/>
                </a:lnTo>
                <a:lnTo>
                  <a:pt x="2005" y="1584"/>
                </a:lnTo>
                <a:lnTo>
                  <a:pt x="2010" y="1579"/>
                </a:lnTo>
                <a:lnTo>
                  <a:pt x="2018" y="1577"/>
                </a:lnTo>
                <a:lnTo>
                  <a:pt x="2025" y="1576"/>
                </a:lnTo>
                <a:lnTo>
                  <a:pt x="2035" y="1574"/>
                </a:lnTo>
                <a:lnTo>
                  <a:pt x="2035" y="1574"/>
                </a:lnTo>
                <a:lnTo>
                  <a:pt x="2045" y="1576"/>
                </a:lnTo>
                <a:lnTo>
                  <a:pt x="2053" y="1577"/>
                </a:lnTo>
                <a:lnTo>
                  <a:pt x="2053" y="1577"/>
                </a:lnTo>
                <a:lnTo>
                  <a:pt x="2061" y="1581"/>
                </a:lnTo>
                <a:lnTo>
                  <a:pt x="2069" y="1586"/>
                </a:lnTo>
                <a:lnTo>
                  <a:pt x="2069" y="1586"/>
                </a:lnTo>
                <a:lnTo>
                  <a:pt x="2075" y="1594"/>
                </a:lnTo>
                <a:lnTo>
                  <a:pt x="2081" y="1604"/>
                </a:lnTo>
                <a:lnTo>
                  <a:pt x="2081" y="1604"/>
                </a:lnTo>
                <a:lnTo>
                  <a:pt x="2085" y="1616"/>
                </a:lnTo>
                <a:lnTo>
                  <a:pt x="2089" y="1631"/>
                </a:lnTo>
                <a:lnTo>
                  <a:pt x="2089" y="1631"/>
                </a:lnTo>
                <a:lnTo>
                  <a:pt x="2091" y="1648"/>
                </a:lnTo>
                <a:lnTo>
                  <a:pt x="2093" y="1669"/>
                </a:lnTo>
                <a:lnTo>
                  <a:pt x="2093" y="1669"/>
                </a:lnTo>
                <a:lnTo>
                  <a:pt x="2095" y="1692"/>
                </a:lnTo>
                <a:lnTo>
                  <a:pt x="2096" y="1719"/>
                </a:lnTo>
                <a:lnTo>
                  <a:pt x="2096" y="1719"/>
                </a:lnTo>
                <a:lnTo>
                  <a:pt x="2095" y="1762"/>
                </a:lnTo>
                <a:lnTo>
                  <a:pt x="2095" y="1762"/>
                </a:lnTo>
                <a:close/>
                <a:moveTo>
                  <a:pt x="2083" y="1497"/>
                </a:moveTo>
                <a:lnTo>
                  <a:pt x="2083" y="1497"/>
                </a:lnTo>
                <a:lnTo>
                  <a:pt x="2056" y="1496"/>
                </a:lnTo>
                <a:lnTo>
                  <a:pt x="2030" y="1495"/>
                </a:lnTo>
                <a:lnTo>
                  <a:pt x="2003" y="1491"/>
                </a:lnTo>
                <a:lnTo>
                  <a:pt x="1978" y="1487"/>
                </a:lnTo>
                <a:lnTo>
                  <a:pt x="1953" y="1481"/>
                </a:lnTo>
                <a:lnTo>
                  <a:pt x="1928" y="1474"/>
                </a:lnTo>
                <a:lnTo>
                  <a:pt x="1903" y="1466"/>
                </a:lnTo>
                <a:lnTo>
                  <a:pt x="1880" y="1457"/>
                </a:lnTo>
                <a:lnTo>
                  <a:pt x="1857" y="1446"/>
                </a:lnTo>
                <a:lnTo>
                  <a:pt x="1834" y="1435"/>
                </a:lnTo>
                <a:lnTo>
                  <a:pt x="1812" y="1422"/>
                </a:lnTo>
                <a:lnTo>
                  <a:pt x="1791" y="1409"/>
                </a:lnTo>
                <a:lnTo>
                  <a:pt x="1770" y="1394"/>
                </a:lnTo>
                <a:lnTo>
                  <a:pt x="1751" y="1379"/>
                </a:lnTo>
                <a:lnTo>
                  <a:pt x="1731" y="1363"/>
                </a:lnTo>
                <a:lnTo>
                  <a:pt x="1713" y="1346"/>
                </a:lnTo>
                <a:lnTo>
                  <a:pt x="1695" y="1327"/>
                </a:lnTo>
                <a:lnTo>
                  <a:pt x="1679" y="1309"/>
                </a:lnTo>
                <a:lnTo>
                  <a:pt x="1664" y="1289"/>
                </a:lnTo>
                <a:lnTo>
                  <a:pt x="1649" y="1268"/>
                </a:lnTo>
                <a:lnTo>
                  <a:pt x="1635" y="1248"/>
                </a:lnTo>
                <a:lnTo>
                  <a:pt x="1623" y="1226"/>
                </a:lnTo>
                <a:lnTo>
                  <a:pt x="1611" y="1202"/>
                </a:lnTo>
                <a:lnTo>
                  <a:pt x="1601" y="1179"/>
                </a:lnTo>
                <a:lnTo>
                  <a:pt x="1590" y="1156"/>
                </a:lnTo>
                <a:lnTo>
                  <a:pt x="1582" y="1132"/>
                </a:lnTo>
                <a:lnTo>
                  <a:pt x="1575" y="1107"/>
                </a:lnTo>
                <a:lnTo>
                  <a:pt x="1569" y="1082"/>
                </a:lnTo>
                <a:lnTo>
                  <a:pt x="1565" y="1056"/>
                </a:lnTo>
                <a:lnTo>
                  <a:pt x="1561" y="1030"/>
                </a:lnTo>
                <a:lnTo>
                  <a:pt x="1559" y="1004"/>
                </a:lnTo>
                <a:lnTo>
                  <a:pt x="1558" y="976"/>
                </a:lnTo>
                <a:lnTo>
                  <a:pt x="1558" y="976"/>
                </a:lnTo>
                <a:lnTo>
                  <a:pt x="1558" y="950"/>
                </a:lnTo>
                <a:lnTo>
                  <a:pt x="1560" y="923"/>
                </a:lnTo>
                <a:lnTo>
                  <a:pt x="1564" y="896"/>
                </a:lnTo>
                <a:lnTo>
                  <a:pt x="1568" y="871"/>
                </a:lnTo>
                <a:lnTo>
                  <a:pt x="1574" y="846"/>
                </a:lnTo>
                <a:lnTo>
                  <a:pt x="1581" y="821"/>
                </a:lnTo>
                <a:lnTo>
                  <a:pt x="1589" y="796"/>
                </a:lnTo>
                <a:lnTo>
                  <a:pt x="1598" y="773"/>
                </a:lnTo>
                <a:lnTo>
                  <a:pt x="1609" y="750"/>
                </a:lnTo>
                <a:lnTo>
                  <a:pt x="1620" y="727"/>
                </a:lnTo>
                <a:lnTo>
                  <a:pt x="1633" y="705"/>
                </a:lnTo>
                <a:lnTo>
                  <a:pt x="1646" y="684"/>
                </a:lnTo>
                <a:lnTo>
                  <a:pt x="1661" y="663"/>
                </a:lnTo>
                <a:lnTo>
                  <a:pt x="1676" y="643"/>
                </a:lnTo>
                <a:lnTo>
                  <a:pt x="1692" y="624"/>
                </a:lnTo>
                <a:lnTo>
                  <a:pt x="1709" y="605"/>
                </a:lnTo>
                <a:lnTo>
                  <a:pt x="1728" y="588"/>
                </a:lnTo>
                <a:lnTo>
                  <a:pt x="1746" y="572"/>
                </a:lnTo>
                <a:lnTo>
                  <a:pt x="1766" y="556"/>
                </a:lnTo>
                <a:lnTo>
                  <a:pt x="1786" y="542"/>
                </a:lnTo>
                <a:lnTo>
                  <a:pt x="1807" y="528"/>
                </a:lnTo>
                <a:lnTo>
                  <a:pt x="1829" y="515"/>
                </a:lnTo>
                <a:lnTo>
                  <a:pt x="1852" y="504"/>
                </a:lnTo>
                <a:lnTo>
                  <a:pt x="1875" y="493"/>
                </a:lnTo>
                <a:lnTo>
                  <a:pt x="1898" y="483"/>
                </a:lnTo>
                <a:lnTo>
                  <a:pt x="1923" y="475"/>
                </a:lnTo>
                <a:lnTo>
                  <a:pt x="1948" y="468"/>
                </a:lnTo>
                <a:lnTo>
                  <a:pt x="1972" y="462"/>
                </a:lnTo>
                <a:lnTo>
                  <a:pt x="1999" y="457"/>
                </a:lnTo>
                <a:lnTo>
                  <a:pt x="2024" y="454"/>
                </a:lnTo>
                <a:lnTo>
                  <a:pt x="2051" y="452"/>
                </a:lnTo>
                <a:lnTo>
                  <a:pt x="2078" y="451"/>
                </a:lnTo>
                <a:lnTo>
                  <a:pt x="2078" y="451"/>
                </a:lnTo>
                <a:lnTo>
                  <a:pt x="2105" y="451"/>
                </a:lnTo>
                <a:lnTo>
                  <a:pt x="2131" y="453"/>
                </a:lnTo>
                <a:lnTo>
                  <a:pt x="2158" y="456"/>
                </a:lnTo>
                <a:lnTo>
                  <a:pt x="2183" y="461"/>
                </a:lnTo>
                <a:lnTo>
                  <a:pt x="2209" y="467"/>
                </a:lnTo>
                <a:lnTo>
                  <a:pt x="2233" y="474"/>
                </a:lnTo>
                <a:lnTo>
                  <a:pt x="2258" y="482"/>
                </a:lnTo>
                <a:lnTo>
                  <a:pt x="2281" y="491"/>
                </a:lnTo>
                <a:lnTo>
                  <a:pt x="2305" y="501"/>
                </a:lnTo>
                <a:lnTo>
                  <a:pt x="2328" y="513"/>
                </a:lnTo>
                <a:lnTo>
                  <a:pt x="2350" y="524"/>
                </a:lnTo>
                <a:lnTo>
                  <a:pt x="2370" y="538"/>
                </a:lnTo>
                <a:lnTo>
                  <a:pt x="2391" y="553"/>
                </a:lnTo>
                <a:lnTo>
                  <a:pt x="2411" y="568"/>
                </a:lnTo>
                <a:lnTo>
                  <a:pt x="2430" y="584"/>
                </a:lnTo>
                <a:lnTo>
                  <a:pt x="2449" y="602"/>
                </a:lnTo>
                <a:lnTo>
                  <a:pt x="2466" y="620"/>
                </a:lnTo>
                <a:lnTo>
                  <a:pt x="2482" y="639"/>
                </a:lnTo>
                <a:lnTo>
                  <a:pt x="2497" y="658"/>
                </a:lnTo>
                <a:lnTo>
                  <a:pt x="2512" y="679"/>
                </a:lnTo>
                <a:lnTo>
                  <a:pt x="2526" y="700"/>
                </a:lnTo>
                <a:lnTo>
                  <a:pt x="2539" y="722"/>
                </a:lnTo>
                <a:lnTo>
                  <a:pt x="2550" y="745"/>
                </a:lnTo>
                <a:lnTo>
                  <a:pt x="2561" y="768"/>
                </a:lnTo>
                <a:lnTo>
                  <a:pt x="2571" y="791"/>
                </a:lnTo>
                <a:lnTo>
                  <a:pt x="2579" y="816"/>
                </a:lnTo>
                <a:lnTo>
                  <a:pt x="2586" y="841"/>
                </a:lnTo>
                <a:lnTo>
                  <a:pt x="2592" y="865"/>
                </a:lnTo>
                <a:lnTo>
                  <a:pt x="2597" y="892"/>
                </a:lnTo>
                <a:lnTo>
                  <a:pt x="2600" y="917"/>
                </a:lnTo>
                <a:lnTo>
                  <a:pt x="2602" y="944"/>
                </a:lnTo>
                <a:lnTo>
                  <a:pt x="2603" y="971"/>
                </a:lnTo>
                <a:lnTo>
                  <a:pt x="2603" y="971"/>
                </a:lnTo>
                <a:lnTo>
                  <a:pt x="2603" y="998"/>
                </a:lnTo>
                <a:lnTo>
                  <a:pt x="2601" y="1025"/>
                </a:lnTo>
                <a:lnTo>
                  <a:pt x="2598" y="1051"/>
                </a:lnTo>
                <a:lnTo>
                  <a:pt x="2593" y="1077"/>
                </a:lnTo>
                <a:lnTo>
                  <a:pt x="2587" y="1102"/>
                </a:lnTo>
                <a:lnTo>
                  <a:pt x="2580" y="1126"/>
                </a:lnTo>
                <a:lnTo>
                  <a:pt x="2572" y="1151"/>
                </a:lnTo>
                <a:lnTo>
                  <a:pt x="2563" y="1175"/>
                </a:lnTo>
                <a:lnTo>
                  <a:pt x="2553" y="1198"/>
                </a:lnTo>
                <a:lnTo>
                  <a:pt x="2541" y="1221"/>
                </a:lnTo>
                <a:lnTo>
                  <a:pt x="2528" y="1243"/>
                </a:lnTo>
                <a:lnTo>
                  <a:pt x="2516" y="1264"/>
                </a:lnTo>
                <a:lnTo>
                  <a:pt x="2501" y="1285"/>
                </a:lnTo>
                <a:lnTo>
                  <a:pt x="2486" y="1304"/>
                </a:lnTo>
                <a:lnTo>
                  <a:pt x="2470" y="1324"/>
                </a:lnTo>
                <a:lnTo>
                  <a:pt x="2452" y="1341"/>
                </a:lnTo>
                <a:lnTo>
                  <a:pt x="2434" y="1360"/>
                </a:lnTo>
                <a:lnTo>
                  <a:pt x="2415" y="1376"/>
                </a:lnTo>
                <a:lnTo>
                  <a:pt x="2396" y="1391"/>
                </a:lnTo>
                <a:lnTo>
                  <a:pt x="2375" y="1406"/>
                </a:lnTo>
                <a:lnTo>
                  <a:pt x="2354" y="1420"/>
                </a:lnTo>
                <a:lnTo>
                  <a:pt x="2332" y="1432"/>
                </a:lnTo>
                <a:lnTo>
                  <a:pt x="2309" y="1444"/>
                </a:lnTo>
                <a:lnTo>
                  <a:pt x="2286" y="1454"/>
                </a:lnTo>
                <a:lnTo>
                  <a:pt x="2263" y="1465"/>
                </a:lnTo>
                <a:lnTo>
                  <a:pt x="2239" y="1473"/>
                </a:lnTo>
                <a:lnTo>
                  <a:pt x="2213" y="1480"/>
                </a:lnTo>
                <a:lnTo>
                  <a:pt x="2189" y="1485"/>
                </a:lnTo>
                <a:lnTo>
                  <a:pt x="2163" y="1490"/>
                </a:lnTo>
                <a:lnTo>
                  <a:pt x="2137" y="1494"/>
                </a:lnTo>
                <a:lnTo>
                  <a:pt x="2111" y="1496"/>
                </a:lnTo>
                <a:lnTo>
                  <a:pt x="2083" y="1497"/>
                </a:lnTo>
                <a:lnTo>
                  <a:pt x="2083" y="1497"/>
                </a:lnTo>
                <a:close/>
                <a:moveTo>
                  <a:pt x="1925" y="780"/>
                </a:moveTo>
                <a:lnTo>
                  <a:pt x="1925" y="780"/>
                </a:lnTo>
                <a:lnTo>
                  <a:pt x="1914" y="766"/>
                </a:lnTo>
                <a:lnTo>
                  <a:pt x="1903" y="753"/>
                </a:lnTo>
                <a:lnTo>
                  <a:pt x="1890" y="742"/>
                </a:lnTo>
                <a:lnTo>
                  <a:pt x="1875" y="732"/>
                </a:lnTo>
                <a:lnTo>
                  <a:pt x="1875" y="732"/>
                </a:lnTo>
                <a:lnTo>
                  <a:pt x="1858" y="725"/>
                </a:lnTo>
                <a:lnTo>
                  <a:pt x="1839" y="721"/>
                </a:lnTo>
                <a:lnTo>
                  <a:pt x="1819" y="717"/>
                </a:lnTo>
                <a:lnTo>
                  <a:pt x="1796" y="716"/>
                </a:lnTo>
                <a:lnTo>
                  <a:pt x="1796" y="716"/>
                </a:lnTo>
                <a:lnTo>
                  <a:pt x="1774" y="717"/>
                </a:lnTo>
                <a:lnTo>
                  <a:pt x="1753" y="721"/>
                </a:lnTo>
                <a:lnTo>
                  <a:pt x="1734" y="727"/>
                </a:lnTo>
                <a:lnTo>
                  <a:pt x="1717" y="734"/>
                </a:lnTo>
                <a:lnTo>
                  <a:pt x="1717" y="734"/>
                </a:lnTo>
                <a:lnTo>
                  <a:pt x="1702" y="743"/>
                </a:lnTo>
                <a:lnTo>
                  <a:pt x="1688" y="754"/>
                </a:lnTo>
                <a:lnTo>
                  <a:pt x="1676" y="767"/>
                </a:lnTo>
                <a:lnTo>
                  <a:pt x="1665" y="782"/>
                </a:lnTo>
                <a:lnTo>
                  <a:pt x="1665" y="782"/>
                </a:lnTo>
                <a:lnTo>
                  <a:pt x="1655" y="798"/>
                </a:lnTo>
                <a:lnTo>
                  <a:pt x="1647" y="817"/>
                </a:lnTo>
                <a:lnTo>
                  <a:pt x="1641" y="836"/>
                </a:lnTo>
                <a:lnTo>
                  <a:pt x="1635" y="858"/>
                </a:lnTo>
                <a:lnTo>
                  <a:pt x="1635" y="858"/>
                </a:lnTo>
                <a:lnTo>
                  <a:pt x="1632" y="881"/>
                </a:lnTo>
                <a:lnTo>
                  <a:pt x="1628" y="906"/>
                </a:lnTo>
                <a:lnTo>
                  <a:pt x="1627" y="931"/>
                </a:lnTo>
                <a:lnTo>
                  <a:pt x="1626" y="959"/>
                </a:lnTo>
                <a:lnTo>
                  <a:pt x="1626" y="959"/>
                </a:lnTo>
                <a:lnTo>
                  <a:pt x="1627" y="985"/>
                </a:lnTo>
                <a:lnTo>
                  <a:pt x="1628" y="1011"/>
                </a:lnTo>
                <a:lnTo>
                  <a:pt x="1631" y="1035"/>
                </a:lnTo>
                <a:lnTo>
                  <a:pt x="1634" y="1058"/>
                </a:lnTo>
                <a:lnTo>
                  <a:pt x="1634" y="1058"/>
                </a:lnTo>
                <a:lnTo>
                  <a:pt x="1638" y="1080"/>
                </a:lnTo>
                <a:lnTo>
                  <a:pt x="1643" y="1100"/>
                </a:lnTo>
                <a:lnTo>
                  <a:pt x="1650" y="1117"/>
                </a:lnTo>
                <a:lnTo>
                  <a:pt x="1659" y="1133"/>
                </a:lnTo>
                <a:lnTo>
                  <a:pt x="1659" y="1133"/>
                </a:lnTo>
                <a:lnTo>
                  <a:pt x="1669" y="1147"/>
                </a:lnTo>
                <a:lnTo>
                  <a:pt x="1680" y="1160"/>
                </a:lnTo>
                <a:lnTo>
                  <a:pt x="1694" y="1171"/>
                </a:lnTo>
                <a:lnTo>
                  <a:pt x="1709" y="1181"/>
                </a:lnTo>
                <a:lnTo>
                  <a:pt x="1709" y="1181"/>
                </a:lnTo>
                <a:lnTo>
                  <a:pt x="1725" y="1187"/>
                </a:lnTo>
                <a:lnTo>
                  <a:pt x="1744" y="1192"/>
                </a:lnTo>
                <a:lnTo>
                  <a:pt x="1764" y="1196"/>
                </a:lnTo>
                <a:lnTo>
                  <a:pt x="1788" y="1197"/>
                </a:lnTo>
                <a:lnTo>
                  <a:pt x="1788" y="1197"/>
                </a:lnTo>
                <a:lnTo>
                  <a:pt x="1809" y="1196"/>
                </a:lnTo>
                <a:lnTo>
                  <a:pt x="1830" y="1192"/>
                </a:lnTo>
                <a:lnTo>
                  <a:pt x="1850" y="1187"/>
                </a:lnTo>
                <a:lnTo>
                  <a:pt x="1866" y="1179"/>
                </a:lnTo>
                <a:lnTo>
                  <a:pt x="1866" y="1179"/>
                </a:lnTo>
                <a:lnTo>
                  <a:pt x="1882" y="1170"/>
                </a:lnTo>
                <a:lnTo>
                  <a:pt x="1896" y="1159"/>
                </a:lnTo>
                <a:lnTo>
                  <a:pt x="1909" y="1146"/>
                </a:lnTo>
                <a:lnTo>
                  <a:pt x="1919" y="1131"/>
                </a:lnTo>
                <a:lnTo>
                  <a:pt x="1919" y="1131"/>
                </a:lnTo>
                <a:lnTo>
                  <a:pt x="1928" y="1115"/>
                </a:lnTo>
                <a:lnTo>
                  <a:pt x="1936" y="1096"/>
                </a:lnTo>
                <a:lnTo>
                  <a:pt x="1943" y="1077"/>
                </a:lnTo>
                <a:lnTo>
                  <a:pt x="1948" y="1055"/>
                </a:lnTo>
                <a:lnTo>
                  <a:pt x="1948" y="1055"/>
                </a:lnTo>
                <a:lnTo>
                  <a:pt x="1953" y="1032"/>
                </a:lnTo>
                <a:lnTo>
                  <a:pt x="1955" y="1007"/>
                </a:lnTo>
                <a:lnTo>
                  <a:pt x="1956" y="982"/>
                </a:lnTo>
                <a:lnTo>
                  <a:pt x="1957" y="954"/>
                </a:lnTo>
                <a:lnTo>
                  <a:pt x="1957" y="954"/>
                </a:lnTo>
                <a:lnTo>
                  <a:pt x="1957" y="928"/>
                </a:lnTo>
                <a:lnTo>
                  <a:pt x="1955" y="902"/>
                </a:lnTo>
                <a:lnTo>
                  <a:pt x="1953" y="878"/>
                </a:lnTo>
                <a:lnTo>
                  <a:pt x="1950" y="855"/>
                </a:lnTo>
                <a:lnTo>
                  <a:pt x="1950" y="855"/>
                </a:lnTo>
                <a:lnTo>
                  <a:pt x="1946" y="833"/>
                </a:lnTo>
                <a:lnTo>
                  <a:pt x="1940" y="814"/>
                </a:lnTo>
                <a:lnTo>
                  <a:pt x="1933" y="796"/>
                </a:lnTo>
                <a:lnTo>
                  <a:pt x="1925" y="780"/>
                </a:lnTo>
                <a:lnTo>
                  <a:pt x="1925" y="780"/>
                </a:lnTo>
                <a:close/>
                <a:moveTo>
                  <a:pt x="1861" y="1010"/>
                </a:moveTo>
                <a:lnTo>
                  <a:pt x="1861" y="1010"/>
                </a:lnTo>
                <a:lnTo>
                  <a:pt x="1859" y="1030"/>
                </a:lnTo>
                <a:lnTo>
                  <a:pt x="1857" y="1050"/>
                </a:lnTo>
                <a:lnTo>
                  <a:pt x="1857" y="1050"/>
                </a:lnTo>
                <a:lnTo>
                  <a:pt x="1852" y="1066"/>
                </a:lnTo>
                <a:lnTo>
                  <a:pt x="1848" y="1081"/>
                </a:lnTo>
                <a:lnTo>
                  <a:pt x="1848" y="1081"/>
                </a:lnTo>
                <a:lnTo>
                  <a:pt x="1842" y="1094"/>
                </a:lnTo>
                <a:lnTo>
                  <a:pt x="1834" y="1103"/>
                </a:lnTo>
                <a:lnTo>
                  <a:pt x="1834" y="1103"/>
                </a:lnTo>
                <a:lnTo>
                  <a:pt x="1826" y="1111"/>
                </a:lnTo>
                <a:lnTo>
                  <a:pt x="1815" y="1117"/>
                </a:lnTo>
                <a:lnTo>
                  <a:pt x="1815" y="1117"/>
                </a:lnTo>
                <a:lnTo>
                  <a:pt x="1804" y="1120"/>
                </a:lnTo>
                <a:lnTo>
                  <a:pt x="1791" y="1122"/>
                </a:lnTo>
                <a:lnTo>
                  <a:pt x="1791" y="1122"/>
                </a:lnTo>
                <a:lnTo>
                  <a:pt x="1782" y="1122"/>
                </a:lnTo>
                <a:lnTo>
                  <a:pt x="1774" y="1119"/>
                </a:lnTo>
                <a:lnTo>
                  <a:pt x="1766" y="1117"/>
                </a:lnTo>
                <a:lnTo>
                  <a:pt x="1759" y="1114"/>
                </a:lnTo>
                <a:lnTo>
                  <a:pt x="1759" y="1114"/>
                </a:lnTo>
                <a:lnTo>
                  <a:pt x="1753" y="1109"/>
                </a:lnTo>
                <a:lnTo>
                  <a:pt x="1747" y="1103"/>
                </a:lnTo>
                <a:lnTo>
                  <a:pt x="1741" y="1096"/>
                </a:lnTo>
                <a:lnTo>
                  <a:pt x="1737" y="1087"/>
                </a:lnTo>
                <a:lnTo>
                  <a:pt x="1737" y="1087"/>
                </a:lnTo>
                <a:lnTo>
                  <a:pt x="1733" y="1077"/>
                </a:lnTo>
                <a:lnTo>
                  <a:pt x="1730" y="1065"/>
                </a:lnTo>
                <a:lnTo>
                  <a:pt x="1728" y="1051"/>
                </a:lnTo>
                <a:lnTo>
                  <a:pt x="1725" y="1035"/>
                </a:lnTo>
                <a:lnTo>
                  <a:pt x="1725" y="1035"/>
                </a:lnTo>
                <a:lnTo>
                  <a:pt x="1722" y="999"/>
                </a:lnTo>
                <a:lnTo>
                  <a:pt x="1721" y="954"/>
                </a:lnTo>
                <a:lnTo>
                  <a:pt x="1721" y="954"/>
                </a:lnTo>
                <a:lnTo>
                  <a:pt x="1722" y="916"/>
                </a:lnTo>
                <a:lnTo>
                  <a:pt x="1724" y="883"/>
                </a:lnTo>
                <a:lnTo>
                  <a:pt x="1724" y="883"/>
                </a:lnTo>
                <a:lnTo>
                  <a:pt x="1726" y="869"/>
                </a:lnTo>
                <a:lnTo>
                  <a:pt x="1729" y="855"/>
                </a:lnTo>
                <a:lnTo>
                  <a:pt x="1732" y="843"/>
                </a:lnTo>
                <a:lnTo>
                  <a:pt x="1736" y="832"/>
                </a:lnTo>
                <a:lnTo>
                  <a:pt x="1736" y="832"/>
                </a:lnTo>
                <a:lnTo>
                  <a:pt x="1740" y="822"/>
                </a:lnTo>
                <a:lnTo>
                  <a:pt x="1745" y="814"/>
                </a:lnTo>
                <a:lnTo>
                  <a:pt x="1751" y="807"/>
                </a:lnTo>
                <a:lnTo>
                  <a:pt x="1758" y="802"/>
                </a:lnTo>
                <a:lnTo>
                  <a:pt x="1758" y="802"/>
                </a:lnTo>
                <a:lnTo>
                  <a:pt x="1764" y="797"/>
                </a:lnTo>
                <a:lnTo>
                  <a:pt x="1773" y="794"/>
                </a:lnTo>
                <a:lnTo>
                  <a:pt x="1782" y="791"/>
                </a:lnTo>
                <a:lnTo>
                  <a:pt x="1792" y="791"/>
                </a:lnTo>
                <a:lnTo>
                  <a:pt x="1792" y="791"/>
                </a:lnTo>
                <a:lnTo>
                  <a:pt x="1804" y="792"/>
                </a:lnTo>
                <a:lnTo>
                  <a:pt x="1814" y="795"/>
                </a:lnTo>
                <a:lnTo>
                  <a:pt x="1814" y="795"/>
                </a:lnTo>
                <a:lnTo>
                  <a:pt x="1823" y="798"/>
                </a:lnTo>
                <a:lnTo>
                  <a:pt x="1833" y="805"/>
                </a:lnTo>
                <a:lnTo>
                  <a:pt x="1833" y="805"/>
                </a:lnTo>
                <a:lnTo>
                  <a:pt x="1839" y="814"/>
                </a:lnTo>
                <a:lnTo>
                  <a:pt x="1845" y="826"/>
                </a:lnTo>
                <a:lnTo>
                  <a:pt x="1845" y="826"/>
                </a:lnTo>
                <a:lnTo>
                  <a:pt x="1851" y="840"/>
                </a:lnTo>
                <a:lnTo>
                  <a:pt x="1854" y="857"/>
                </a:lnTo>
                <a:lnTo>
                  <a:pt x="1854" y="857"/>
                </a:lnTo>
                <a:lnTo>
                  <a:pt x="1858" y="878"/>
                </a:lnTo>
                <a:lnTo>
                  <a:pt x="1860" y="901"/>
                </a:lnTo>
                <a:lnTo>
                  <a:pt x="1860" y="901"/>
                </a:lnTo>
                <a:lnTo>
                  <a:pt x="1861" y="929"/>
                </a:lnTo>
                <a:lnTo>
                  <a:pt x="1863" y="960"/>
                </a:lnTo>
                <a:lnTo>
                  <a:pt x="1863" y="960"/>
                </a:lnTo>
                <a:lnTo>
                  <a:pt x="1861" y="1010"/>
                </a:lnTo>
                <a:lnTo>
                  <a:pt x="1861" y="1010"/>
                </a:lnTo>
                <a:close/>
                <a:moveTo>
                  <a:pt x="2311" y="1124"/>
                </a:moveTo>
                <a:lnTo>
                  <a:pt x="2311" y="1124"/>
                </a:lnTo>
                <a:lnTo>
                  <a:pt x="2309" y="1120"/>
                </a:lnTo>
                <a:lnTo>
                  <a:pt x="2307" y="1117"/>
                </a:lnTo>
                <a:lnTo>
                  <a:pt x="2307" y="1117"/>
                </a:lnTo>
                <a:lnTo>
                  <a:pt x="2303" y="1116"/>
                </a:lnTo>
                <a:lnTo>
                  <a:pt x="2301" y="1116"/>
                </a:lnTo>
                <a:lnTo>
                  <a:pt x="2225" y="1116"/>
                </a:lnTo>
                <a:lnTo>
                  <a:pt x="2225" y="732"/>
                </a:lnTo>
                <a:lnTo>
                  <a:pt x="2225" y="732"/>
                </a:lnTo>
                <a:lnTo>
                  <a:pt x="2225" y="730"/>
                </a:lnTo>
                <a:lnTo>
                  <a:pt x="2224" y="728"/>
                </a:lnTo>
                <a:lnTo>
                  <a:pt x="2224" y="728"/>
                </a:lnTo>
                <a:lnTo>
                  <a:pt x="2221" y="725"/>
                </a:lnTo>
                <a:lnTo>
                  <a:pt x="2218" y="724"/>
                </a:lnTo>
                <a:lnTo>
                  <a:pt x="2218" y="724"/>
                </a:lnTo>
                <a:lnTo>
                  <a:pt x="2205" y="722"/>
                </a:lnTo>
                <a:lnTo>
                  <a:pt x="2205" y="722"/>
                </a:lnTo>
                <a:lnTo>
                  <a:pt x="2183" y="722"/>
                </a:lnTo>
                <a:lnTo>
                  <a:pt x="2183" y="722"/>
                </a:lnTo>
                <a:lnTo>
                  <a:pt x="2165" y="722"/>
                </a:lnTo>
                <a:lnTo>
                  <a:pt x="2165" y="722"/>
                </a:lnTo>
                <a:lnTo>
                  <a:pt x="2153" y="722"/>
                </a:lnTo>
                <a:lnTo>
                  <a:pt x="2153" y="722"/>
                </a:lnTo>
                <a:lnTo>
                  <a:pt x="2146" y="724"/>
                </a:lnTo>
                <a:lnTo>
                  <a:pt x="2146" y="724"/>
                </a:lnTo>
                <a:lnTo>
                  <a:pt x="2143" y="727"/>
                </a:lnTo>
                <a:lnTo>
                  <a:pt x="2043" y="791"/>
                </a:lnTo>
                <a:lnTo>
                  <a:pt x="2043" y="791"/>
                </a:lnTo>
                <a:lnTo>
                  <a:pt x="2036" y="796"/>
                </a:lnTo>
                <a:lnTo>
                  <a:pt x="2036" y="796"/>
                </a:lnTo>
                <a:lnTo>
                  <a:pt x="2035" y="799"/>
                </a:lnTo>
                <a:lnTo>
                  <a:pt x="2032" y="803"/>
                </a:lnTo>
                <a:lnTo>
                  <a:pt x="2032" y="803"/>
                </a:lnTo>
                <a:lnTo>
                  <a:pt x="2030" y="812"/>
                </a:lnTo>
                <a:lnTo>
                  <a:pt x="2030" y="812"/>
                </a:lnTo>
                <a:lnTo>
                  <a:pt x="2030" y="826"/>
                </a:lnTo>
                <a:lnTo>
                  <a:pt x="2030" y="826"/>
                </a:lnTo>
                <a:lnTo>
                  <a:pt x="2030" y="839"/>
                </a:lnTo>
                <a:lnTo>
                  <a:pt x="2031" y="848"/>
                </a:lnTo>
                <a:lnTo>
                  <a:pt x="2031" y="848"/>
                </a:lnTo>
                <a:lnTo>
                  <a:pt x="2032" y="854"/>
                </a:lnTo>
                <a:lnTo>
                  <a:pt x="2036" y="858"/>
                </a:lnTo>
                <a:lnTo>
                  <a:pt x="2036" y="858"/>
                </a:lnTo>
                <a:lnTo>
                  <a:pt x="2039" y="859"/>
                </a:lnTo>
                <a:lnTo>
                  <a:pt x="2044" y="859"/>
                </a:lnTo>
                <a:lnTo>
                  <a:pt x="2044" y="859"/>
                </a:lnTo>
                <a:lnTo>
                  <a:pt x="2050" y="858"/>
                </a:lnTo>
                <a:lnTo>
                  <a:pt x="2056" y="855"/>
                </a:lnTo>
                <a:lnTo>
                  <a:pt x="2131" y="814"/>
                </a:lnTo>
                <a:lnTo>
                  <a:pt x="2131" y="1116"/>
                </a:lnTo>
                <a:lnTo>
                  <a:pt x="2045" y="1116"/>
                </a:lnTo>
                <a:lnTo>
                  <a:pt x="2045" y="1116"/>
                </a:lnTo>
                <a:lnTo>
                  <a:pt x="2043" y="1116"/>
                </a:lnTo>
                <a:lnTo>
                  <a:pt x="2039" y="1117"/>
                </a:lnTo>
                <a:lnTo>
                  <a:pt x="2039" y="1117"/>
                </a:lnTo>
                <a:lnTo>
                  <a:pt x="2037" y="1120"/>
                </a:lnTo>
                <a:lnTo>
                  <a:pt x="2035" y="1124"/>
                </a:lnTo>
                <a:lnTo>
                  <a:pt x="2035" y="1124"/>
                </a:lnTo>
                <a:lnTo>
                  <a:pt x="2033" y="1129"/>
                </a:lnTo>
                <a:lnTo>
                  <a:pt x="2032" y="1135"/>
                </a:lnTo>
                <a:lnTo>
                  <a:pt x="2032" y="1135"/>
                </a:lnTo>
                <a:lnTo>
                  <a:pt x="2031" y="1153"/>
                </a:lnTo>
                <a:lnTo>
                  <a:pt x="2031" y="1153"/>
                </a:lnTo>
                <a:lnTo>
                  <a:pt x="2032" y="1169"/>
                </a:lnTo>
                <a:lnTo>
                  <a:pt x="2032" y="1169"/>
                </a:lnTo>
                <a:lnTo>
                  <a:pt x="2033" y="1176"/>
                </a:lnTo>
                <a:lnTo>
                  <a:pt x="2036" y="1181"/>
                </a:lnTo>
                <a:lnTo>
                  <a:pt x="2036" y="1181"/>
                </a:lnTo>
                <a:lnTo>
                  <a:pt x="2037" y="1184"/>
                </a:lnTo>
                <a:lnTo>
                  <a:pt x="2040" y="1186"/>
                </a:lnTo>
                <a:lnTo>
                  <a:pt x="2040" y="1186"/>
                </a:lnTo>
                <a:lnTo>
                  <a:pt x="2043" y="1187"/>
                </a:lnTo>
                <a:lnTo>
                  <a:pt x="2045" y="1189"/>
                </a:lnTo>
                <a:lnTo>
                  <a:pt x="2301" y="1189"/>
                </a:lnTo>
                <a:lnTo>
                  <a:pt x="2301" y="1189"/>
                </a:lnTo>
                <a:lnTo>
                  <a:pt x="2303" y="1187"/>
                </a:lnTo>
                <a:lnTo>
                  <a:pt x="2306" y="1186"/>
                </a:lnTo>
                <a:lnTo>
                  <a:pt x="2306" y="1186"/>
                </a:lnTo>
                <a:lnTo>
                  <a:pt x="2309" y="1184"/>
                </a:lnTo>
                <a:lnTo>
                  <a:pt x="2310" y="1181"/>
                </a:lnTo>
                <a:lnTo>
                  <a:pt x="2310" y="1181"/>
                </a:lnTo>
                <a:lnTo>
                  <a:pt x="2313" y="1176"/>
                </a:lnTo>
                <a:lnTo>
                  <a:pt x="2314" y="1169"/>
                </a:lnTo>
                <a:lnTo>
                  <a:pt x="2314" y="1169"/>
                </a:lnTo>
                <a:lnTo>
                  <a:pt x="2315" y="1153"/>
                </a:lnTo>
                <a:lnTo>
                  <a:pt x="2315" y="1153"/>
                </a:lnTo>
                <a:lnTo>
                  <a:pt x="2314" y="1135"/>
                </a:lnTo>
                <a:lnTo>
                  <a:pt x="2314" y="1135"/>
                </a:lnTo>
                <a:lnTo>
                  <a:pt x="2313" y="1129"/>
                </a:lnTo>
                <a:lnTo>
                  <a:pt x="2311" y="1124"/>
                </a:lnTo>
                <a:lnTo>
                  <a:pt x="2311" y="1124"/>
                </a:lnTo>
                <a:close/>
              </a:path>
            </a:pathLst>
          </a:custGeom>
          <a:solidFill>
            <a:srgbClr val="D9E59F"/>
          </a:solidFill>
          <a:ln>
            <a:solidFill>
              <a:srgbClr val="5F5F5F"/>
            </a:solidFill>
          </a:ln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b="1" kern="0" dirty="0">
              <a:latin typeface="Arial"/>
            </a:endParaRPr>
          </a:p>
        </p:txBody>
      </p:sp>
      <p:sp>
        <p:nvSpPr>
          <p:cNvPr id="21" name="Freeform 130">
            <a:extLst>
              <a:ext uri="{FF2B5EF4-FFF2-40B4-BE49-F238E27FC236}">
                <a16:creationId xmlns:a16="http://schemas.microsoft.com/office/drawing/2014/main" xmlns="" id="{25F79A99-49DC-45F7-AAD9-30B4C7AB331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239964" y="1963592"/>
            <a:ext cx="611187" cy="363537"/>
          </a:xfrm>
          <a:custGeom>
            <a:avLst/>
            <a:gdLst>
              <a:gd name="T0" fmla="*/ 2147483647 w 6568"/>
              <a:gd name="T1" fmla="*/ 2147483647 h 3906"/>
              <a:gd name="T2" fmla="*/ 2147483647 w 6568"/>
              <a:gd name="T3" fmla="*/ 2147483647 h 3906"/>
              <a:gd name="T4" fmla="*/ 2147483647 w 6568"/>
              <a:gd name="T5" fmla="*/ 2147483647 h 3906"/>
              <a:gd name="T6" fmla="*/ 2147483647 w 6568"/>
              <a:gd name="T7" fmla="*/ 2147483647 h 3906"/>
              <a:gd name="T8" fmla="*/ 2147483647 w 6568"/>
              <a:gd name="T9" fmla="*/ 2147483647 h 3906"/>
              <a:gd name="T10" fmla="*/ 2147483647 w 6568"/>
              <a:gd name="T11" fmla="*/ 2147483647 h 3906"/>
              <a:gd name="T12" fmla="*/ 2147483647 w 6568"/>
              <a:gd name="T13" fmla="*/ 2147483647 h 3906"/>
              <a:gd name="T14" fmla="*/ 2147483647 w 6568"/>
              <a:gd name="T15" fmla="*/ 2147483647 h 3906"/>
              <a:gd name="T16" fmla="*/ 2147483647 w 6568"/>
              <a:gd name="T17" fmla="*/ 2147483647 h 3906"/>
              <a:gd name="T18" fmla="*/ 2147483647 w 6568"/>
              <a:gd name="T19" fmla="*/ 2147483647 h 3906"/>
              <a:gd name="T20" fmla="*/ 2147483647 w 6568"/>
              <a:gd name="T21" fmla="*/ 2147483647 h 3906"/>
              <a:gd name="T22" fmla="*/ 2147483647 w 6568"/>
              <a:gd name="T23" fmla="*/ 2147483647 h 3906"/>
              <a:gd name="T24" fmla="*/ 2147483647 w 6568"/>
              <a:gd name="T25" fmla="*/ 2147483647 h 3906"/>
              <a:gd name="T26" fmla="*/ 2147483647 w 6568"/>
              <a:gd name="T27" fmla="*/ 2147483647 h 3906"/>
              <a:gd name="T28" fmla="*/ 2147483647 w 6568"/>
              <a:gd name="T29" fmla="*/ 2147483647 h 3906"/>
              <a:gd name="T30" fmla="*/ 2147483647 w 6568"/>
              <a:gd name="T31" fmla="*/ 2147483647 h 3906"/>
              <a:gd name="T32" fmla="*/ 2147483647 w 6568"/>
              <a:gd name="T33" fmla="*/ 2147483647 h 3906"/>
              <a:gd name="T34" fmla="*/ 2147483647 w 6568"/>
              <a:gd name="T35" fmla="*/ 2147483647 h 3906"/>
              <a:gd name="T36" fmla="*/ 2147483647 w 6568"/>
              <a:gd name="T37" fmla="*/ 2147483647 h 3906"/>
              <a:gd name="T38" fmla="*/ 2147483647 w 6568"/>
              <a:gd name="T39" fmla="*/ 2147483647 h 3906"/>
              <a:gd name="T40" fmla="*/ 2147483647 w 6568"/>
              <a:gd name="T41" fmla="*/ 2147483647 h 3906"/>
              <a:gd name="T42" fmla="*/ 2147483647 w 6568"/>
              <a:gd name="T43" fmla="*/ 2147483647 h 3906"/>
              <a:gd name="T44" fmla="*/ 2147483647 w 6568"/>
              <a:gd name="T45" fmla="*/ 2147483647 h 3906"/>
              <a:gd name="T46" fmla="*/ 2147483647 w 6568"/>
              <a:gd name="T47" fmla="*/ 2147483647 h 3906"/>
              <a:gd name="T48" fmla="*/ 2147483647 w 6568"/>
              <a:gd name="T49" fmla="*/ 2147483647 h 3906"/>
              <a:gd name="T50" fmla="*/ 2147483647 w 6568"/>
              <a:gd name="T51" fmla="*/ 2147483647 h 3906"/>
              <a:gd name="T52" fmla="*/ 2147483647 w 6568"/>
              <a:gd name="T53" fmla="*/ 2147483647 h 3906"/>
              <a:gd name="T54" fmla="*/ 2147483647 w 6568"/>
              <a:gd name="T55" fmla="*/ 2147483647 h 3906"/>
              <a:gd name="T56" fmla="*/ 2147483647 w 6568"/>
              <a:gd name="T57" fmla="*/ 2147483647 h 3906"/>
              <a:gd name="T58" fmla="*/ 2147483647 w 6568"/>
              <a:gd name="T59" fmla="*/ 2147483647 h 3906"/>
              <a:gd name="T60" fmla="*/ 2147483647 w 6568"/>
              <a:gd name="T61" fmla="*/ 2147483647 h 3906"/>
              <a:gd name="T62" fmla="*/ 2147483647 w 6568"/>
              <a:gd name="T63" fmla="*/ 2147483647 h 3906"/>
              <a:gd name="T64" fmla="*/ 2147483647 w 6568"/>
              <a:gd name="T65" fmla="*/ 2147483647 h 3906"/>
              <a:gd name="T66" fmla="*/ 2147483647 w 6568"/>
              <a:gd name="T67" fmla="*/ 2147483647 h 3906"/>
              <a:gd name="T68" fmla="*/ 2147483647 w 6568"/>
              <a:gd name="T69" fmla="*/ 2147483647 h 3906"/>
              <a:gd name="T70" fmla="*/ 2147483647 w 6568"/>
              <a:gd name="T71" fmla="*/ 2147483647 h 3906"/>
              <a:gd name="T72" fmla="*/ 2147483647 w 6568"/>
              <a:gd name="T73" fmla="*/ 2147483647 h 3906"/>
              <a:gd name="T74" fmla="*/ 2147483647 w 6568"/>
              <a:gd name="T75" fmla="*/ 2147483647 h 3906"/>
              <a:gd name="T76" fmla="*/ 2147483647 w 6568"/>
              <a:gd name="T77" fmla="*/ 2147483647 h 3906"/>
              <a:gd name="T78" fmla="*/ 2147483647 w 6568"/>
              <a:gd name="T79" fmla="*/ 2147483647 h 3906"/>
              <a:gd name="T80" fmla="*/ 2147483647 w 6568"/>
              <a:gd name="T81" fmla="*/ 2147483647 h 3906"/>
              <a:gd name="T82" fmla="*/ 2147483647 w 6568"/>
              <a:gd name="T83" fmla="*/ 2147483647 h 3906"/>
              <a:gd name="T84" fmla="*/ 2147483647 w 6568"/>
              <a:gd name="T85" fmla="*/ 2147483647 h 3906"/>
              <a:gd name="T86" fmla="*/ 2147483647 w 6568"/>
              <a:gd name="T87" fmla="*/ 2147483647 h 3906"/>
              <a:gd name="T88" fmla="*/ 2147483647 w 6568"/>
              <a:gd name="T89" fmla="*/ 2147483647 h 3906"/>
              <a:gd name="T90" fmla="*/ 2147483647 w 6568"/>
              <a:gd name="T91" fmla="*/ 2147483647 h 3906"/>
              <a:gd name="T92" fmla="*/ 2147483647 w 6568"/>
              <a:gd name="T93" fmla="*/ 2147483647 h 3906"/>
              <a:gd name="T94" fmla="*/ 2147483647 w 6568"/>
              <a:gd name="T95" fmla="*/ 2147483647 h 3906"/>
              <a:gd name="T96" fmla="*/ 2147483647 w 6568"/>
              <a:gd name="T97" fmla="*/ 2147483647 h 3906"/>
              <a:gd name="T98" fmla="*/ 2147483647 w 6568"/>
              <a:gd name="T99" fmla="*/ 2147483647 h 3906"/>
              <a:gd name="T100" fmla="*/ 2147483647 w 6568"/>
              <a:gd name="T101" fmla="*/ 2147483647 h 3906"/>
              <a:gd name="T102" fmla="*/ 2147483647 w 6568"/>
              <a:gd name="T103" fmla="*/ 2147483647 h 3906"/>
              <a:gd name="T104" fmla="*/ 2147483647 w 6568"/>
              <a:gd name="T105" fmla="*/ 2147483647 h 3906"/>
              <a:gd name="T106" fmla="*/ 2147483647 w 6568"/>
              <a:gd name="T107" fmla="*/ 2147483647 h 3906"/>
              <a:gd name="T108" fmla="*/ 2147483647 w 6568"/>
              <a:gd name="T109" fmla="*/ 2147483647 h 3906"/>
              <a:gd name="T110" fmla="*/ 2147483647 w 6568"/>
              <a:gd name="T111" fmla="*/ 2147483647 h 3906"/>
              <a:gd name="T112" fmla="*/ 2147483647 w 6568"/>
              <a:gd name="T113" fmla="*/ 2147483647 h 3906"/>
              <a:gd name="T114" fmla="*/ 2147483647 w 6568"/>
              <a:gd name="T115" fmla="*/ 2147483647 h 3906"/>
              <a:gd name="T116" fmla="*/ 2147483647 w 6568"/>
              <a:gd name="T117" fmla="*/ 2147483647 h 3906"/>
              <a:gd name="T118" fmla="*/ 2147483647 w 6568"/>
              <a:gd name="T119" fmla="*/ 2147483647 h 3906"/>
              <a:gd name="T120" fmla="*/ 2147483647 w 6568"/>
              <a:gd name="T121" fmla="*/ 2147483647 h 390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568"/>
              <a:gd name="T184" fmla="*/ 0 h 3906"/>
              <a:gd name="T185" fmla="*/ 6568 w 6568"/>
              <a:gd name="T186" fmla="*/ 3906 h 390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568" h="3906">
                <a:moveTo>
                  <a:pt x="0" y="3296"/>
                </a:moveTo>
                <a:lnTo>
                  <a:pt x="84" y="2390"/>
                </a:lnTo>
                <a:lnTo>
                  <a:pt x="88" y="2350"/>
                </a:lnTo>
                <a:lnTo>
                  <a:pt x="96" y="2312"/>
                </a:lnTo>
                <a:lnTo>
                  <a:pt x="104" y="2276"/>
                </a:lnTo>
                <a:lnTo>
                  <a:pt x="114" y="2242"/>
                </a:lnTo>
                <a:lnTo>
                  <a:pt x="126" y="2210"/>
                </a:lnTo>
                <a:lnTo>
                  <a:pt x="142" y="2182"/>
                </a:lnTo>
                <a:lnTo>
                  <a:pt x="158" y="2154"/>
                </a:lnTo>
                <a:lnTo>
                  <a:pt x="178" y="2130"/>
                </a:lnTo>
                <a:lnTo>
                  <a:pt x="198" y="2108"/>
                </a:lnTo>
                <a:lnTo>
                  <a:pt x="222" y="2090"/>
                </a:lnTo>
                <a:lnTo>
                  <a:pt x="250" y="2074"/>
                </a:lnTo>
                <a:lnTo>
                  <a:pt x="278" y="2060"/>
                </a:lnTo>
                <a:lnTo>
                  <a:pt x="310" y="2050"/>
                </a:lnTo>
                <a:lnTo>
                  <a:pt x="346" y="2042"/>
                </a:lnTo>
                <a:lnTo>
                  <a:pt x="384" y="2036"/>
                </a:lnTo>
                <a:lnTo>
                  <a:pt x="424" y="2036"/>
                </a:lnTo>
                <a:lnTo>
                  <a:pt x="808" y="2036"/>
                </a:lnTo>
                <a:lnTo>
                  <a:pt x="850" y="2036"/>
                </a:lnTo>
                <a:lnTo>
                  <a:pt x="890" y="2042"/>
                </a:lnTo>
                <a:lnTo>
                  <a:pt x="928" y="2050"/>
                </a:lnTo>
                <a:lnTo>
                  <a:pt x="964" y="2060"/>
                </a:lnTo>
                <a:lnTo>
                  <a:pt x="998" y="2072"/>
                </a:lnTo>
                <a:lnTo>
                  <a:pt x="1030" y="2088"/>
                </a:lnTo>
                <a:lnTo>
                  <a:pt x="1058" y="2106"/>
                </a:lnTo>
                <a:lnTo>
                  <a:pt x="1086" y="2128"/>
                </a:lnTo>
                <a:lnTo>
                  <a:pt x="1110" y="2150"/>
                </a:lnTo>
                <a:lnTo>
                  <a:pt x="1134" y="2176"/>
                </a:lnTo>
                <a:lnTo>
                  <a:pt x="1154" y="2202"/>
                </a:lnTo>
                <a:lnTo>
                  <a:pt x="1174" y="2232"/>
                </a:lnTo>
                <a:lnTo>
                  <a:pt x="1190" y="2262"/>
                </a:lnTo>
                <a:lnTo>
                  <a:pt x="1206" y="2294"/>
                </a:lnTo>
                <a:lnTo>
                  <a:pt x="1218" y="2328"/>
                </a:lnTo>
                <a:lnTo>
                  <a:pt x="1230" y="2362"/>
                </a:lnTo>
                <a:lnTo>
                  <a:pt x="1376" y="2874"/>
                </a:lnTo>
                <a:lnTo>
                  <a:pt x="1472" y="2828"/>
                </a:lnTo>
                <a:lnTo>
                  <a:pt x="1570" y="2782"/>
                </a:lnTo>
                <a:lnTo>
                  <a:pt x="1672" y="2740"/>
                </a:lnTo>
                <a:lnTo>
                  <a:pt x="1778" y="2700"/>
                </a:lnTo>
                <a:lnTo>
                  <a:pt x="1888" y="2664"/>
                </a:lnTo>
                <a:lnTo>
                  <a:pt x="2000" y="2630"/>
                </a:lnTo>
                <a:lnTo>
                  <a:pt x="2116" y="2598"/>
                </a:lnTo>
                <a:lnTo>
                  <a:pt x="2234" y="2570"/>
                </a:lnTo>
                <a:lnTo>
                  <a:pt x="2354" y="2544"/>
                </a:lnTo>
                <a:lnTo>
                  <a:pt x="2478" y="2522"/>
                </a:lnTo>
                <a:lnTo>
                  <a:pt x="2602" y="2502"/>
                </a:lnTo>
                <a:lnTo>
                  <a:pt x="2730" y="2488"/>
                </a:lnTo>
                <a:lnTo>
                  <a:pt x="2860" y="2474"/>
                </a:lnTo>
                <a:lnTo>
                  <a:pt x="2992" y="2466"/>
                </a:lnTo>
                <a:lnTo>
                  <a:pt x="3126" y="2460"/>
                </a:lnTo>
                <a:lnTo>
                  <a:pt x="3262" y="2458"/>
                </a:lnTo>
                <a:lnTo>
                  <a:pt x="3400" y="2460"/>
                </a:lnTo>
                <a:lnTo>
                  <a:pt x="3536" y="2466"/>
                </a:lnTo>
                <a:lnTo>
                  <a:pt x="3670" y="2476"/>
                </a:lnTo>
                <a:lnTo>
                  <a:pt x="3802" y="2488"/>
                </a:lnTo>
                <a:lnTo>
                  <a:pt x="3932" y="2504"/>
                </a:lnTo>
                <a:lnTo>
                  <a:pt x="4060" y="2524"/>
                </a:lnTo>
                <a:lnTo>
                  <a:pt x="4184" y="2548"/>
                </a:lnTo>
                <a:lnTo>
                  <a:pt x="4308" y="2574"/>
                </a:lnTo>
                <a:lnTo>
                  <a:pt x="4428" y="2602"/>
                </a:lnTo>
                <a:lnTo>
                  <a:pt x="4544" y="2636"/>
                </a:lnTo>
                <a:lnTo>
                  <a:pt x="4658" y="2670"/>
                </a:lnTo>
                <a:lnTo>
                  <a:pt x="4768" y="2710"/>
                </a:lnTo>
                <a:lnTo>
                  <a:pt x="4876" y="2750"/>
                </a:lnTo>
                <a:lnTo>
                  <a:pt x="4978" y="2794"/>
                </a:lnTo>
                <a:lnTo>
                  <a:pt x="5078" y="2840"/>
                </a:lnTo>
                <a:lnTo>
                  <a:pt x="5174" y="2890"/>
                </a:lnTo>
                <a:lnTo>
                  <a:pt x="5190" y="2888"/>
                </a:lnTo>
                <a:lnTo>
                  <a:pt x="5212" y="2816"/>
                </a:lnTo>
                <a:lnTo>
                  <a:pt x="5238" y="2732"/>
                </a:lnTo>
                <a:lnTo>
                  <a:pt x="5290" y="2550"/>
                </a:lnTo>
                <a:lnTo>
                  <a:pt x="5350" y="2336"/>
                </a:lnTo>
                <a:lnTo>
                  <a:pt x="5360" y="2304"/>
                </a:lnTo>
                <a:lnTo>
                  <a:pt x="5374" y="2272"/>
                </a:lnTo>
                <a:lnTo>
                  <a:pt x="5388" y="2242"/>
                </a:lnTo>
                <a:lnTo>
                  <a:pt x="5406" y="2214"/>
                </a:lnTo>
                <a:lnTo>
                  <a:pt x="5424" y="2188"/>
                </a:lnTo>
                <a:lnTo>
                  <a:pt x="5444" y="2162"/>
                </a:lnTo>
                <a:lnTo>
                  <a:pt x="5468" y="2140"/>
                </a:lnTo>
                <a:lnTo>
                  <a:pt x="5492" y="2118"/>
                </a:lnTo>
                <a:lnTo>
                  <a:pt x="5518" y="2100"/>
                </a:lnTo>
                <a:lnTo>
                  <a:pt x="5548" y="2084"/>
                </a:lnTo>
                <a:lnTo>
                  <a:pt x="5578" y="2068"/>
                </a:lnTo>
                <a:lnTo>
                  <a:pt x="5610" y="2058"/>
                </a:lnTo>
                <a:lnTo>
                  <a:pt x="5646" y="2048"/>
                </a:lnTo>
                <a:lnTo>
                  <a:pt x="5682" y="2040"/>
                </a:lnTo>
                <a:lnTo>
                  <a:pt x="5720" y="2036"/>
                </a:lnTo>
                <a:lnTo>
                  <a:pt x="5762" y="2036"/>
                </a:lnTo>
                <a:lnTo>
                  <a:pt x="6144" y="2036"/>
                </a:lnTo>
                <a:lnTo>
                  <a:pt x="6186" y="2036"/>
                </a:lnTo>
                <a:lnTo>
                  <a:pt x="6224" y="2042"/>
                </a:lnTo>
                <a:lnTo>
                  <a:pt x="6258" y="2050"/>
                </a:lnTo>
                <a:lnTo>
                  <a:pt x="6290" y="2060"/>
                </a:lnTo>
                <a:lnTo>
                  <a:pt x="6320" y="2074"/>
                </a:lnTo>
                <a:lnTo>
                  <a:pt x="6346" y="2090"/>
                </a:lnTo>
                <a:lnTo>
                  <a:pt x="6370" y="2108"/>
                </a:lnTo>
                <a:lnTo>
                  <a:pt x="6392" y="2130"/>
                </a:lnTo>
                <a:lnTo>
                  <a:pt x="6412" y="2154"/>
                </a:lnTo>
                <a:lnTo>
                  <a:pt x="6428" y="2182"/>
                </a:lnTo>
                <a:lnTo>
                  <a:pt x="6442" y="2210"/>
                </a:lnTo>
                <a:lnTo>
                  <a:pt x="6456" y="2242"/>
                </a:lnTo>
                <a:lnTo>
                  <a:pt x="6466" y="2276"/>
                </a:lnTo>
                <a:lnTo>
                  <a:pt x="6474" y="2312"/>
                </a:lnTo>
                <a:lnTo>
                  <a:pt x="6480" y="2350"/>
                </a:lnTo>
                <a:lnTo>
                  <a:pt x="6484" y="2390"/>
                </a:lnTo>
                <a:lnTo>
                  <a:pt x="6568" y="3296"/>
                </a:lnTo>
                <a:lnTo>
                  <a:pt x="6408" y="3296"/>
                </a:lnTo>
                <a:lnTo>
                  <a:pt x="6326" y="2404"/>
                </a:lnTo>
                <a:lnTo>
                  <a:pt x="6322" y="2374"/>
                </a:lnTo>
                <a:lnTo>
                  <a:pt x="6318" y="2348"/>
                </a:lnTo>
                <a:lnTo>
                  <a:pt x="6314" y="2324"/>
                </a:lnTo>
                <a:lnTo>
                  <a:pt x="6308" y="2302"/>
                </a:lnTo>
                <a:lnTo>
                  <a:pt x="6300" y="2282"/>
                </a:lnTo>
                <a:lnTo>
                  <a:pt x="6292" y="2266"/>
                </a:lnTo>
                <a:lnTo>
                  <a:pt x="6284" y="2250"/>
                </a:lnTo>
                <a:lnTo>
                  <a:pt x="6272" y="2238"/>
                </a:lnTo>
                <a:lnTo>
                  <a:pt x="6262" y="2226"/>
                </a:lnTo>
                <a:lnTo>
                  <a:pt x="6248" y="2218"/>
                </a:lnTo>
                <a:lnTo>
                  <a:pt x="6234" y="2210"/>
                </a:lnTo>
                <a:lnTo>
                  <a:pt x="6220" y="2204"/>
                </a:lnTo>
                <a:lnTo>
                  <a:pt x="6204" y="2200"/>
                </a:lnTo>
                <a:lnTo>
                  <a:pt x="6186" y="2198"/>
                </a:lnTo>
                <a:lnTo>
                  <a:pt x="6166" y="2196"/>
                </a:lnTo>
                <a:lnTo>
                  <a:pt x="6144" y="2196"/>
                </a:lnTo>
                <a:lnTo>
                  <a:pt x="5762" y="2196"/>
                </a:lnTo>
                <a:lnTo>
                  <a:pt x="5736" y="2196"/>
                </a:lnTo>
                <a:lnTo>
                  <a:pt x="5712" y="2198"/>
                </a:lnTo>
                <a:lnTo>
                  <a:pt x="5690" y="2202"/>
                </a:lnTo>
                <a:lnTo>
                  <a:pt x="5666" y="2206"/>
                </a:lnTo>
                <a:lnTo>
                  <a:pt x="5644" y="2212"/>
                </a:lnTo>
                <a:lnTo>
                  <a:pt x="5624" y="2220"/>
                </a:lnTo>
                <a:lnTo>
                  <a:pt x="5604" y="2230"/>
                </a:lnTo>
                <a:lnTo>
                  <a:pt x="5586" y="2240"/>
                </a:lnTo>
                <a:lnTo>
                  <a:pt x="5568" y="2252"/>
                </a:lnTo>
                <a:lnTo>
                  <a:pt x="5552" y="2264"/>
                </a:lnTo>
                <a:lnTo>
                  <a:pt x="5536" y="2278"/>
                </a:lnTo>
                <a:lnTo>
                  <a:pt x="5522" y="2294"/>
                </a:lnTo>
                <a:lnTo>
                  <a:pt x="5510" y="2312"/>
                </a:lnTo>
                <a:lnTo>
                  <a:pt x="5500" y="2330"/>
                </a:lnTo>
                <a:lnTo>
                  <a:pt x="5492" y="2350"/>
                </a:lnTo>
                <a:lnTo>
                  <a:pt x="5486" y="2370"/>
                </a:lnTo>
                <a:lnTo>
                  <a:pt x="5466" y="2452"/>
                </a:lnTo>
                <a:lnTo>
                  <a:pt x="5418" y="2644"/>
                </a:lnTo>
                <a:lnTo>
                  <a:pt x="5360" y="2864"/>
                </a:lnTo>
                <a:lnTo>
                  <a:pt x="5332" y="2958"/>
                </a:lnTo>
                <a:lnTo>
                  <a:pt x="5310" y="3032"/>
                </a:lnTo>
                <a:lnTo>
                  <a:pt x="4598" y="3132"/>
                </a:lnTo>
                <a:lnTo>
                  <a:pt x="4598" y="3470"/>
                </a:lnTo>
                <a:lnTo>
                  <a:pt x="5632" y="3470"/>
                </a:lnTo>
                <a:lnTo>
                  <a:pt x="5942" y="2764"/>
                </a:lnTo>
                <a:lnTo>
                  <a:pt x="6016" y="2798"/>
                </a:lnTo>
                <a:lnTo>
                  <a:pt x="5774" y="3348"/>
                </a:lnTo>
                <a:lnTo>
                  <a:pt x="5824" y="3410"/>
                </a:lnTo>
                <a:lnTo>
                  <a:pt x="5870" y="3472"/>
                </a:lnTo>
                <a:lnTo>
                  <a:pt x="5912" y="3538"/>
                </a:lnTo>
                <a:lnTo>
                  <a:pt x="5932" y="3570"/>
                </a:lnTo>
                <a:lnTo>
                  <a:pt x="5950" y="3602"/>
                </a:lnTo>
                <a:lnTo>
                  <a:pt x="5966" y="3636"/>
                </a:lnTo>
                <a:lnTo>
                  <a:pt x="5982" y="3670"/>
                </a:lnTo>
                <a:lnTo>
                  <a:pt x="5996" y="3704"/>
                </a:lnTo>
                <a:lnTo>
                  <a:pt x="6008" y="3738"/>
                </a:lnTo>
                <a:lnTo>
                  <a:pt x="6020" y="3772"/>
                </a:lnTo>
                <a:lnTo>
                  <a:pt x="6030" y="3806"/>
                </a:lnTo>
                <a:lnTo>
                  <a:pt x="6040" y="3842"/>
                </a:lnTo>
                <a:lnTo>
                  <a:pt x="6048" y="3876"/>
                </a:lnTo>
                <a:lnTo>
                  <a:pt x="470" y="3906"/>
                </a:lnTo>
                <a:lnTo>
                  <a:pt x="478" y="3866"/>
                </a:lnTo>
                <a:lnTo>
                  <a:pt x="488" y="3828"/>
                </a:lnTo>
                <a:lnTo>
                  <a:pt x="498" y="3788"/>
                </a:lnTo>
                <a:lnTo>
                  <a:pt x="510" y="3750"/>
                </a:lnTo>
                <a:lnTo>
                  <a:pt x="524" y="3710"/>
                </a:lnTo>
                <a:lnTo>
                  <a:pt x="540" y="3672"/>
                </a:lnTo>
                <a:lnTo>
                  <a:pt x="558" y="3636"/>
                </a:lnTo>
                <a:lnTo>
                  <a:pt x="576" y="3598"/>
                </a:lnTo>
                <a:lnTo>
                  <a:pt x="596" y="3560"/>
                </a:lnTo>
                <a:lnTo>
                  <a:pt x="618" y="3524"/>
                </a:lnTo>
                <a:lnTo>
                  <a:pt x="642" y="3488"/>
                </a:lnTo>
                <a:lnTo>
                  <a:pt x="668" y="3452"/>
                </a:lnTo>
                <a:lnTo>
                  <a:pt x="694" y="3416"/>
                </a:lnTo>
                <a:lnTo>
                  <a:pt x="722" y="3382"/>
                </a:lnTo>
                <a:lnTo>
                  <a:pt x="750" y="3348"/>
                </a:lnTo>
                <a:lnTo>
                  <a:pt x="782" y="3314"/>
                </a:lnTo>
                <a:lnTo>
                  <a:pt x="554" y="2798"/>
                </a:lnTo>
                <a:lnTo>
                  <a:pt x="628" y="2764"/>
                </a:lnTo>
                <a:lnTo>
                  <a:pt x="938" y="3470"/>
                </a:lnTo>
                <a:lnTo>
                  <a:pt x="1972" y="3470"/>
                </a:lnTo>
                <a:lnTo>
                  <a:pt x="1972" y="3132"/>
                </a:lnTo>
                <a:lnTo>
                  <a:pt x="1260" y="3032"/>
                </a:lnTo>
                <a:lnTo>
                  <a:pt x="1110" y="2422"/>
                </a:lnTo>
                <a:lnTo>
                  <a:pt x="1102" y="2396"/>
                </a:lnTo>
                <a:lnTo>
                  <a:pt x="1092" y="2372"/>
                </a:lnTo>
                <a:lnTo>
                  <a:pt x="1082" y="2350"/>
                </a:lnTo>
                <a:lnTo>
                  <a:pt x="1070" y="2328"/>
                </a:lnTo>
                <a:lnTo>
                  <a:pt x="1054" y="2308"/>
                </a:lnTo>
                <a:lnTo>
                  <a:pt x="1040" y="2290"/>
                </a:lnTo>
                <a:lnTo>
                  <a:pt x="1022" y="2272"/>
                </a:lnTo>
                <a:lnTo>
                  <a:pt x="1002" y="2256"/>
                </a:lnTo>
                <a:lnTo>
                  <a:pt x="982" y="2242"/>
                </a:lnTo>
                <a:lnTo>
                  <a:pt x="962" y="2230"/>
                </a:lnTo>
                <a:lnTo>
                  <a:pt x="938" y="2220"/>
                </a:lnTo>
                <a:lnTo>
                  <a:pt x="914" y="2212"/>
                </a:lnTo>
                <a:lnTo>
                  <a:pt x="890" y="2204"/>
                </a:lnTo>
                <a:lnTo>
                  <a:pt x="864" y="2200"/>
                </a:lnTo>
                <a:lnTo>
                  <a:pt x="836" y="2196"/>
                </a:lnTo>
                <a:lnTo>
                  <a:pt x="808" y="2196"/>
                </a:lnTo>
                <a:lnTo>
                  <a:pt x="424" y="2196"/>
                </a:lnTo>
                <a:lnTo>
                  <a:pt x="404" y="2196"/>
                </a:lnTo>
                <a:lnTo>
                  <a:pt x="384" y="2198"/>
                </a:lnTo>
                <a:lnTo>
                  <a:pt x="366" y="2200"/>
                </a:lnTo>
                <a:lnTo>
                  <a:pt x="350" y="2204"/>
                </a:lnTo>
                <a:lnTo>
                  <a:pt x="334" y="2210"/>
                </a:lnTo>
                <a:lnTo>
                  <a:pt x="320" y="2218"/>
                </a:lnTo>
                <a:lnTo>
                  <a:pt x="308" y="2226"/>
                </a:lnTo>
                <a:lnTo>
                  <a:pt x="296" y="2238"/>
                </a:lnTo>
                <a:lnTo>
                  <a:pt x="286" y="2250"/>
                </a:lnTo>
                <a:lnTo>
                  <a:pt x="276" y="2266"/>
                </a:lnTo>
                <a:lnTo>
                  <a:pt x="268" y="2282"/>
                </a:lnTo>
                <a:lnTo>
                  <a:pt x="262" y="2302"/>
                </a:lnTo>
                <a:lnTo>
                  <a:pt x="256" y="2324"/>
                </a:lnTo>
                <a:lnTo>
                  <a:pt x="250" y="2348"/>
                </a:lnTo>
                <a:lnTo>
                  <a:pt x="246" y="2374"/>
                </a:lnTo>
                <a:lnTo>
                  <a:pt x="244" y="2404"/>
                </a:lnTo>
                <a:lnTo>
                  <a:pt x="162" y="3296"/>
                </a:lnTo>
                <a:lnTo>
                  <a:pt x="0" y="3296"/>
                </a:lnTo>
                <a:close/>
                <a:moveTo>
                  <a:pt x="2874" y="2672"/>
                </a:moveTo>
                <a:lnTo>
                  <a:pt x="2422" y="3676"/>
                </a:lnTo>
                <a:lnTo>
                  <a:pt x="4168" y="3676"/>
                </a:lnTo>
                <a:lnTo>
                  <a:pt x="3716" y="2672"/>
                </a:lnTo>
                <a:lnTo>
                  <a:pt x="2874" y="2672"/>
                </a:lnTo>
                <a:close/>
                <a:moveTo>
                  <a:pt x="2764" y="3426"/>
                </a:moveTo>
                <a:lnTo>
                  <a:pt x="3824" y="3426"/>
                </a:lnTo>
                <a:lnTo>
                  <a:pt x="3858" y="3506"/>
                </a:lnTo>
                <a:lnTo>
                  <a:pt x="2730" y="3506"/>
                </a:lnTo>
                <a:lnTo>
                  <a:pt x="2764" y="3426"/>
                </a:lnTo>
                <a:close/>
                <a:moveTo>
                  <a:pt x="2838" y="3258"/>
                </a:moveTo>
                <a:lnTo>
                  <a:pt x="3752" y="3258"/>
                </a:lnTo>
                <a:lnTo>
                  <a:pt x="3786" y="3338"/>
                </a:lnTo>
                <a:lnTo>
                  <a:pt x="2802" y="3338"/>
                </a:lnTo>
                <a:lnTo>
                  <a:pt x="2838" y="3258"/>
                </a:lnTo>
                <a:close/>
                <a:moveTo>
                  <a:pt x="3714" y="3170"/>
                </a:moveTo>
                <a:lnTo>
                  <a:pt x="2876" y="3170"/>
                </a:lnTo>
                <a:lnTo>
                  <a:pt x="2910" y="3090"/>
                </a:lnTo>
                <a:lnTo>
                  <a:pt x="3678" y="3090"/>
                </a:lnTo>
                <a:lnTo>
                  <a:pt x="3714" y="3170"/>
                </a:lnTo>
                <a:close/>
                <a:moveTo>
                  <a:pt x="3166" y="2810"/>
                </a:moveTo>
                <a:lnTo>
                  <a:pt x="3166" y="2810"/>
                </a:lnTo>
                <a:lnTo>
                  <a:pt x="3134" y="2810"/>
                </a:lnTo>
                <a:lnTo>
                  <a:pt x="3108" y="2816"/>
                </a:lnTo>
                <a:lnTo>
                  <a:pt x="3086" y="2822"/>
                </a:lnTo>
                <a:lnTo>
                  <a:pt x="3068" y="2830"/>
                </a:lnTo>
                <a:lnTo>
                  <a:pt x="3054" y="2838"/>
                </a:lnTo>
                <a:lnTo>
                  <a:pt x="3044" y="2848"/>
                </a:lnTo>
                <a:lnTo>
                  <a:pt x="3038" y="2854"/>
                </a:lnTo>
                <a:lnTo>
                  <a:pt x="3036" y="2860"/>
                </a:lnTo>
                <a:lnTo>
                  <a:pt x="3038" y="2866"/>
                </a:lnTo>
                <a:lnTo>
                  <a:pt x="3042" y="2872"/>
                </a:lnTo>
                <a:lnTo>
                  <a:pt x="3052" y="2882"/>
                </a:lnTo>
                <a:lnTo>
                  <a:pt x="3064" y="2890"/>
                </a:lnTo>
                <a:lnTo>
                  <a:pt x="3082" y="2898"/>
                </a:lnTo>
                <a:lnTo>
                  <a:pt x="3104" y="2906"/>
                </a:lnTo>
                <a:lnTo>
                  <a:pt x="3132" y="2912"/>
                </a:lnTo>
                <a:lnTo>
                  <a:pt x="3166" y="2914"/>
                </a:lnTo>
                <a:lnTo>
                  <a:pt x="3202" y="2912"/>
                </a:lnTo>
                <a:lnTo>
                  <a:pt x="3230" y="2906"/>
                </a:lnTo>
                <a:lnTo>
                  <a:pt x="3252" y="2898"/>
                </a:lnTo>
                <a:lnTo>
                  <a:pt x="3270" y="2890"/>
                </a:lnTo>
                <a:lnTo>
                  <a:pt x="3282" y="2882"/>
                </a:lnTo>
                <a:lnTo>
                  <a:pt x="3290" y="2872"/>
                </a:lnTo>
                <a:lnTo>
                  <a:pt x="3296" y="2866"/>
                </a:lnTo>
                <a:lnTo>
                  <a:pt x="3296" y="2860"/>
                </a:lnTo>
                <a:lnTo>
                  <a:pt x="3294" y="2854"/>
                </a:lnTo>
                <a:lnTo>
                  <a:pt x="3288" y="2848"/>
                </a:lnTo>
                <a:lnTo>
                  <a:pt x="3280" y="2838"/>
                </a:lnTo>
                <a:lnTo>
                  <a:pt x="3266" y="2830"/>
                </a:lnTo>
                <a:lnTo>
                  <a:pt x="3248" y="2822"/>
                </a:lnTo>
                <a:lnTo>
                  <a:pt x="3226" y="2816"/>
                </a:lnTo>
                <a:lnTo>
                  <a:pt x="3198" y="2810"/>
                </a:lnTo>
                <a:lnTo>
                  <a:pt x="3166" y="2810"/>
                </a:lnTo>
                <a:close/>
                <a:moveTo>
                  <a:pt x="3166" y="2738"/>
                </a:moveTo>
                <a:lnTo>
                  <a:pt x="3166" y="2738"/>
                </a:lnTo>
                <a:lnTo>
                  <a:pt x="3192" y="2738"/>
                </a:lnTo>
                <a:lnTo>
                  <a:pt x="3216" y="2740"/>
                </a:lnTo>
                <a:lnTo>
                  <a:pt x="3238" y="2744"/>
                </a:lnTo>
                <a:lnTo>
                  <a:pt x="3258" y="2748"/>
                </a:lnTo>
                <a:lnTo>
                  <a:pt x="3276" y="2754"/>
                </a:lnTo>
                <a:lnTo>
                  <a:pt x="3294" y="2762"/>
                </a:lnTo>
                <a:lnTo>
                  <a:pt x="3310" y="2770"/>
                </a:lnTo>
                <a:lnTo>
                  <a:pt x="3324" y="2778"/>
                </a:lnTo>
                <a:lnTo>
                  <a:pt x="3336" y="2788"/>
                </a:lnTo>
                <a:lnTo>
                  <a:pt x="3346" y="2798"/>
                </a:lnTo>
                <a:lnTo>
                  <a:pt x="3356" y="2810"/>
                </a:lnTo>
                <a:lnTo>
                  <a:pt x="3362" y="2820"/>
                </a:lnTo>
                <a:lnTo>
                  <a:pt x="3368" y="2832"/>
                </a:lnTo>
                <a:lnTo>
                  <a:pt x="3372" y="2844"/>
                </a:lnTo>
                <a:lnTo>
                  <a:pt x="3374" y="2856"/>
                </a:lnTo>
                <a:lnTo>
                  <a:pt x="3376" y="2870"/>
                </a:lnTo>
                <a:lnTo>
                  <a:pt x="3376" y="2882"/>
                </a:lnTo>
                <a:lnTo>
                  <a:pt x="3372" y="2894"/>
                </a:lnTo>
                <a:lnTo>
                  <a:pt x="3368" y="2906"/>
                </a:lnTo>
                <a:lnTo>
                  <a:pt x="3362" y="2918"/>
                </a:lnTo>
                <a:lnTo>
                  <a:pt x="3356" y="2930"/>
                </a:lnTo>
                <a:lnTo>
                  <a:pt x="3346" y="2940"/>
                </a:lnTo>
                <a:lnTo>
                  <a:pt x="3336" y="2950"/>
                </a:lnTo>
                <a:lnTo>
                  <a:pt x="3324" y="2960"/>
                </a:lnTo>
                <a:lnTo>
                  <a:pt x="3310" y="2968"/>
                </a:lnTo>
                <a:lnTo>
                  <a:pt x="3294" y="2976"/>
                </a:lnTo>
                <a:lnTo>
                  <a:pt x="3278" y="2984"/>
                </a:lnTo>
                <a:lnTo>
                  <a:pt x="3258" y="2990"/>
                </a:lnTo>
                <a:lnTo>
                  <a:pt x="3238" y="2994"/>
                </a:lnTo>
                <a:lnTo>
                  <a:pt x="3216" y="2998"/>
                </a:lnTo>
                <a:lnTo>
                  <a:pt x="3192" y="3000"/>
                </a:lnTo>
                <a:lnTo>
                  <a:pt x="3166" y="3002"/>
                </a:lnTo>
                <a:lnTo>
                  <a:pt x="3142" y="3000"/>
                </a:lnTo>
                <a:lnTo>
                  <a:pt x="3118" y="2998"/>
                </a:lnTo>
                <a:lnTo>
                  <a:pt x="3096" y="2994"/>
                </a:lnTo>
                <a:lnTo>
                  <a:pt x="3076" y="2990"/>
                </a:lnTo>
                <a:lnTo>
                  <a:pt x="3056" y="2984"/>
                </a:lnTo>
                <a:lnTo>
                  <a:pt x="3040" y="2976"/>
                </a:lnTo>
                <a:lnTo>
                  <a:pt x="3024" y="2968"/>
                </a:lnTo>
                <a:lnTo>
                  <a:pt x="3010" y="2960"/>
                </a:lnTo>
                <a:lnTo>
                  <a:pt x="2998" y="2950"/>
                </a:lnTo>
                <a:lnTo>
                  <a:pt x="2988" y="2940"/>
                </a:lnTo>
                <a:lnTo>
                  <a:pt x="2978" y="2930"/>
                </a:lnTo>
                <a:lnTo>
                  <a:pt x="2970" y="2918"/>
                </a:lnTo>
                <a:lnTo>
                  <a:pt x="2964" y="2906"/>
                </a:lnTo>
                <a:lnTo>
                  <a:pt x="2960" y="2894"/>
                </a:lnTo>
                <a:lnTo>
                  <a:pt x="2958" y="2882"/>
                </a:lnTo>
                <a:lnTo>
                  <a:pt x="2958" y="2870"/>
                </a:lnTo>
                <a:lnTo>
                  <a:pt x="2958" y="2856"/>
                </a:lnTo>
                <a:lnTo>
                  <a:pt x="2960" y="2844"/>
                </a:lnTo>
                <a:lnTo>
                  <a:pt x="2964" y="2832"/>
                </a:lnTo>
                <a:lnTo>
                  <a:pt x="2970" y="2820"/>
                </a:lnTo>
                <a:lnTo>
                  <a:pt x="2978" y="2810"/>
                </a:lnTo>
                <a:lnTo>
                  <a:pt x="2986" y="2798"/>
                </a:lnTo>
                <a:lnTo>
                  <a:pt x="2998" y="2788"/>
                </a:lnTo>
                <a:lnTo>
                  <a:pt x="3010" y="2778"/>
                </a:lnTo>
                <a:lnTo>
                  <a:pt x="3024" y="2770"/>
                </a:lnTo>
                <a:lnTo>
                  <a:pt x="3040" y="2762"/>
                </a:lnTo>
                <a:lnTo>
                  <a:pt x="3056" y="2754"/>
                </a:lnTo>
                <a:lnTo>
                  <a:pt x="3076" y="2748"/>
                </a:lnTo>
                <a:lnTo>
                  <a:pt x="3096" y="2744"/>
                </a:lnTo>
                <a:lnTo>
                  <a:pt x="3118" y="2740"/>
                </a:lnTo>
                <a:lnTo>
                  <a:pt x="3142" y="2738"/>
                </a:lnTo>
                <a:lnTo>
                  <a:pt x="3166" y="2738"/>
                </a:lnTo>
                <a:close/>
                <a:moveTo>
                  <a:pt x="3234" y="0"/>
                </a:moveTo>
                <a:lnTo>
                  <a:pt x="3234" y="0"/>
                </a:lnTo>
                <a:lnTo>
                  <a:pt x="3254" y="2"/>
                </a:lnTo>
                <a:lnTo>
                  <a:pt x="3276" y="4"/>
                </a:lnTo>
                <a:lnTo>
                  <a:pt x="3318" y="10"/>
                </a:lnTo>
                <a:lnTo>
                  <a:pt x="3358" y="22"/>
                </a:lnTo>
                <a:lnTo>
                  <a:pt x="3396" y="38"/>
                </a:lnTo>
                <a:lnTo>
                  <a:pt x="3432" y="58"/>
                </a:lnTo>
                <a:lnTo>
                  <a:pt x="3466" y="80"/>
                </a:lnTo>
                <a:lnTo>
                  <a:pt x="3496" y="108"/>
                </a:lnTo>
                <a:lnTo>
                  <a:pt x="3526" y="136"/>
                </a:lnTo>
                <a:lnTo>
                  <a:pt x="3552" y="170"/>
                </a:lnTo>
                <a:lnTo>
                  <a:pt x="3576" y="206"/>
                </a:lnTo>
                <a:lnTo>
                  <a:pt x="3596" y="244"/>
                </a:lnTo>
                <a:lnTo>
                  <a:pt x="3614" y="284"/>
                </a:lnTo>
                <a:lnTo>
                  <a:pt x="3626" y="326"/>
                </a:lnTo>
                <a:lnTo>
                  <a:pt x="3636" y="368"/>
                </a:lnTo>
                <a:lnTo>
                  <a:pt x="3642" y="414"/>
                </a:lnTo>
                <a:lnTo>
                  <a:pt x="3646" y="460"/>
                </a:lnTo>
                <a:lnTo>
                  <a:pt x="3646" y="570"/>
                </a:lnTo>
                <a:lnTo>
                  <a:pt x="3642" y="616"/>
                </a:lnTo>
                <a:lnTo>
                  <a:pt x="3636" y="662"/>
                </a:lnTo>
                <a:lnTo>
                  <a:pt x="3626" y="704"/>
                </a:lnTo>
                <a:lnTo>
                  <a:pt x="3614" y="746"/>
                </a:lnTo>
                <a:lnTo>
                  <a:pt x="3596" y="786"/>
                </a:lnTo>
                <a:lnTo>
                  <a:pt x="3576" y="824"/>
                </a:lnTo>
                <a:lnTo>
                  <a:pt x="3552" y="860"/>
                </a:lnTo>
                <a:lnTo>
                  <a:pt x="3526" y="892"/>
                </a:lnTo>
                <a:lnTo>
                  <a:pt x="3496" y="922"/>
                </a:lnTo>
                <a:lnTo>
                  <a:pt x="3466" y="950"/>
                </a:lnTo>
                <a:lnTo>
                  <a:pt x="3432" y="972"/>
                </a:lnTo>
                <a:lnTo>
                  <a:pt x="3396" y="992"/>
                </a:lnTo>
                <a:lnTo>
                  <a:pt x="3358" y="1008"/>
                </a:lnTo>
                <a:lnTo>
                  <a:pt x="3318" y="1020"/>
                </a:lnTo>
                <a:lnTo>
                  <a:pt x="3276" y="1026"/>
                </a:lnTo>
                <a:lnTo>
                  <a:pt x="3254" y="1028"/>
                </a:lnTo>
                <a:lnTo>
                  <a:pt x="3234" y="1030"/>
                </a:lnTo>
                <a:lnTo>
                  <a:pt x="3212" y="1028"/>
                </a:lnTo>
                <a:lnTo>
                  <a:pt x="3190" y="1026"/>
                </a:lnTo>
                <a:lnTo>
                  <a:pt x="3148" y="1020"/>
                </a:lnTo>
                <a:lnTo>
                  <a:pt x="3110" y="1008"/>
                </a:lnTo>
                <a:lnTo>
                  <a:pt x="3070" y="992"/>
                </a:lnTo>
                <a:lnTo>
                  <a:pt x="3034" y="972"/>
                </a:lnTo>
                <a:lnTo>
                  <a:pt x="3000" y="950"/>
                </a:lnTo>
                <a:lnTo>
                  <a:pt x="2970" y="922"/>
                </a:lnTo>
                <a:lnTo>
                  <a:pt x="2940" y="892"/>
                </a:lnTo>
                <a:lnTo>
                  <a:pt x="2914" y="860"/>
                </a:lnTo>
                <a:lnTo>
                  <a:pt x="2890" y="824"/>
                </a:lnTo>
                <a:lnTo>
                  <a:pt x="2870" y="786"/>
                </a:lnTo>
                <a:lnTo>
                  <a:pt x="2854" y="746"/>
                </a:lnTo>
                <a:lnTo>
                  <a:pt x="2840" y="704"/>
                </a:lnTo>
                <a:lnTo>
                  <a:pt x="2830" y="662"/>
                </a:lnTo>
                <a:lnTo>
                  <a:pt x="2824" y="616"/>
                </a:lnTo>
                <a:lnTo>
                  <a:pt x="2822" y="570"/>
                </a:lnTo>
                <a:lnTo>
                  <a:pt x="2822" y="460"/>
                </a:lnTo>
                <a:lnTo>
                  <a:pt x="2824" y="414"/>
                </a:lnTo>
                <a:lnTo>
                  <a:pt x="2830" y="368"/>
                </a:lnTo>
                <a:lnTo>
                  <a:pt x="2840" y="326"/>
                </a:lnTo>
                <a:lnTo>
                  <a:pt x="2854" y="284"/>
                </a:lnTo>
                <a:lnTo>
                  <a:pt x="2870" y="244"/>
                </a:lnTo>
                <a:lnTo>
                  <a:pt x="2890" y="206"/>
                </a:lnTo>
                <a:lnTo>
                  <a:pt x="2914" y="170"/>
                </a:lnTo>
                <a:lnTo>
                  <a:pt x="2940" y="136"/>
                </a:lnTo>
                <a:lnTo>
                  <a:pt x="2970" y="108"/>
                </a:lnTo>
                <a:lnTo>
                  <a:pt x="3000" y="80"/>
                </a:lnTo>
                <a:lnTo>
                  <a:pt x="3034" y="58"/>
                </a:lnTo>
                <a:lnTo>
                  <a:pt x="3070" y="38"/>
                </a:lnTo>
                <a:lnTo>
                  <a:pt x="3110" y="22"/>
                </a:lnTo>
                <a:lnTo>
                  <a:pt x="3148" y="10"/>
                </a:lnTo>
                <a:lnTo>
                  <a:pt x="3190" y="4"/>
                </a:lnTo>
                <a:lnTo>
                  <a:pt x="3212" y="2"/>
                </a:lnTo>
                <a:lnTo>
                  <a:pt x="3234" y="0"/>
                </a:lnTo>
                <a:close/>
                <a:moveTo>
                  <a:pt x="3366" y="112"/>
                </a:moveTo>
                <a:lnTo>
                  <a:pt x="3288" y="310"/>
                </a:lnTo>
                <a:lnTo>
                  <a:pt x="3274" y="330"/>
                </a:lnTo>
                <a:lnTo>
                  <a:pt x="3258" y="346"/>
                </a:lnTo>
                <a:lnTo>
                  <a:pt x="3242" y="360"/>
                </a:lnTo>
                <a:lnTo>
                  <a:pt x="3224" y="374"/>
                </a:lnTo>
                <a:lnTo>
                  <a:pt x="3204" y="386"/>
                </a:lnTo>
                <a:lnTo>
                  <a:pt x="3184" y="396"/>
                </a:lnTo>
                <a:lnTo>
                  <a:pt x="3160" y="406"/>
                </a:lnTo>
                <a:lnTo>
                  <a:pt x="3138" y="414"/>
                </a:lnTo>
                <a:lnTo>
                  <a:pt x="3086" y="428"/>
                </a:lnTo>
                <a:lnTo>
                  <a:pt x="3030" y="438"/>
                </a:lnTo>
                <a:lnTo>
                  <a:pt x="2968" y="448"/>
                </a:lnTo>
                <a:lnTo>
                  <a:pt x="2902" y="456"/>
                </a:lnTo>
                <a:lnTo>
                  <a:pt x="2902" y="460"/>
                </a:lnTo>
                <a:lnTo>
                  <a:pt x="2902" y="570"/>
                </a:lnTo>
                <a:lnTo>
                  <a:pt x="2904" y="610"/>
                </a:lnTo>
                <a:lnTo>
                  <a:pt x="2908" y="648"/>
                </a:lnTo>
                <a:lnTo>
                  <a:pt x="2916" y="684"/>
                </a:lnTo>
                <a:lnTo>
                  <a:pt x="2928" y="720"/>
                </a:lnTo>
                <a:lnTo>
                  <a:pt x="2942" y="752"/>
                </a:lnTo>
                <a:lnTo>
                  <a:pt x="2960" y="784"/>
                </a:lnTo>
                <a:lnTo>
                  <a:pt x="2978" y="812"/>
                </a:lnTo>
                <a:lnTo>
                  <a:pt x="3000" y="840"/>
                </a:lnTo>
                <a:lnTo>
                  <a:pt x="3024" y="864"/>
                </a:lnTo>
                <a:lnTo>
                  <a:pt x="3050" y="886"/>
                </a:lnTo>
                <a:lnTo>
                  <a:pt x="3076" y="904"/>
                </a:lnTo>
                <a:lnTo>
                  <a:pt x="3106" y="920"/>
                </a:lnTo>
                <a:lnTo>
                  <a:pt x="3136" y="932"/>
                </a:lnTo>
                <a:lnTo>
                  <a:pt x="3168" y="942"/>
                </a:lnTo>
                <a:lnTo>
                  <a:pt x="3200" y="948"/>
                </a:lnTo>
                <a:lnTo>
                  <a:pt x="3234" y="950"/>
                </a:lnTo>
                <a:lnTo>
                  <a:pt x="3266" y="948"/>
                </a:lnTo>
                <a:lnTo>
                  <a:pt x="3298" y="942"/>
                </a:lnTo>
                <a:lnTo>
                  <a:pt x="3330" y="932"/>
                </a:lnTo>
                <a:lnTo>
                  <a:pt x="3360" y="920"/>
                </a:lnTo>
                <a:lnTo>
                  <a:pt x="3390" y="904"/>
                </a:lnTo>
                <a:lnTo>
                  <a:pt x="3416" y="886"/>
                </a:lnTo>
                <a:lnTo>
                  <a:pt x="3442" y="864"/>
                </a:lnTo>
                <a:lnTo>
                  <a:pt x="3466" y="840"/>
                </a:lnTo>
                <a:lnTo>
                  <a:pt x="3488" y="812"/>
                </a:lnTo>
                <a:lnTo>
                  <a:pt x="3508" y="784"/>
                </a:lnTo>
                <a:lnTo>
                  <a:pt x="3524" y="752"/>
                </a:lnTo>
                <a:lnTo>
                  <a:pt x="3538" y="720"/>
                </a:lnTo>
                <a:lnTo>
                  <a:pt x="3550" y="684"/>
                </a:lnTo>
                <a:lnTo>
                  <a:pt x="3558" y="648"/>
                </a:lnTo>
                <a:lnTo>
                  <a:pt x="3564" y="610"/>
                </a:lnTo>
                <a:lnTo>
                  <a:pt x="3566" y="570"/>
                </a:lnTo>
                <a:lnTo>
                  <a:pt x="3566" y="460"/>
                </a:lnTo>
                <a:lnTo>
                  <a:pt x="3562" y="416"/>
                </a:lnTo>
                <a:lnTo>
                  <a:pt x="3556" y="374"/>
                </a:lnTo>
                <a:lnTo>
                  <a:pt x="3546" y="334"/>
                </a:lnTo>
                <a:lnTo>
                  <a:pt x="3532" y="294"/>
                </a:lnTo>
                <a:lnTo>
                  <a:pt x="3344" y="310"/>
                </a:lnTo>
                <a:lnTo>
                  <a:pt x="3412" y="140"/>
                </a:lnTo>
                <a:lnTo>
                  <a:pt x="3390" y="126"/>
                </a:lnTo>
                <a:lnTo>
                  <a:pt x="3366" y="112"/>
                </a:lnTo>
                <a:close/>
                <a:moveTo>
                  <a:pt x="1892" y="2512"/>
                </a:moveTo>
                <a:lnTo>
                  <a:pt x="2004" y="1662"/>
                </a:lnTo>
                <a:lnTo>
                  <a:pt x="2008" y="1632"/>
                </a:lnTo>
                <a:lnTo>
                  <a:pt x="2016" y="1606"/>
                </a:lnTo>
                <a:lnTo>
                  <a:pt x="2024" y="1580"/>
                </a:lnTo>
                <a:lnTo>
                  <a:pt x="2036" y="1558"/>
                </a:lnTo>
                <a:lnTo>
                  <a:pt x="2048" y="1538"/>
                </a:lnTo>
                <a:lnTo>
                  <a:pt x="2062" y="1518"/>
                </a:lnTo>
                <a:lnTo>
                  <a:pt x="2078" y="1500"/>
                </a:lnTo>
                <a:lnTo>
                  <a:pt x="2096" y="1484"/>
                </a:lnTo>
                <a:lnTo>
                  <a:pt x="2116" y="1470"/>
                </a:lnTo>
                <a:lnTo>
                  <a:pt x="2136" y="1456"/>
                </a:lnTo>
                <a:lnTo>
                  <a:pt x="2158" y="1442"/>
                </a:lnTo>
                <a:lnTo>
                  <a:pt x="2182" y="1430"/>
                </a:lnTo>
                <a:lnTo>
                  <a:pt x="2234" y="1406"/>
                </a:lnTo>
                <a:lnTo>
                  <a:pt x="2288" y="1384"/>
                </a:lnTo>
                <a:lnTo>
                  <a:pt x="2888" y="1142"/>
                </a:lnTo>
                <a:lnTo>
                  <a:pt x="3066" y="2194"/>
                </a:lnTo>
                <a:lnTo>
                  <a:pt x="3152" y="1326"/>
                </a:lnTo>
                <a:lnTo>
                  <a:pt x="3134" y="1314"/>
                </a:lnTo>
                <a:lnTo>
                  <a:pt x="3118" y="1302"/>
                </a:lnTo>
                <a:lnTo>
                  <a:pt x="3102" y="1286"/>
                </a:lnTo>
                <a:lnTo>
                  <a:pt x="3090" y="1268"/>
                </a:lnTo>
                <a:lnTo>
                  <a:pt x="3234" y="1134"/>
                </a:lnTo>
                <a:lnTo>
                  <a:pt x="3376" y="1268"/>
                </a:lnTo>
                <a:lnTo>
                  <a:pt x="3360" y="1288"/>
                </a:lnTo>
                <a:lnTo>
                  <a:pt x="3342" y="1306"/>
                </a:lnTo>
                <a:lnTo>
                  <a:pt x="3322" y="1320"/>
                </a:lnTo>
                <a:lnTo>
                  <a:pt x="3298" y="1332"/>
                </a:lnTo>
                <a:lnTo>
                  <a:pt x="3394" y="2174"/>
                </a:lnTo>
                <a:lnTo>
                  <a:pt x="3568" y="1142"/>
                </a:lnTo>
                <a:lnTo>
                  <a:pt x="4166" y="1384"/>
                </a:lnTo>
                <a:lnTo>
                  <a:pt x="4222" y="1406"/>
                </a:lnTo>
                <a:lnTo>
                  <a:pt x="4274" y="1430"/>
                </a:lnTo>
                <a:lnTo>
                  <a:pt x="4296" y="1442"/>
                </a:lnTo>
                <a:lnTo>
                  <a:pt x="4318" y="1456"/>
                </a:lnTo>
                <a:lnTo>
                  <a:pt x="4340" y="1470"/>
                </a:lnTo>
                <a:lnTo>
                  <a:pt x="4358" y="1484"/>
                </a:lnTo>
                <a:lnTo>
                  <a:pt x="4376" y="1500"/>
                </a:lnTo>
                <a:lnTo>
                  <a:pt x="4392" y="1518"/>
                </a:lnTo>
                <a:lnTo>
                  <a:pt x="4408" y="1538"/>
                </a:lnTo>
                <a:lnTo>
                  <a:pt x="4420" y="1558"/>
                </a:lnTo>
                <a:lnTo>
                  <a:pt x="4430" y="1580"/>
                </a:lnTo>
                <a:lnTo>
                  <a:pt x="4440" y="1606"/>
                </a:lnTo>
                <a:lnTo>
                  <a:pt x="4446" y="1632"/>
                </a:lnTo>
                <a:lnTo>
                  <a:pt x="4452" y="1662"/>
                </a:lnTo>
                <a:lnTo>
                  <a:pt x="4560" y="2490"/>
                </a:lnTo>
                <a:lnTo>
                  <a:pt x="4486" y="2470"/>
                </a:lnTo>
                <a:lnTo>
                  <a:pt x="4412" y="2450"/>
                </a:lnTo>
                <a:lnTo>
                  <a:pt x="4336" y="2432"/>
                </a:lnTo>
                <a:lnTo>
                  <a:pt x="4258" y="2414"/>
                </a:lnTo>
                <a:lnTo>
                  <a:pt x="4180" y="2398"/>
                </a:lnTo>
                <a:lnTo>
                  <a:pt x="4100" y="2384"/>
                </a:lnTo>
                <a:lnTo>
                  <a:pt x="4020" y="2370"/>
                </a:lnTo>
                <a:lnTo>
                  <a:pt x="3940" y="2358"/>
                </a:lnTo>
                <a:lnTo>
                  <a:pt x="3858" y="2348"/>
                </a:lnTo>
                <a:lnTo>
                  <a:pt x="3774" y="2338"/>
                </a:lnTo>
                <a:lnTo>
                  <a:pt x="3690" y="2330"/>
                </a:lnTo>
                <a:lnTo>
                  <a:pt x="3606" y="2324"/>
                </a:lnTo>
                <a:lnTo>
                  <a:pt x="3522" y="2318"/>
                </a:lnTo>
                <a:lnTo>
                  <a:pt x="3436" y="2314"/>
                </a:lnTo>
                <a:lnTo>
                  <a:pt x="3348" y="2312"/>
                </a:lnTo>
                <a:lnTo>
                  <a:pt x="3262" y="2312"/>
                </a:lnTo>
                <a:lnTo>
                  <a:pt x="3170" y="2312"/>
                </a:lnTo>
                <a:lnTo>
                  <a:pt x="3078" y="2316"/>
                </a:lnTo>
                <a:lnTo>
                  <a:pt x="2986" y="2320"/>
                </a:lnTo>
                <a:lnTo>
                  <a:pt x="2896" y="2326"/>
                </a:lnTo>
                <a:lnTo>
                  <a:pt x="2808" y="2332"/>
                </a:lnTo>
                <a:lnTo>
                  <a:pt x="2718" y="2342"/>
                </a:lnTo>
                <a:lnTo>
                  <a:pt x="2632" y="2352"/>
                </a:lnTo>
                <a:lnTo>
                  <a:pt x="2544" y="2364"/>
                </a:lnTo>
                <a:lnTo>
                  <a:pt x="2460" y="2378"/>
                </a:lnTo>
                <a:lnTo>
                  <a:pt x="2374" y="2392"/>
                </a:lnTo>
                <a:lnTo>
                  <a:pt x="2292" y="2408"/>
                </a:lnTo>
                <a:lnTo>
                  <a:pt x="2208" y="2426"/>
                </a:lnTo>
                <a:lnTo>
                  <a:pt x="2128" y="2446"/>
                </a:lnTo>
                <a:lnTo>
                  <a:pt x="2048" y="2466"/>
                </a:lnTo>
                <a:lnTo>
                  <a:pt x="1970" y="2488"/>
                </a:lnTo>
                <a:lnTo>
                  <a:pt x="1892" y="2512"/>
                </a:lnTo>
                <a:close/>
                <a:moveTo>
                  <a:pt x="5690" y="790"/>
                </a:moveTo>
                <a:lnTo>
                  <a:pt x="6110" y="790"/>
                </a:lnTo>
                <a:lnTo>
                  <a:pt x="6168" y="794"/>
                </a:lnTo>
                <a:lnTo>
                  <a:pt x="6220" y="800"/>
                </a:lnTo>
                <a:lnTo>
                  <a:pt x="6270" y="810"/>
                </a:lnTo>
                <a:lnTo>
                  <a:pt x="6314" y="826"/>
                </a:lnTo>
                <a:lnTo>
                  <a:pt x="6356" y="844"/>
                </a:lnTo>
                <a:lnTo>
                  <a:pt x="6392" y="864"/>
                </a:lnTo>
                <a:lnTo>
                  <a:pt x="6424" y="888"/>
                </a:lnTo>
                <a:lnTo>
                  <a:pt x="6454" y="916"/>
                </a:lnTo>
                <a:lnTo>
                  <a:pt x="6480" y="944"/>
                </a:lnTo>
                <a:lnTo>
                  <a:pt x="6502" y="976"/>
                </a:lnTo>
                <a:lnTo>
                  <a:pt x="6520" y="1010"/>
                </a:lnTo>
                <a:lnTo>
                  <a:pt x="6534" y="1044"/>
                </a:lnTo>
                <a:lnTo>
                  <a:pt x="6546" y="1080"/>
                </a:lnTo>
                <a:lnTo>
                  <a:pt x="6554" y="1118"/>
                </a:lnTo>
                <a:lnTo>
                  <a:pt x="6560" y="1156"/>
                </a:lnTo>
                <a:lnTo>
                  <a:pt x="6562" y="1194"/>
                </a:lnTo>
                <a:lnTo>
                  <a:pt x="6562" y="1232"/>
                </a:lnTo>
                <a:lnTo>
                  <a:pt x="6560" y="1272"/>
                </a:lnTo>
                <a:lnTo>
                  <a:pt x="6554" y="1310"/>
                </a:lnTo>
                <a:lnTo>
                  <a:pt x="6546" y="1348"/>
                </a:lnTo>
                <a:lnTo>
                  <a:pt x="6536" y="1384"/>
                </a:lnTo>
                <a:lnTo>
                  <a:pt x="6522" y="1420"/>
                </a:lnTo>
                <a:lnTo>
                  <a:pt x="6508" y="1454"/>
                </a:lnTo>
                <a:lnTo>
                  <a:pt x="6490" y="1488"/>
                </a:lnTo>
                <a:lnTo>
                  <a:pt x="6470" y="1518"/>
                </a:lnTo>
                <a:lnTo>
                  <a:pt x="6450" y="1546"/>
                </a:lnTo>
                <a:lnTo>
                  <a:pt x="6428" y="1572"/>
                </a:lnTo>
                <a:lnTo>
                  <a:pt x="6402" y="1596"/>
                </a:lnTo>
                <a:lnTo>
                  <a:pt x="6376" y="1616"/>
                </a:lnTo>
                <a:lnTo>
                  <a:pt x="6348" y="1634"/>
                </a:lnTo>
                <a:lnTo>
                  <a:pt x="6320" y="1646"/>
                </a:lnTo>
                <a:lnTo>
                  <a:pt x="6290" y="1656"/>
                </a:lnTo>
                <a:lnTo>
                  <a:pt x="6248" y="1684"/>
                </a:lnTo>
                <a:lnTo>
                  <a:pt x="6202" y="1714"/>
                </a:lnTo>
                <a:lnTo>
                  <a:pt x="6142" y="1746"/>
                </a:lnTo>
                <a:lnTo>
                  <a:pt x="6110" y="1776"/>
                </a:lnTo>
                <a:lnTo>
                  <a:pt x="6078" y="1804"/>
                </a:lnTo>
                <a:lnTo>
                  <a:pt x="6042" y="1826"/>
                </a:lnTo>
                <a:lnTo>
                  <a:pt x="6004" y="1846"/>
                </a:lnTo>
                <a:lnTo>
                  <a:pt x="5964" y="1862"/>
                </a:lnTo>
                <a:lnTo>
                  <a:pt x="5924" y="1872"/>
                </a:lnTo>
                <a:lnTo>
                  <a:pt x="5902" y="1876"/>
                </a:lnTo>
                <a:lnTo>
                  <a:pt x="5880" y="1880"/>
                </a:lnTo>
                <a:lnTo>
                  <a:pt x="5860" y="1880"/>
                </a:lnTo>
                <a:lnTo>
                  <a:pt x="5836" y="1880"/>
                </a:lnTo>
                <a:lnTo>
                  <a:pt x="5814" y="1880"/>
                </a:lnTo>
                <a:lnTo>
                  <a:pt x="5792" y="1878"/>
                </a:lnTo>
                <a:lnTo>
                  <a:pt x="5770" y="1874"/>
                </a:lnTo>
                <a:lnTo>
                  <a:pt x="5750" y="1870"/>
                </a:lnTo>
                <a:lnTo>
                  <a:pt x="5728" y="1864"/>
                </a:lnTo>
                <a:lnTo>
                  <a:pt x="5708" y="1856"/>
                </a:lnTo>
                <a:lnTo>
                  <a:pt x="5668" y="1840"/>
                </a:lnTo>
                <a:lnTo>
                  <a:pt x="5632" y="1818"/>
                </a:lnTo>
                <a:lnTo>
                  <a:pt x="5596" y="1794"/>
                </a:lnTo>
                <a:lnTo>
                  <a:pt x="5564" y="1766"/>
                </a:lnTo>
                <a:lnTo>
                  <a:pt x="5534" y="1734"/>
                </a:lnTo>
                <a:lnTo>
                  <a:pt x="5508" y="1700"/>
                </a:lnTo>
                <a:lnTo>
                  <a:pt x="5484" y="1662"/>
                </a:lnTo>
                <a:lnTo>
                  <a:pt x="5464" y="1622"/>
                </a:lnTo>
                <a:lnTo>
                  <a:pt x="5446" y="1580"/>
                </a:lnTo>
                <a:lnTo>
                  <a:pt x="5434" y="1536"/>
                </a:lnTo>
                <a:lnTo>
                  <a:pt x="5424" y="1492"/>
                </a:lnTo>
                <a:lnTo>
                  <a:pt x="5418" y="1444"/>
                </a:lnTo>
                <a:lnTo>
                  <a:pt x="5416" y="1396"/>
                </a:lnTo>
                <a:lnTo>
                  <a:pt x="5418" y="1282"/>
                </a:lnTo>
                <a:lnTo>
                  <a:pt x="5422" y="1238"/>
                </a:lnTo>
                <a:lnTo>
                  <a:pt x="5428" y="1196"/>
                </a:lnTo>
                <a:lnTo>
                  <a:pt x="5436" y="1154"/>
                </a:lnTo>
                <a:lnTo>
                  <a:pt x="5448" y="1114"/>
                </a:lnTo>
                <a:lnTo>
                  <a:pt x="5454" y="1080"/>
                </a:lnTo>
                <a:lnTo>
                  <a:pt x="5460" y="1048"/>
                </a:lnTo>
                <a:lnTo>
                  <a:pt x="5468" y="1018"/>
                </a:lnTo>
                <a:lnTo>
                  <a:pt x="5478" y="988"/>
                </a:lnTo>
                <a:lnTo>
                  <a:pt x="5488" y="958"/>
                </a:lnTo>
                <a:lnTo>
                  <a:pt x="5498" y="932"/>
                </a:lnTo>
                <a:lnTo>
                  <a:pt x="5512" y="906"/>
                </a:lnTo>
                <a:lnTo>
                  <a:pt x="5526" y="884"/>
                </a:lnTo>
                <a:lnTo>
                  <a:pt x="5542" y="862"/>
                </a:lnTo>
                <a:lnTo>
                  <a:pt x="5558" y="844"/>
                </a:lnTo>
                <a:lnTo>
                  <a:pt x="5576" y="828"/>
                </a:lnTo>
                <a:lnTo>
                  <a:pt x="5596" y="814"/>
                </a:lnTo>
                <a:lnTo>
                  <a:pt x="5618" y="804"/>
                </a:lnTo>
                <a:lnTo>
                  <a:pt x="5640" y="796"/>
                </a:lnTo>
                <a:lnTo>
                  <a:pt x="5664" y="792"/>
                </a:lnTo>
                <a:lnTo>
                  <a:pt x="5690" y="790"/>
                </a:lnTo>
                <a:close/>
                <a:moveTo>
                  <a:pt x="6172" y="1538"/>
                </a:moveTo>
                <a:lnTo>
                  <a:pt x="6172" y="1538"/>
                </a:lnTo>
                <a:lnTo>
                  <a:pt x="6122" y="1514"/>
                </a:lnTo>
                <a:lnTo>
                  <a:pt x="6070" y="1488"/>
                </a:lnTo>
                <a:lnTo>
                  <a:pt x="6032" y="1464"/>
                </a:lnTo>
                <a:lnTo>
                  <a:pt x="5996" y="1440"/>
                </a:lnTo>
                <a:lnTo>
                  <a:pt x="5960" y="1414"/>
                </a:lnTo>
                <a:lnTo>
                  <a:pt x="5926" y="1386"/>
                </a:lnTo>
                <a:lnTo>
                  <a:pt x="5896" y="1356"/>
                </a:lnTo>
                <a:lnTo>
                  <a:pt x="5864" y="1326"/>
                </a:lnTo>
                <a:lnTo>
                  <a:pt x="5836" y="1292"/>
                </a:lnTo>
                <a:lnTo>
                  <a:pt x="5810" y="1260"/>
                </a:lnTo>
                <a:lnTo>
                  <a:pt x="5784" y="1224"/>
                </a:lnTo>
                <a:lnTo>
                  <a:pt x="5760" y="1188"/>
                </a:lnTo>
                <a:lnTo>
                  <a:pt x="5738" y="1152"/>
                </a:lnTo>
                <a:lnTo>
                  <a:pt x="5718" y="1114"/>
                </a:lnTo>
                <a:lnTo>
                  <a:pt x="5700" y="1076"/>
                </a:lnTo>
                <a:lnTo>
                  <a:pt x="5684" y="1036"/>
                </a:lnTo>
                <a:lnTo>
                  <a:pt x="5670" y="996"/>
                </a:lnTo>
                <a:lnTo>
                  <a:pt x="5658" y="956"/>
                </a:lnTo>
                <a:lnTo>
                  <a:pt x="5640" y="970"/>
                </a:lnTo>
                <a:lnTo>
                  <a:pt x="5624" y="984"/>
                </a:lnTo>
                <a:lnTo>
                  <a:pt x="5608" y="1000"/>
                </a:lnTo>
                <a:lnTo>
                  <a:pt x="5594" y="1016"/>
                </a:lnTo>
                <a:lnTo>
                  <a:pt x="5580" y="1034"/>
                </a:lnTo>
                <a:lnTo>
                  <a:pt x="5568" y="1054"/>
                </a:lnTo>
                <a:lnTo>
                  <a:pt x="5556" y="1072"/>
                </a:lnTo>
                <a:lnTo>
                  <a:pt x="5544" y="1094"/>
                </a:lnTo>
                <a:lnTo>
                  <a:pt x="5534" y="1114"/>
                </a:lnTo>
                <a:lnTo>
                  <a:pt x="5526" y="1136"/>
                </a:lnTo>
                <a:lnTo>
                  <a:pt x="5518" y="1160"/>
                </a:lnTo>
                <a:lnTo>
                  <a:pt x="5512" y="1182"/>
                </a:lnTo>
                <a:lnTo>
                  <a:pt x="5506" y="1206"/>
                </a:lnTo>
                <a:lnTo>
                  <a:pt x="5502" y="1232"/>
                </a:lnTo>
                <a:lnTo>
                  <a:pt x="5500" y="1256"/>
                </a:lnTo>
                <a:lnTo>
                  <a:pt x="5498" y="1282"/>
                </a:lnTo>
                <a:lnTo>
                  <a:pt x="5496" y="1398"/>
                </a:lnTo>
                <a:lnTo>
                  <a:pt x="5498" y="1438"/>
                </a:lnTo>
                <a:lnTo>
                  <a:pt x="5502" y="1478"/>
                </a:lnTo>
                <a:lnTo>
                  <a:pt x="5510" y="1518"/>
                </a:lnTo>
                <a:lnTo>
                  <a:pt x="5522" y="1554"/>
                </a:lnTo>
                <a:lnTo>
                  <a:pt x="5536" y="1590"/>
                </a:lnTo>
                <a:lnTo>
                  <a:pt x="5554" y="1622"/>
                </a:lnTo>
                <a:lnTo>
                  <a:pt x="5574" y="1654"/>
                </a:lnTo>
                <a:lnTo>
                  <a:pt x="5596" y="1682"/>
                </a:lnTo>
                <a:lnTo>
                  <a:pt x="5620" y="1708"/>
                </a:lnTo>
                <a:lnTo>
                  <a:pt x="5646" y="1730"/>
                </a:lnTo>
                <a:lnTo>
                  <a:pt x="5674" y="1752"/>
                </a:lnTo>
                <a:lnTo>
                  <a:pt x="5704" y="1768"/>
                </a:lnTo>
                <a:lnTo>
                  <a:pt x="5736" y="1782"/>
                </a:lnTo>
                <a:lnTo>
                  <a:pt x="5770" y="1792"/>
                </a:lnTo>
                <a:lnTo>
                  <a:pt x="5804" y="1798"/>
                </a:lnTo>
                <a:lnTo>
                  <a:pt x="5838" y="1800"/>
                </a:lnTo>
                <a:lnTo>
                  <a:pt x="5866" y="1800"/>
                </a:lnTo>
                <a:lnTo>
                  <a:pt x="5894" y="1796"/>
                </a:lnTo>
                <a:lnTo>
                  <a:pt x="5920" y="1792"/>
                </a:lnTo>
                <a:lnTo>
                  <a:pt x="5946" y="1784"/>
                </a:lnTo>
                <a:lnTo>
                  <a:pt x="5972" y="1772"/>
                </a:lnTo>
                <a:lnTo>
                  <a:pt x="5996" y="1760"/>
                </a:lnTo>
                <a:lnTo>
                  <a:pt x="6020" y="1746"/>
                </a:lnTo>
                <a:lnTo>
                  <a:pt x="6042" y="1730"/>
                </a:lnTo>
                <a:lnTo>
                  <a:pt x="6064" y="1710"/>
                </a:lnTo>
                <a:lnTo>
                  <a:pt x="6084" y="1690"/>
                </a:lnTo>
                <a:lnTo>
                  <a:pt x="6104" y="1668"/>
                </a:lnTo>
                <a:lnTo>
                  <a:pt x="6120" y="1646"/>
                </a:lnTo>
                <a:lnTo>
                  <a:pt x="6136" y="1620"/>
                </a:lnTo>
                <a:lnTo>
                  <a:pt x="6150" y="1594"/>
                </a:lnTo>
                <a:lnTo>
                  <a:pt x="6162" y="1566"/>
                </a:lnTo>
                <a:lnTo>
                  <a:pt x="6172" y="1538"/>
                </a:lnTo>
                <a:close/>
                <a:moveTo>
                  <a:pt x="290" y="1352"/>
                </a:moveTo>
                <a:lnTo>
                  <a:pt x="290" y="1414"/>
                </a:lnTo>
                <a:lnTo>
                  <a:pt x="292" y="1454"/>
                </a:lnTo>
                <a:lnTo>
                  <a:pt x="298" y="1492"/>
                </a:lnTo>
                <a:lnTo>
                  <a:pt x="306" y="1530"/>
                </a:lnTo>
                <a:lnTo>
                  <a:pt x="318" y="1566"/>
                </a:lnTo>
                <a:lnTo>
                  <a:pt x="334" y="1600"/>
                </a:lnTo>
                <a:lnTo>
                  <a:pt x="352" y="1632"/>
                </a:lnTo>
                <a:lnTo>
                  <a:pt x="372" y="1662"/>
                </a:lnTo>
                <a:lnTo>
                  <a:pt x="394" y="1690"/>
                </a:lnTo>
                <a:lnTo>
                  <a:pt x="418" y="1714"/>
                </a:lnTo>
                <a:lnTo>
                  <a:pt x="446" y="1736"/>
                </a:lnTo>
                <a:lnTo>
                  <a:pt x="474" y="1756"/>
                </a:lnTo>
                <a:lnTo>
                  <a:pt x="504" y="1772"/>
                </a:lnTo>
                <a:lnTo>
                  <a:pt x="536" y="1784"/>
                </a:lnTo>
                <a:lnTo>
                  <a:pt x="568" y="1794"/>
                </a:lnTo>
                <a:lnTo>
                  <a:pt x="602" y="1800"/>
                </a:lnTo>
                <a:lnTo>
                  <a:pt x="636" y="1802"/>
                </a:lnTo>
                <a:lnTo>
                  <a:pt x="672" y="1800"/>
                </a:lnTo>
                <a:lnTo>
                  <a:pt x="706" y="1794"/>
                </a:lnTo>
                <a:lnTo>
                  <a:pt x="738" y="1784"/>
                </a:lnTo>
                <a:lnTo>
                  <a:pt x="770" y="1772"/>
                </a:lnTo>
                <a:lnTo>
                  <a:pt x="800" y="1756"/>
                </a:lnTo>
                <a:lnTo>
                  <a:pt x="828" y="1736"/>
                </a:lnTo>
                <a:lnTo>
                  <a:pt x="856" y="1714"/>
                </a:lnTo>
                <a:lnTo>
                  <a:pt x="880" y="1690"/>
                </a:lnTo>
                <a:lnTo>
                  <a:pt x="902" y="1662"/>
                </a:lnTo>
                <a:lnTo>
                  <a:pt x="922" y="1632"/>
                </a:lnTo>
                <a:lnTo>
                  <a:pt x="940" y="1600"/>
                </a:lnTo>
                <a:lnTo>
                  <a:pt x="954" y="1566"/>
                </a:lnTo>
                <a:lnTo>
                  <a:pt x="966" y="1530"/>
                </a:lnTo>
                <a:lnTo>
                  <a:pt x="976" y="1492"/>
                </a:lnTo>
                <a:lnTo>
                  <a:pt x="980" y="1454"/>
                </a:lnTo>
                <a:lnTo>
                  <a:pt x="982" y="1414"/>
                </a:lnTo>
                <a:lnTo>
                  <a:pt x="982" y="1284"/>
                </a:lnTo>
                <a:lnTo>
                  <a:pt x="982" y="1258"/>
                </a:lnTo>
                <a:lnTo>
                  <a:pt x="980" y="1234"/>
                </a:lnTo>
                <a:lnTo>
                  <a:pt x="976" y="1210"/>
                </a:lnTo>
                <a:lnTo>
                  <a:pt x="972" y="1186"/>
                </a:lnTo>
                <a:lnTo>
                  <a:pt x="966" y="1164"/>
                </a:lnTo>
                <a:lnTo>
                  <a:pt x="958" y="1142"/>
                </a:lnTo>
                <a:lnTo>
                  <a:pt x="950" y="1120"/>
                </a:lnTo>
                <a:lnTo>
                  <a:pt x="942" y="1100"/>
                </a:lnTo>
                <a:lnTo>
                  <a:pt x="930" y="1080"/>
                </a:lnTo>
                <a:lnTo>
                  <a:pt x="920" y="1060"/>
                </a:lnTo>
                <a:lnTo>
                  <a:pt x="906" y="1042"/>
                </a:lnTo>
                <a:lnTo>
                  <a:pt x="894" y="1024"/>
                </a:lnTo>
                <a:lnTo>
                  <a:pt x="880" y="1008"/>
                </a:lnTo>
                <a:lnTo>
                  <a:pt x="864" y="992"/>
                </a:lnTo>
                <a:lnTo>
                  <a:pt x="848" y="978"/>
                </a:lnTo>
                <a:lnTo>
                  <a:pt x="832" y="964"/>
                </a:lnTo>
                <a:lnTo>
                  <a:pt x="584" y="1100"/>
                </a:lnTo>
                <a:lnTo>
                  <a:pt x="690" y="1224"/>
                </a:lnTo>
                <a:lnTo>
                  <a:pt x="456" y="1232"/>
                </a:lnTo>
                <a:lnTo>
                  <a:pt x="456" y="1352"/>
                </a:lnTo>
                <a:lnTo>
                  <a:pt x="290" y="1352"/>
                </a:lnTo>
                <a:close/>
                <a:moveTo>
                  <a:pt x="594" y="776"/>
                </a:moveTo>
                <a:lnTo>
                  <a:pt x="594" y="776"/>
                </a:lnTo>
                <a:lnTo>
                  <a:pt x="620" y="776"/>
                </a:lnTo>
                <a:lnTo>
                  <a:pt x="946" y="780"/>
                </a:lnTo>
                <a:lnTo>
                  <a:pt x="956" y="782"/>
                </a:lnTo>
                <a:lnTo>
                  <a:pt x="964" y="784"/>
                </a:lnTo>
                <a:lnTo>
                  <a:pt x="972" y="788"/>
                </a:lnTo>
                <a:lnTo>
                  <a:pt x="978" y="794"/>
                </a:lnTo>
                <a:lnTo>
                  <a:pt x="984" y="800"/>
                </a:lnTo>
                <a:lnTo>
                  <a:pt x="988" y="808"/>
                </a:lnTo>
                <a:lnTo>
                  <a:pt x="990" y="816"/>
                </a:lnTo>
                <a:lnTo>
                  <a:pt x="992" y="826"/>
                </a:lnTo>
                <a:lnTo>
                  <a:pt x="994" y="834"/>
                </a:lnTo>
                <a:lnTo>
                  <a:pt x="992" y="844"/>
                </a:lnTo>
                <a:lnTo>
                  <a:pt x="990" y="854"/>
                </a:lnTo>
                <a:lnTo>
                  <a:pt x="986" y="864"/>
                </a:lnTo>
                <a:lnTo>
                  <a:pt x="980" y="874"/>
                </a:lnTo>
                <a:lnTo>
                  <a:pt x="972" y="882"/>
                </a:lnTo>
                <a:lnTo>
                  <a:pt x="962" y="890"/>
                </a:lnTo>
                <a:lnTo>
                  <a:pt x="952" y="898"/>
                </a:lnTo>
                <a:lnTo>
                  <a:pt x="908" y="922"/>
                </a:lnTo>
                <a:lnTo>
                  <a:pt x="924" y="938"/>
                </a:lnTo>
                <a:lnTo>
                  <a:pt x="942" y="956"/>
                </a:lnTo>
                <a:lnTo>
                  <a:pt x="958" y="976"/>
                </a:lnTo>
                <a:lnTo>
                  <a:pt x="972" y="994"/>
                </a:lnTo>
                <a:lnTo>
                  <a:pt x="986" y="1016"/>
                </a:lnTo>
                <a:lnTo>
                  <a:pt x="998" y="1036"/>
                </a:lnTo>
                <a:lnTo>
                  <a:pt x="1010" y="1058"/>
                </a:lnTo>
                <a:lnTo>
                  <a:pt x="1020" y="1082"/>
                </a:lnTo>
                <a:lnTo>
                  <a:pt x="1030" y="1104"/>
                </a:lnTo>
                <a:lnTo>
                  <a:pt x="1038" y="1128"/>
                </a:lnTo>
                <a:lnTo>
                  <a:pt x="1046" y="1154"/>
                </a:lnTo>
                <a:lnTo>
                  <a:pt x="1052" y="1178"/>
                </a:lnTo>
                <a:lnTo>
                  <a:pt x="1056" y="1204"/>
                </a:lnTo>
                <a:lnTo>
                  <a:pt x="1060" y="1230"/>
                </a:lnTo>
                <a:lnTo>
                  <a:pt x="1062" y="1256"/>
                </a:lnTo>
                <a:lnTo>
                  <a:pt x="1062" y="1284"/>
                </a:lnTo>
                <a:lnTo>
                  <a:pt x="1062" y="1414"/>
                </a:lnTo>
                <a:lnTo>
                  <a:pt x="1060" y="1460"/>
                </a:lnTo>
                <a:lnTo>
                  <a:pt x="1054" y="1506"/>
                </a:lnTo>
                <a:lnTo>
                  <a:pt x="1044" y="1552"/>
                </a:lnTo>
                <a:lnTo>
                  <a:pt x="1030" y="1594"/>
                </a:lnTo>
                <a:lnTo>
                  <a:pt x="1012" y="1634"/>
                </a:lnTo>
                <a:lnTo>
                  <a:pt x="990" y="1674"/>
                </a:lnTo>
                <a:lnTo>
                  <a:pt x="966" y="1710"/>
                </a:lnTo>
                <a:lnTo>
                  <a:pt x="940" y="1742"/>
                </a:lnTo>
                <a:lnTo>
                  <a:pt x="910" y="1772"/>
                </a:lnTo>
                <a:lnTo>
                  <a:pt x="876" y="1800"/>
                </a:lnTo>
                <a:lnTo>
                  <a:pt x="842" y="1824"/>
                </a:lnTo>
                <a:lnTo>
                  <a:pt x="804" y="1844"/>
                </a:lnTo>
                <a:lnTo>
                  <a:pt x="764" y="1860"/>
                </a:lnTo>
                <a:lnTo>
                  <a:pt x="724" y="1872"/>
                </a:lnTo>
                <a:lnTo>
                  <a:pt x="702" y="1876"/>
                </a:lnTo>
                <a:lnTo>
                  <a:pt x="680" y="1878"/>
                </a:lnTo>
                <a:lnTo>
                  <a:pt x="660" y="1880"/>
                </a:lnTo>
                <a:lnTo>
                  <a:pt x="636" y="1882"/>
                </a:lnTo>
                <a:lnTo>
                  <a:pt x="602" y="1880"/>
                </a:lnTo>
                <a:lnTo>
                  <a:pt x="568" y="1874"/>
                </a:lnTo>
                <a:lnTo>
                  <a:pt x="534" y="1868"/>
                </a:lnTo>
                <a:lnTo>
                  <a:pt x="502" y="1856"/>
                </a:lnTo>
                <a:lnTo>
                  <a:pt x="470" y="1844"/>
                </a:lnTo>
                <a:lnTo>
                  <a:pt x="440" y="1828"/>
                </a:lnTo>
                <a:lnTo>
                  <a:pt x="412" y="1810"/>
                </a:lnTo>
                <a:lnTo>
                  <a:pt x="384" y="1790"/>
                </a:lnTo>
                <a:lnTo>
                  <a:pt x="358" y="1768"/>
                </a:lnTo>
                <a:lnTo>
                  <a:pt x="336" y="1744"/>
                </a:lnTo>
                <a:lnTo>
                  <a:pt x="312" y="1718"/>
                </a:lnTo>
                <a:lnTo>
                  <a:pt x="292" y="1690"/>
                </a:lnTo>
                <a:lnTo>
                  <a:pt x="274" y="1660"/>
                </a:lnTo>
                <a:lnTo>
                  <a:pt x="258" y="1628"/>
                </a:lnTo>
                <a:lnTo>
                  <a:pt x="244" y="1596"/>
                </a:lnTo>
                <a:lnTo>
                  <a:pt x="232" y="1562"/>
                </a:lnTo>
                <a:lnTo>
                  <a:pt x="210" y="1548"/>
                </a:lnTo>
                <a:lnTo>
                  <a:pt x="190" y="1534"/>
                </a:lnTo>
                <a:lnTo>
                  <a:pt x="172" y="1516"/>
                </a:lnTo>
                <a:lnTo>
                  <a:pt x="158" y="1500"/>
                </a:lnTo>
                <a:lnTo>
                  <a:pt x="146" y="1480"/>
                </a:lnTo>
                <a:lnTo>
                  <a:pt x="136" y="1460"/>
                </a:lnTo>
                <a:lnTo>
                  <a:pt x="130" y="1438"/>
                </a:lnTo>
                <a:lnTo>
                  <a:pt x="128" y="1414"/>
                </a:lnTo>
                <a:lnTo>
                  <a:pt x="128" y="1368"/>
                </a:lnTo>
                <a:lnTo>
                  <a:pt x="128" y="1284"/>
                </a:lnTo>
                <a:lnTo>
                  <a:pt x="130" y="1240"/>
                </a:lnTo>
                <a:lnTo>
                  <a:pt x="136" y="1198"/>
                </a:lnTo>
                <a:lnTo>
                  <a:pt x="144" y="1156"/>
                </a:lnTo>
                <a:lnTo>
                  <a:pt x="154" y="1116"/>
                </a:lnTo>
                <a:lnTo>
                  <a:pt x="168" y="1078"/>
                </a:lnTo>
                <a:lnTo>
                  <a:pt x="186" y="1040"/>
                </a:lnTo>
                <a:lnTo>
                  <a:pt x="204" y="1006"/>
                </a:lnTo>
                <a:lnTo>
                  <a:pt x="228" y="972"/>
                </a:lnTo>
                <a:lnTo>
                  <a:pt x="252" y="940"/>
                </a:lnTo>
                <a:lnTo>
                  <a:pt x="278" y="910"/>
                </a:lnTo>
                <a:lnTo>
                  <a:pt x="308" y="884"/>
                </a:lnTo>
                <a:lnTo>
                  <a:pt x="338" y="860"/>
                </a:lnTo>
                <a:lnTo>
                  <a:pt x="370" y="838"/>
                </a:lnTo>
                <a:lnTo>
                  <a:pt x="406" y="820"/>
                </a:lnTo>
                <a:lnTo>
                  <a:pt x="442" y="804"/>
                </a:lnTo>
                <a:lnTo>
                  <a:pt x="480" y="792"/>
                </a:lnTo>
                <a:lnTo>
                  <a:pt x="508" y="784"/>
                </a:lnTo>
                <a:lnTo>
                  <a:pt x="536" y="780"/>
                </a:lnTo>
                <a:lnTo>
                  <a:pt x="564" y="776"/>
                </a:lnTo>
                <a:lnTo>
                  <a:pt x="594" y="776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b="1" kern="0">
              <a:latin typeface="Verdana"/>
              <a:ea typeface="ＭＳ Ｐゴシック"/>
            </a:endParaRP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xmlns="" id="{6FD392A6-09BB-464C-9F8F-811D237B318F}"/>
              </a:ext>
            </a:extLst>
          </p:cNvPr>
          <p:cNvSpPr/>
          <p:nvPr/>
        </p:nvSpPr>
        <p:spPr>
          <a:xfrm>
            <a:off x="7192963" y="3227242"/>
            <a:ext cx="1643062" cy="1201737"/>
          </a:xfrm>
          <a:prstGeom prst="hexagon">
            <a:avLst>
              <a:gd name="adj" fmla="val 33905"/>
              <a:gd name="vf" fmla="val 115470"/>
            </a:avLst>
          </a:prstGeom>
          <a:solidFill>
            <a:srgbClr val="F49EA4"/>
          </a:solidFill>
          <a:ln w="12700" cap="flat" cmpd="sng" algn="ctr">
            <a:noFill/>
            <a:prstDash val="solid"/>
          </a:ln>
          <a:effectLst/>
        </p:spPr>
        <p:txBody>
          <a:bodyPr lIns="36000" rIns="3600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latin typeface="Arial"/>
              </a:rPr>
              <a:t>Perfect Store data &amp; KPI’s</a:t>
            </a: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xmlns="" id="{9F996F3D-50C6-479E-B0B5-10927D4CA5B4}"/>
              </a:ext>
            </a:extLst>
          </p:cNvPr>
          <p:cNvSpPr/>
          <p:nvPr/>
        </p:nvSpPr>
        <p:spPr>
          <a:xfrm>
            <a:off x="8464551" y="3849542"/>
            <a:ext cx="1641475" cy="1201737"/>
          </a:xfrm>
          <a:prstGeom prst="hexagon">
            <a:avLst>
              <a:gd name="adj" fmla="val 33905"/>
              <a:gd name="vf" fmla="val 115470"/>
            </a:avLst>
          </a:prstGeom>
          <a:solidFill>
            <a:srgbClr val="F49EA4"/>
          </a:solidFill>
          <a:ln w="12700" cap="flat" cmpd="sng" algn="ctr">
            <a:noFill/>
            <a:prstDash val="solid"/>
          </a:ln>
          <a:effectLst/>
        </p:spPr>
        <p:txBody>
          <a:bodyPr lIns="36000" rIns="3600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latin typeface="Arial"/>
              </a:rPr>
              <a:t>Promo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latin typeface="Arial"/>
              </a:rPr>
              <a:t>ROI</a:t>
            </a: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xmlns="" id="{84ACCFDA-C16A-4A69-9AB9-36BF0330CA7C}"/>
              </a:ext>
            </a:extLst>
          </p:cNvPr>
          <p:cNvSpPr/>
          <p:nvPr/>
        </p:nvSpPr>
        <p:spPr>
          <a:xfrm>
            <a:off x="4651376" y="3227242"/>
            <a:ext cx="1643063" cy="1201737"/>
          </a:xfrm>
          <a:prstGeom prst="hexagon">
            <a:avLst>
              <a:gd name="adj" fmla="val 33905"/>
              <a:gd name="vf" fmla="val 115470"/>
            </a:avLst>
          </a:prstGeom>
          <a:solidFill>
            <a:srgbClr val="F49EA4"/>
          </a:solidFill>
          <a:ln w="12700" cap="flat" cmpd="sng" algn="ctr">
            <a:noFill/>
            <a:prstDash val="solid"/>
          </a:ln>
          <a:effectLst/>
        </p:spPr>
        <p:txBody>
          <a:bodyPr lIns="36000" rIns="3600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latin typeface="Arial"/>
              </a:rPr>
              <a:t>JBPs</a:t>
            </a: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xmlns="" id="{5DF2FB3C-317B-43E5-8708-DE039CF05678}"/>
              </a:ext>
            </a:extLst>
          </p:cNvPr>
          <p:cNvSpPr/>
          <p:nvPr/>
        </p:nvSpPr>
        <p:spPr>
          <a:xfrm>
            <a:off x="3389314" y="3849542"/>
            <a:ext cx="1633537" cy="1201737"/>
          </a:xfrm>
          <a:prstGeom prst="hexagon">
            <a:avLst>
              <a:gd name="adj" fmla="val 33905"/>
              <a:gd name="vf" fmla="val 115470"/>
            </a:avLst>
          </a:prstGeom>
          <a:solidFill>
            <a:srgbClr val="F49EA4"/>
          </a:solidFill>
          <a:ln w="38100" cap="flat" cmpd="sng" algn="ctr">
            <a:solidFill>
              <a:srgbClr val="FFFFFF"/>
            </a:solidFill>
            <a:prstDash val="solid"/>
          </a:ln>
          <a:effectLst/>
        </p:spPr>
        <p:txBody>
          <a:bodyPr lIns="36000" rIns="3600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latin typeface="Arial"/>
              </a:rPr>
              <a:t>IBP</a:t>
            </a: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xmlns="" id="{C3013398-906F-470A-B4C1-50B3393CC2DA}"/>
              </a:ext>
            </a:extLst>
          </p:cNvPr>
          <p:cNvSpPr/>
          <p:nvPr/>
        </p:nvSpPr>
        <p:spPr>
          <a:xfrm>
            <a:off x="3379788" y="2597003"/>
            <a:ext cx="1643062" cy="1200150"/>
          </a:xfrm>
          <a:prstGeom prst="hexagon">
            <a:avLst>
              <a:gd name="adj" fmla="val 33905"/>
              <a:gd name="vf" fmla="val 115470"/>
            </a:avLst>
          </a:prstGeom>
          <a:solidFill>
            <a:srgbClr val="C1FFC1"/>
          </a:solidFill>
          <a:ln w="12700" cap="flat" cmpd="sng" algn="ctr">
            <a:noFill/>
            <a:prstDash val="solid"/>
          </a:ln>
          <a:effectLst/>
        </p:spPr>
        <p:txBody>
          <a:bodyPr lIns="36000" rIns="3600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latin typeface="Arial"/>
              </a:rPr>
              <a:t>Roles &amp; Resp.</a:t>
            </a: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xmlns="" id="{C8D89175-E51C-466F-93CA-0A2221FAF784}"/>
              </a:ext>
            </a:extLst>
          </p:cNvPr>
          <p:cNvSpPr/>
          <p:nvPr/>
        </p:nvSpPr>
        <p:spPr>
          <a:xfrm>
            <a:off x="5921376" y="2597003"/>
            <a:ext cx="1643063" cy="1200150"/>
          </a:xfrm>
          <a:prstGeom prst="hexagon">
            <a:avLst>
              <a:gd name="adj" fmla="val 33905"/>
              <a:gd name="vf" fmla="val 115470"/>
            </a:avLst>
          </a:prstGeom>
          <a:solidFill>
            <a:srgbClr val="C1FFC1"/>
          </a:solidFill>
          <a:ln w="127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latin typeface="Arial"/>
              </a:rPr>
              <a:t>KPIs &amp; Incentives</a:t>
            </a: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xmlns="" id="{B4785352-875C-4F9E-B501-820259788F7A}"/>
              </a:ext>
            </a:extLst>
          </p:cNvPr>
          <p:cNvSpPr/>
          <p:nvPr/>
        </p:nvSpPr>
        <p:spPr>
          <a:xfrm>
            <a:off x="8464551" y="2597003"/>
            <a:ext cx="1641475" cy="1200150"/>
          </a:xfrm>
          <a:prstGeom prst="hexagon">
            <a:avLst>
              <a:gd name="adj" fmla="val 33905"/>
              <a:gd name="vf" fmla="val 115470"/>
            </a:avLst>
          </a:prstGeom>
          <a:solidFill>
            <a:srgbClr val="C1FFC1"/>
          </a:solidFill>
          <a:ln w="127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latin typeface="Arial"/>
              </a:rPr>
              <a:t>Commercial Competency</a:t>
            </a:r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xmlns="" id="{8D3771E7-70A7-489D-A6D9-BB0501C4920B}"/>
              </a:ext>
            </a:extLst>
          </p:cNvPr>
          <p:cNvSpPr/>
          <p:nvPr/>
        </p:nvSpPr>
        <p:spPr>
          <a:xfrm>
            <a:off x="7192963" y="4481366"/>
            <a:ext cx="1643062" cy="1200150"/>
          </a:xfrm>
          <a:prstGeom prst="hexagon">
            <a:avLst>
              <a:gd name="adj" fmla="val 33905"/>
              <a:gd name="vf" fmla="val 115470"/>
            </a:avLst>
          </a:prstGeom>
          <a:solidFill>
            <a:srgbClr val="E4ECBA"/>
          </a:solidFill>
          <a:ln w="12700" cap="flat" cmpd="sng" algn="ctr">
            <a:noFill/>
            <a:prstDash val="solid"/>
          </a:ln>
          <a:effectLst/>
        </p:spPr>
        <p:txBody>
          <a:bodyPr lIns="36000" rIns="3600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latin typeface="Arial"/>
              </a:rPr>
              <a:t>Promo ROI Tools</a:t>
            </a: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xmlns="" id="{97C52DAE-DCCA-4CF2-A7A5-8D86E3A97E3D}"/>
              </a:ext>
            </a:extLst>
          </p:cNvPr>
          <p:cNvSpPr/>
          <p:nvPr/>
        </p:nvSpPr>
        <p:spPr>
          <a:xfrm>
            <a:off x="7192963" y="1971528"/>
            <a:ext cx="1643062" cy="1201738"/>
          </a:xfrm>
          <a:prstGeom prst="hexagon">
            <a:avLst>
              <a:gd name="adj" fmla="val 33905"/>
              <a:gd name="vf" fmla="val 115470"/>
            </a:avLst>
          </a:prstGeom>
          <a:solidFill>
            <a:srgbClr val="595959">
              <a:lumMod val="20000"/>
              <a:lumOff val="8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lIns="36000" rIns="3600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latin typeface="Arial"/>
              </a:rPr>
              <a:t>PPA</a:t>
            </a: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xmlns="" id="{40DC441A-B33F-4DF5-9C04-44B7341C62D8}"/>
              </a:ext>
            </a:extLst>
          </p:cNvPr>
          <p:cNvSpPr/>
          <p:nvPr/>
        </p:nvSpPr>
        <p:spPr>
          <a:xfrm>
            <a:off x="4651376" y="1971528"/>
            <a:ext cx="1643063" cy="1201738"/>
          </a:xfrm>
          <a:prstGeom prst="hexagon">
            <a:avLst>
              <a:gd name="adj" fmla="val 33905"/>
              <a:gd name="vf" fmla="val 115470"/>
            </a:avLst>
          </a:prstGeom>
          <a:solidFill>
            <a:srgbClr val="595959">
              <a:lumMod val="20000"/>
              <a:lumOff val="8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lIns="36000" rIns="3600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latin typeface="Arial"/>
              </a:rPr>
              <a:t>Terms Frame</a:t>
            </a:r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xmlns="" id="{69943543-E406-447A-84F9-D81D877230C6}"/>
              </a:ext>
            </a:extLst>
          </p:cNvPr>
          <p:cNvSpPr/>
          <p:nvPr/>
        </p:nvSpPr>
        <p:spPr>
          <a:xfrm>
            <a:off x="5930901" y="1349228"/>
            <a:ext cx="1643063" cy="1200150"/>
          </a:xfrm>
          <a:prstGeom prst="hexagon">
            <a:avLst>
              <a:gd name="adj" fmla="val 33905"/>
              <a:gd name="vf" fmla="val 115470"/>
            </a:avLst>
          </a:prstGeom>
          <a:solidFill>
            <a:srgbClr val="595959">
              <a:lumMod val="20000"/>
              <a:lumOff val="8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lIns="36000" rIns="3600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latin typeface="Arial"/>
              </a:rPr>
              <a:t>Tone from the Top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DBE95AC4-E4E6-4848-A1D7-9327E921B31D}"/>
              </a:ext>
            </a:extLst>
          </p:cNvPr>
          <p:cNvGrpSpPr/>
          <p:nvPr/>
        </p:nvGrpSpPr>
        <p:grpSpPr>
          <a:xfrm>
            <a:off x="2257816" y="4550581"/>
            <a:ext cx="435840" cy="399857"/>
            <a:chOff x="6634255" y="5156722"/>
            <a:chExt cx="865590" cy="777297"/>
          </a:xfrm>
          <a:solidFill>
            <a:srgbClr val="F49EA4"/>
          </a:solidFill>
        </p:grpSpPr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xmlns="" id="{02639CA5-4213-43C8-9F8C-AF315163F9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67852" y="5156722"/>
              <a:ext cx="531993" cy="534897"/>
            </a:xfrm>
            <a:custGeom>
              <a:avLst/>
              <a:gdLst>
                <a:gd name="T0" fmla="*/ 171 w 388"/>
                <a:gd name="T1" fmla="*/ 335 h 390"/>
                <a:gd name="T2" fmla="*/ 264 w 388"/>
                <a:gd name="T3" fmla="*/ 258 h 390"/>
                <a:gd name="T4" fmla="*/ 287 w 388"/>
                <a:gd name="T5" fmla="*/ 290 h 390"/>
                <a:gd name="T6" fmla="*/ 78 w 388"/>
                <a:gd name="T7" fmla="*/ 256 h 390"/>
                <a:gd name="T8" fmla="*/ 110 w 388"/>
                <a:gd name="T9" fmla="*/ 233 h 390"/>
                <a:gd name="T10" fmla="*/ 302 w 388"/>
                <a:gd name="T11" fmla="*/ 242 h 390"/>
                <a:gd name="T12" fmla="*/ 88 w 388"/>
                <a:gd name="T13" fmla="*/ 150 h 390"/>
                <a:gd name="T14" fmla="*/ 111 w 388"/>
                <a:gd name="T15" fmla="*/ 182 h 390"/>
                <a:gd name="T16" fmla="*/ 142 w 388"/>
                <a:gd name="T17" fmla="*/ 187 h 390"/>
                <a:gd name="T18" fmla="*/ 202 w 388"/>
                <a:gd name="T19" fmla="*/ 143 h 390"/>
                <a:gd name="T20" fmla="*/ 277 w 388"/>
                <a:gd name="T21" fmla="*/ 161 h 390"/>
                <a:gd name="T22" fmla="*/ 135 w 388"/>
                <a:gd name="T23" fmla="*/ 80 h 390"/>
                <a:gd name="T24" fmla="*/ 158 w 388"/>
                <a:gd name="T25" fmla="*/ 111 h 390"/>
                <a:gd name="T26" fmla="*/ 184 w 388"/>
                <a:gd name="T27" fmla="*/ 80 h 390"/>
                <a:gd name="T28" fmla="*/ 216 w 388"/>
                <a:gd name="T29" fmla="*/ 57 h 390"/>
                <a:gd name="T30" fmla="*/ 222 w 388"/>
                <a:gd name="T31" fmla="*/ 23 h 390"/>
                <a:gd name="T32" fmla="*/ 261 w 388"/>
                <a:gd name="T33" fmla="*/ 12 h 390"/>
                <a:gd name="T34" fmla="*/ 293 w 388"/>
                <a:gd name="T35" fmla="*/ 28 h 390"/>
                <a:gd name="T36" fmla="*/ 313 w 388"/>
                <a:gd name="T37" fmla="*/ 69 h 390"/>
                <a:gd name="T38" fmla="*/ 339 w 388"/>
                <a:gd name="T39" fmla="*/ 100 h 390"/>
                <a:gd name="T40" fmla="*/ 375 w 388"/>
                <a:gd name="T41" fmla="*/ 126 h 390"/>
                <a:gd name="T42" fmla="*/ 385 w 388"/>
                <a:gd name="T43" fmla="*/ 161 h 390"/>
                <a:gd name="T44" fmla="*/ 368 w 388"/>
                <a:gd name="T45" fmla="*/ 203 h 390"/>
                <a:gd name="T46" fmla="*/ 385 w 388"/>
                <a:gd name="T47" fmla="*/ 237 h 390"/>
                <a:gd name="T48" fmla="*/ 373 w 388"/>
                <a:gd name="T49" fmla="*/ 269 h 390"/>
                <a:gd name="T50" fmla="*/ 336 w 388"/>
                <a:gd name="T51" fmla="*/ 296 h 390"/>
                <a:gd name="T52" fmla="*/ 309 w 388"/>
                <a:gd name="T53" fmla="*/ 326 h 390"/>
                <a:gd name="T54" fmla="*/ 288 w 388"/>
                <a:gd name="T55" fmla="*/ 366 h 390"/>
                <a:gd name="T56" fmla="*/ 256 w 388"/>
                <a:gd name="T57" fmla="*/ 380 h 390"/>
                <a:gd name="T58" fmla="*/ 211 w 388"/>
                <a:gd name="T59" fmla="*/ 369 h 390"/>
                <a:gd name="T60" fmla="*/ 171 w 388"/>
                <a:gd name="T61" fmla="*/ 368 h 390"/>
                <a:gd name="T62" fmla="*/ 146 w 388"/>
                <a:gd name="T63" fmla="*/ 384 h 390"/>
                <a:gd name="T64" fmla="*/ 114 w 388"/>
                <a:gd name="T65" fmla="*/ 350 h 390"/>
                <a:gd name="T66" fmla="*/ 81 w 388"/>
                <a:gd name="T67" fmla="*/ 328 h 390"/>
                <a:gd name="T68" fmla="*/ 38 w 388"/>
                <a:gd name="T69" fmla="*/ 313 h 390"/>
                <a:gd name="T70" fmla="*/ 19 w 388"/>
                <a:gd name="T71" fmla="*/ 283 h 390"/>
                <a:gd name="T72" fmla="*/ 24 w 388"/>
                <a:gd name="T73" fmla="*/ 237 h 390"/>
                <a:gd name="T74" fmla="*/ 19 w 388"/>
                <a:gd name="T75" fmla="*/ 198 h 390"/>
                <a:gd name="T76" fmla="*/ 1 w 388"/>
                <a:gd name="T77" fmla="*/ 165 h 390"/>
                <a:gd name="T78" fmla="*/ 29 w 388"/>
                <a:gd name="T79" fmla="*/ 138 h 390"/>
                <a:gd name="T80" fmla="*/ 45 w 388"/>
                <a:gd name="T81" fmla="*/ 102 h 390"/>
                <a:gd name="T82" fmla="*/ 55 w 388"/>
                <a:gd name="T83" fmla="*/ 57 h 390"/>
                <a:gd name="T84" fmla="*/ 83 w 388"/>
                <a:gd name="T85" fmla="*/ 35 h 390"/>
                <a:gd name="T86" fmla="*/ 128 w 388"/>
                <a:gd name="T87" fmla="*/ 33 h 390"/>
                <a:gd name="T88" fmla="*/ 167 w 388"/>
                <a:gd name="T89" fmla="*/ 23 h 390"/>
                <a:gd name="T90" fmla="*/ 207 w 388"/>
                <a:gd name="T91" fmla="*/ 1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8" h="390">
                  <a:moveTo>
                    <a:pt x="180" y="280"/>
                  </a:moveTo>
                  <a:cubicBezTo>
                    <a:pt x="165" y="278"/>
                    <a:pt x="151" y="288"/>
                    <a:pt x="148" y="304"/>
                  </a:cubicBezTo>
                  <a:cubicBezTo>
                    <a:pt x="146" y="319"/>
                    <a:pt x="156" y="333"/>
                    <a:pt x="171" y="335"/>
                  </a:cubicBezTo>
                  <a:cubicBezTo>
                    <a:pt x="186" y="338"/>
                    <a:pt x="201" y="327"/>
                    <a:pt x="203" y="312"/>
                  </a:cubicBezTo>
                  <a:cubicBezTo>
                    <a:pt x="205" y="297"/>
                    <a:pt x="195" y="283"/>
                    <a:pt x="180" y="280"/>
                  </a:cubicBezTo>
                  <a:close/>
                  <a:moveTo>
                    <a:pt x="264" y="258"/>
                  </a:moveTo>
                  <a:cubicBezTo>
                    <a:pt x="248" y="256"/>
                    <a:pt x="234" y="266"/>
                    <a:pt x="232" y="281"/>
                  </a:cubicBezTo>
                  <a:cubicBezTo>
                    <a:pt x="229" y="296"/>
                    <a:pt x="240" y="311"/>
                    <a:pt x="255" y="313"/>
                  </a:cubicBezTo>
                  <a:cubicBezTo>
                    <a:pt x="270" y="315"/>
                    <a:pt x="284" y="305"/>
                    <a:pt x="287" y="290"/>
                  </a:cubicBezTo>
                  <a:cubicBezTo>
                    <a:pt x="289" y="275"/>
                    <a:pt x="279" y="260"/>
                    <a:pt x="264" y="258"/>
                  </a:cubicBezTo>
                  <a:close/>
                  <a:moveTo>
                    <a:pt x="110" y="233"/>
                  </a:moveTo>
                  <a:cubicBezTo>
                    <a:pt x="95" y="231"/>
                    <a:pt x="80" y="241"/>
                    <a:pt x="78" y="256"/>
                  </a:cubicBezTo>
                  <a:cubicBezTo>
                    <a:pt x="75" y="271"/>
                    <a:pt x="86" y="286"/>
                    <a:pt x="101" y="288"/>
                  </a:cubicBezTo>
                  <a:cubicBezTo>
                    <a:pt x="116" y="291"/>
                    <a:pt x="130" y="280"/>
                    <a:pt x="133" y="265"/>
                  </a:cubicBezTo>
                  <a:cubicBezTo>
                    <a:pt x="135" y="250"/>
                    <a:pt x="125" y="236"/>
                    <a:pt x="110" y="233"/>
                  </a:cubicBezTo>
                  <a:close/>
                  <a:moveTo>
                    <a:pt x="311" y="187"/>
                  </a:moveTo>
                  <a:cubicBezTo>
                    <a:pt x="296" y="185"/>
                    <a:pt x="282" y="195"/>
                    <a:pt x="279" y="210"/>
                  </a:cubicBezTo>
                  <a:cubicBezTo>
                    <a:pt x="277" y="225"/>
                    <a:pt x="287" y="239"/>
                    <a:pt x="302" y="242"/>
                  </a:cubicBezTo>
                  <a:cubicBezTo>
                    <a:pt x="318" y="244"/>
                    <a:pt x="332" y="234"/>
                    <a:pt x="334" y="219"/>
                  </a:cubicBezTo>
                  <a:cubicBezTo>
                    <a:pt x="337" y="204"/>
                    <a:pt x="326" y="189"/>
                    <a:pt x="311" y="187"/>
                  </a:cubicBezTo>
                  <a:close/>
                  <a:moveTo>
                    <a:pt x="88" y="150"/>
                  </a:moveTo>
                  <a:cubicBezTo>
                    <a:pt x="72" y="147"/>
                    <a:pt x="58" y="158"/>
                    <a:pt x="56" y="173"/>
                  </a:cubicBezTo>
                  <a:cubicBezTo>
                    <a:pt x="53" y="188"/>
                    <a:pt x="64" y="202"/>
                    <a:pt x="79" y="205"/>
                  </a:cubicBezTo>
                  <a:cubicBezTo>
                    <a:pt x="94" y="207"/>
                    <a:pt x="108" y="197"/>
                    <a:pt x="111" y="182"/>
                  </a:cubicBezTo>
                  <a:cubicBezTo>
                    <a:pt x="113" y="167"/>
                    <a:pt x="103" y="152"/>
                    <a:pt x="88" y="150"/>
                  </a:cubicBezTo>
                  <a:close/>
                  <a:moveTo>
                    <a:pt x="202" y="143"/>
                  </a:moveTo>
                  <a:cubicBezTo>
                    <a:pt x="173" y="139"/>
                    <a:pt x="146" y="158"/>
                    <a:pt x="142" y="187"/>
                  </a:cubicBezTo>
                  <a:cubicBezTo>
                    <a:pt x="137" y="215"/>
                    <a:pt x="157" y="242"/>
                    <a:pt x="185" y="247"/>
                  </a:cubicBezTo>
                  <a:cubicBezTo>
                    <a:pt x="214" y="251"/>
                    <a:pt x="241" y="232"/>
                    <a:pt x="245" y="203"/>
                  </a:cubicBezTo>
                  <a:cubicBezTo>
                    <a:pt x="250" y="175"/>
                    <a:pt x="230" y="148"/>
                    <a:pt x="202" y="143"/>
                  </a:cubicBezTo>
                  <a:close/>
                  <a:moveTo>
                    <a:pt x="286" y="106"/>
                  </a:moveTo>
                  <a:cubicBezTo>
                    <a:pt x="271" y="103"/>
                    <a:pt x="257" y="114"/>
                    <a:pt x="254" y="129"/>
                  </a:cubicBezTo>
                  <a:cubicBezTo>
                    <a:pt x="252" y="144"/>
                    <a:pt x="262" y="158"/>
                    <a:pt x="277" y="161"/>
                  </a:cubicBezTo>
                  <a:cubicBezTo>
                    <a:pt x="292" y="163"/>
                    <a:pt x="307" y="153"/>
                    <a:pt x="309" y="138"/>
                  </a:cubicBezTo>
                  <a:cubicBezTo>
                    <a:pt x="312" y="123"/>
                    <a:pt x="301" y="108"/>
                    <a:pt x="286" y="106"/>
                  </a:cubicBezTo>
                  <a:close/>
                  <a:moveTo>
                    <a:pt x="135" y="80"/>
                  </a:moveTo>
                  <a:cubicBezTo>
                    <a:pt x="120" y="77"/>
                    <a:pt x="106" y="88"/>
                    <a:pt x="103" y="103"/>
                  </a:cubicBezTo>
                  <a:cubicBezTo>
                    <a:pt x="101" y="118"/>
                    <a:pt x="111" y="132"/>
                    <a:pt x="126" y="135"/>
                  </a:cubicBezTo>
                  <a:cubicBezTo>
                    <a:pt x="142" y="137"/>
                    <a:pt x="156" y="127"/>
                    <a:pt x="158" y="111"/>
                  </a:cubicBezTo>
                  <a:cubicBezTo>
                    <a:pt x="161" y="96"/>
                    <a:pt x="150" y="82"/>
                    <a:pt x="135" y="80"/>
                  </a:cubicBezTo>
                  <a:close/>
                  <a:moveTo>
                    <a:pt x="216" y="57"/>
                  </a:moveTo>
                  <a:cubicBezTo>
                    <a:pt x="200" y="55"/>
                    <a:pt x="186" y="65"/>
                    <a:pt x="184" y="80"/>
                  </a:cubicBezTo>
                  <a:cubicBezTo>
                    <a:pt x="181" y="96"/>
                    <a:pt x="192" y="110"/>
                    <a:pt x="207" y="112"/>
                  </a:cubicBezTo>
                  <a:cubicBezTo>
                    <a:pt x="222" y="115"/>
                    <a:pt x="236" y="104"/>
                    <a:pt x="239" y="89"/>
                  </a:cubicBezTo>
                  <a:cubicBezTo>
                    <a:pt x="241" y="74"/>
                    <a:pt x="231" y="60"/>
                    <a:pt x="216" y="57"/>
                  </a:cubicBezTo>
                  <a:close/>
                  <a:moveTo>
                    <a:pt x="207" y="1"/>
                  </a:moveTo>
                  <a:cubicBezTo>
                    <a:pt x="207" y="1"/>
                    <a:pt x="207" y="1"/>
                    <a:pt x="216" y="22"/>
                  </a:cubicBezTo>
                  <a:cubicBezTo>
                    <a:pt x="217" y="22"/>
                    <a:pt x="219" y="22"/>
                    <a:pt x="222" y="23"/>
                  </a:cubicBezTo>
                  <a:cubicBezTo>
                    <a:pt x="223" y="23"/>
                    <a:pt x="225" y="23"/>
                    <a:pt x="226" y="23"/>
                  </a:cubicBezTo>
                  <a:cubicBezTo>
                    <a:pt x="226" y="23"/>
                    <a:pt x="226" y="23"/>
                    <a:pt x="241" y="6"/>
                  </a:cubicBezTo>
                  <a:cubicBezTo>
                    <a:pt x="248" y="8"/>
                    <a:pt x="255" y="10"/>
                    <a:pt x="261" y="12"/>
                  </a:cubicBezTo>
                  <a:cubicBezTo>
                    <a:pt x="261" y="13"/>
                    <a:pt x="261" y="13"/>
                    <a:pt x="264" y="35"/>
                  </a:cubicBezTo>
                  <a:cubicBezTo>
                    <a:pt x="267" y="37"/>
                    <a:pt x="270" y="38"/>
                    <a:pt x="273" y="40"/>
                  </a:cubicBezTo>
                  <a:cubicBezTo>
                    <a:pt x="273" y="40"/>
                    <a:pt x="273" y="40"/>
                    <a:pt x="293" y="28"/>
                  </a:cubicBezTo>
                  <a:cubicBezTo>
                    <a:pt x="298" y="30"/>
                    <a:pt x="305" y="34"/>
                    <a:pt x="310" y="38"/>
                  </a:cubicBezTo>
                  <a:cubicBezTo>
                    <a:pt x="310" y="38"/>
                    <a:pt x="310" y="39"/>
                    <a:pt x="307" y="62"/>
                  </a:cubicBezTo>
                  <a:cubicBezTo>
                    <a:pt x="309" y="63"/>
                    <a:pt x="312" y="65"/>
                    <a:pt x="313" y="69"/>
                  </a:cubicBezTo>
                  <a:cubicBezTo>
                    <a:pt x="313" y="69"/>
                    <a:pt x="313" y="68"/>
                    <a:pt x="336" y="62"/>
                  </a:cubicBezTo>
                  <a:cubicBezTo>
                    <a:pt x="340" y="67"/>
                    <a:pt x="345" y="72"/>
                    <a:pt x="349" y="77"/>
                  </a:cubicBezTo>
                  <a:cubicBezTo>
                    <a:pt x="349" y="77"/>
                    <a:pt x="349" y="78"/>
                    <a:pt x="339" y="100"/>
                  </a:cubicBezTo>
                  <a:cubicBezTo>
                    <a:pt x="341" y="101"/>
                    <a:pt x="343" y="105"/>
                    <a:pt x="344" y="108"/>
                  </a:cubicBezTo>
                  <a:cubicBezTo>
                    <a:pt x="344" y="108"/>
                    <a:pt x="344" y="108"/>
                    <a:pt x="368" y="107"/>
                  </a:cubicBezTo>
                  <a:cubicBezTo>
                    <a:pt x="371" y="114"/>
                    <a:pt x="373" y="120"/>
                    <a:pt x="375" y="126"/>
                  </a:cubicBezTo>
                  <a:cubicBezTo>
                    <a:pt x="375" y="126"/>
                    <a:pt x="375" y="126"/>
                    <a:pt x="361" y="143"/>
                  </a:cubicBezTo>
                  <a:cubicBezTo>
                    <a:pt x="362" y="146"/>
                    <a:pt x="363" y="150"/>
                    <a:pt x="364" y="153"/>
                  </a:cubicBezTo>
                  <a:cubicBezTo>
                    <a:pt x="364" y="153"/>
                    <a:pt x="364" y="153"/>
                    <a:pt x="385" y="161"/>
                  </a:cubicBezTo>
                  <a:cubicBezTo>
                    <a:pt x="387" y="167"/>
                    <a:pt x="387" y="174"/>
                    <a:pt x="388" y="180"/>
                  </a:cubicBezTo>
                  <a:cubicBezTo>
                    <a:pt x="388" y="180"/>
                    <a:pt x="387" y="180"/>
                    <a:pt x="368" y="192"/>
                  </a:cubicBezTo>
                  <a:cubicBezTo>
                    <a:pt x="369" y="197"/>
                    <a:pt x="368" y="200"/>
                    <a:pt x="368" y="203"/>
                  </a:cubicBezTo>
                  <a:cubicBezTo>
                    <a:pt x="368" y="203"/>
                    <a:pt x="368" y="203"/>
                    <a:pt x="388" y="216"/>
                  </a:cubicBezTo>
                  <a:cubicBezTo>
                    <a:pt x="387" y="219"/>
                    <a:pt x="387" y="222"/>
                    <a:pt x="386" y="226"/>
                  </a:cubicBezTo>
                  <a:cubicBezTo>
                    <a:pt x="386" y="229"/>
                    <a:pt x="385" y="232"/>
                    <a:pt x="385" y="237"/>
                  </a:cubicBezTo>
                  <a:cubicBezTo>
                    <a:pt x="361" y="242"/>
                    <a:pt x="361" y="242"/>
                    <a:pt x="361" y="242"/>
                  </a:cubicBezTo>
                  <a:cubicBezTo>
                    <a:pt x="361" y="245"/>
                    <a:pt x="360" y="249"/>
                    <a:pt x="358" y="252"/>
                  </a:cubicBezTo>
                  <a:cubicBezTo>
                    <a:pt x="358" y="252"/>
                    <a:pt x="359" y="252"/>
                    <a:pt x="373" y="269"/>
                  </a:cubicBezTo>
                  <a:cubicBezTo>
                    <a:pt x="371" y="276"/>
                    <a:pt x="369" y="282"/>
                    <a:pt x="364" y="289"/>
                  </a:cubicBezTo>
                  <a:cubicBezTo>
                    <a:pt x="364" y="289"/>
                    <a:pt x="364" y="289"/>
                    <a:pt x="342" y="288"/>
                  </a:cubicBezTo>
                  <a:cubicBezTo>
                    <a:pt x="340" y="291"/>
                    <a:pt x="338" y="293"/>
                    <a:pt x="336" y="296"/>
                  </a:cubicBezTo>
                  <a:cubicBezTo>
                    <a:pt x="336" y="296"/>
                    <a:pt x="336" y="296"/>
                    <a:pt x="345" y="317"/>
                  </a:cubicBezTo>
                  <a:cubicBezTo>
                    <a:pt x="341" y="322"/>
                    <a:pt x="337" y="327"/>
                    <a:pt x="332" y="333"/>
                  </a:cubicBezTo>
                  <a:cubicBezTo>
                    <a:pt x="332" y="333"/>
                    <a:pt x="332" y="332"/>
                    <a:pt x="309" y="326"/>
                  </a:cubicBezTo>
                  <a:cubicBezTo>
                    <a:pt x="308" y="327"/>
                    <a:pt x="304" y="330"/>
                    <a:pt x="302" y="332"/>
                  </a:cubicBezTo>
                  <a:cubicBezTo>
                    <a:pt x="302" y="332"/>
                    <a:pt x="302" y="333"/>
                    <a:pt x="305" y="355"/>
                  </a:cubicBezTo>
                  <a:cubicBezTo>
                    <a:pt x="300" y="359"/>
                    <a:pt x="293" y="362"/>
                    <a:pt x="288" y="366"/>
                  </a:cubicBezTo>
                  <a:cubicBezTo>
                    <a:pt x="288" y="366"/>
                    <a:pt x="288" y="366"/>
                    <a:pt x="268" y="354"/>
                  </a:cubicBezTo>
                  <a:cubicBezTo>
                    <a:pt x="266" y="355"/>
                    <a:pt x="263" y="356"/>
                    <a:pt x="260" y="357"/>
                  </a:cubicBezTo>
                  <a:cubicBezTo>
                    <a:pt x="260" y="357"/>
                    <a:pt x="260" y="357"/>
                    <a:pt x="256" y="380"/>
                  </a:cubicBezTo>
                  <a:cubicBezTo>
                    <a:pt x="250" y="382"/>
                    <a:pt x="242" y="384"/>
                    <a:pt x="236" y="386"/>
                  </a:cubicBezTo>
                  <a:cubicBezTo>
                    <a:pt x="236" y="386"/>
                    <a:pt x="235" y="386"/>
                    <a:pt x="221" y="367"/>
                  </a:cubicBezTo>
                  <a:cubicBezTo>
                    <a:pt x="217" y="368"/>
                    <a:pt x="214" y="369"/>
                    <a:pt x="211" y="369"/>
                  </a:cubicBezTo>
                  <a:cubicBezTo>
                    <a:pt x="211" y="369"/>
                    <a:pt x="211" y="369"/>
                    <a:pt x="201" y="389"/>
                  </a:cubicBezTo>
                  <a:cubicBezTo>
                    <a:pt x="195" y="390"/>
                    <a:pt x="187" y="390"/>
                    <a:pt x="180" y="389"/>
                  </a:cubicBezTo>
                  <a:cubicBezTo>
                    <a:pt x="180" y="389"/>
                    <a:pt x="180" y="389"/>
                    <a:pt x="171" y="368"/>
                  </a:cubicBezTo>
                  <a:cubicBezTo>
                    <a:pt x="170" y="368"/>
                    <a:pt x="168" y="368"/>
                    <a:pt x="167" y="367"/>
                  </a:cubicBezTo>
                  <a:cubicBezTo>
                    <a:pt x="164" y="367"/>
                    <a:pt x="162" y="367"/>
                    <a:pt x="161" y="366"/>
                  </a:cubicBezTo>
                  <a:cubicBezTo>
                    <a:pt x="161" y="366"/>
                    <a:pt x="161" y="367"/>
                    <a:pt x="146" y="384"/>
                  </a:cubicBezTo>
                  <a:cubicBezTo>
                    <a:pt x="139" y="382"/>
                    <a:pt x="132" y="380"/>
                    <a:pt x="127" y="377"/>
                  </a:cubicBezTo>
                  <a:cubicBezTo>
                    <a:pt x="127" y="377"/>
                    <a:pt x="126" y="377"/>
                    <a:pt x="123" y="354"/>
                  </a:cubicBezTo>
                  <a:cubicBezTo>
                    <a:pt x="120" y="354"/>
                    <a:pt x="117" y="352"/>
                    <a:pt x="114" y="350"/>
                  </a:cubicBezTo>
                  <a:cubicBezTo>
                    <a:pt x="114" y="350"/>
                    <a:pt x="114" y="350"/>
                    <a:pt x="94" y="363"/>
                  </a:cubicBezTo>
                  <a:cubicBezTo>
                    <a:pt x="89" y="359"/>
                    <a:pt x="82" y="355"/>
                    <a:pt x="77" y="352"/>
                  </a:cubicBezTo>
                  <a:cubicBezTo>
                    <a:pt x="77" y="352"/>
                    <a:pt x="77" y="351"/>
                    <a:pt x="81" y="328"/>
                  </a:cubicBezTo>
                  <a:cubicBezTo>
                    <a:pt x="78" y="326"/>
                    <a:pt x="77" y="325"/>
                    <a:pt x="74" y="323"/>
                  </a:cubicBezTo>
                  <a:cubicBezTo>
                    <a:pt x="74" y="323"/>
                    <a:pt x="74" y="323"/>
                    <a:pt x="51" y="328"/>
                  </a:cubicBezTo>
                  <a:cubicBezTo>
                    <a:pt x="47" y="323"/>
                    <a:pt x="42" y="318"/>
                    <a:pt x="38" y="313"/>
                  </a:cubicBezTo>
                  <a:cubicBezTo>
                    <a:pt x="38" y="313"/>
                    <a:pt x="38" y="312"/>
                    <a:pt x="48" y="292"/>
                  </a:cubicBezTo>
                  <a:cubicBezTo>
                    <a:pt x="47" y="289"/>
                    <a:pt x="44" y="285"/>
                    <a:pt x="43" y="284"/>
                  </a:cubicBezTo>
                  <a:cubicBezTo>
                    <a:pt x="43" y="284"/>
                    <a:pt x="43" y="284"/>
                    <a:pt x="19" y="283"/>
                  </a:cubicBezTo>
                  <a:cubicBezTo>
                    <a:pt x="17" y="276"/>
                    <a:pt x="14" y="270"/>
                    <a:pt x="12" y="264"/>
                  </a:cubicBezTo>
                  <a:cubicBezTo>
                    <a:pt x="12" y="264"/>
                    <a:pt x="12" y="263"/>
                    <a:pt x="26" y="247"/>
                  </a:cubicBezTo>
                  <a:cubicBezTo>
                    <a:pt x="25" y="243"/>
                    <a:pt x="24" y="240"/>
                    <a:pt x="24" y="237"/>
                  </a:cubicBezTo>
                  <a:cubicBezTo>
                    <a:pt x="24" y="237"/>
                    <a:pt x="23" y="237"/>
                    <a:pt x="2" y="231"/>
                  </a:cubicBezTo>
                  <a:cubicBezTo>
                    <a:pt x="0" y="223"/>
                    <a:pt x="0" y="217"/>
                    <a:pt x="0" y="210"/>
                  </a:cubicBezTo>
                  <a:cubicBezTo>
                    <a:pt x="0" y="210"/>
                    <a:pt x="0" y="209"/>
                    <a:pt x="19" y="198"/>
                  </a:cubicBezTo>
                  <a:cubicBezTo>
                    <a:pt x="18" y="195"/>
                    <a:pt x="19" y="190"/>
                    <a:pt x="20" y="187"/>
                  </a:cubicBezTo>
                  <a:cubicBezTo>
                    <a:pt x="20" y="187"/>
                    <a:pt x="19" y="187"/>
                    <a:pt x="1" y="175"/>
                  </a:cubicBezTo>
                  <a:cubicBezTo>
                    <a:pt x="0" y="171"/>
                    <a:pt x="0" y="168"/>
                    <a:pt x="1" y="165"/>
                  </a:cubicBezTo>
                  <a:cubicBezTo>
                    <a:pt x="1" y="161"/>
                    <a:pt x="2" y="158"/>
                    <a:pt x="4" y="155"/>
                  </a:cubicBezTo>
                  <a:cubicBezTo>
                    <a:pt x="4" y="155"/>
                    <a:pt x="4" y="155"/>
                    <a:pt x="26" y="148"/>
                  </a:cubicBezTo>
                  <a:cubicBezTo>
                    <a:pt x="26" y="145"/>
                    <a:pt x="27" y="142"/>
                    <a:pt x="29" y="138"/>
                  </a:cubicBezTo>
                  <a:cubicBezTo>
                    <a:pt x="29" y="138"/>
                    <a:pt x="29" y="138"/>
                    <a:pt x="14" y="121"/>
                  </a:cubicBezTo>
                  <a:cubicBezTo>
                    <a:pt x="16" y="115"/>
                    <a:pt x="19" y="108"/>
                    <a:pt x="23" y="103"/>
                  </a:cubicBezTo>
                  <a:cubicBezTo>
                    <a:pt x="23" y="103"/>
                    <a:pt x="23" y="103"/>
                    <a:pt x="45" y="102"/>
                  </a:cubicBezTo>
                  <a:cubicBezTo>
                    <a:pt x="47" y="99"/>
                    <a:pt x="49" y="97"/>
                    <a:pt x="51" y="94"/>
                  </a:cubicBezTo>
                  <a:cubicBezTo>
                    <a:pt x="51" y="94"/>
                    <a:pt x="51" y="94"/>
                    <a:pt x="42" y="73"/>
                  </a:cubicBezTo>
                  <a:cubicBezTo>
                    <a:pt x="46" y="68"/>
                    <a:pt x="51" y="63"/>
                    <a:pt x="55" y="57"/>
                  </a:cubicBezTo>
                  <a:cubicBezTo>
                    <a:pt x="55" y="57"/>
                    <a:pt x="55" y="57"/>
                    <a:pt x="78" y="65"/>
                  </a:cubicBezTo>
                  <a:cubicBezTo>
                    <a:pt x="80" y="63"/>
                    <a:pt x="83" y="60"/>
                    <a:pt x="85" y="59"/>
                  </a:cubicBezTo>
                  <a:cubicBezTo>
                    <a:pt x="85" y="59"/>
                    <a:pt x="85" y="59"/>
                    <a:pt x="83" y="35"/>
                  </a:cubicBezTo>
                  <a:cubicBezTo>
                    <a:pt x="88" y="31"/>
                    <a:pt x="94" y="28"/>
                    <a:pt x="99" y="24"/>
                  </a:cubicBezTo>
                  <a:cubicBezTo>
                    <a:pt x="99" y="24"/>
                    <a:pt x="99" y="24"/>
                    <a:pt x="119" y="38"/>
                  </a:cubicBezTo>
                  <a:cubicBezTo>
                    <a:pt x="123" y="35"/>
                    <a:pt x="124" y="34"/>
                    <a:pt x="128" y="33"/>
                  </a:cubicBezTo>
                  <a:cubicBezTo>
                    <a:pt x="128" y="33"/>
                    <a:pt x="128" y="33"/>
                    <a:pt x="131" y="10"/>
                  </a:cubicBezTo>
                  <a:cubicBezTo>
                    <a:pt x="138" y="8"/>
                    <a:pt x="145" y="6"/>
                    <a:pt x="151" y="6"/>
                  </a:cubicBezTo>
                  <a:cubicBezTo>
                    <a:pt x="151" y="6"/>
                    <a:pt x="152" y="6"/>
                    <a:pt x="167" y="23"/>
                  </a:cubicBezTo>
                  <a:cubicBezTo>
                    <a:pt x="170" y="22"/>
                    <a:pt x="173" y="22"/>
                    <a:pt x="176" y="21"/>
                  </a:cubicBezTo>
                  <a:cubicBezTo>
                    <a:pt x="176" y="21"/>
                    <a:pt x="176" y="21"/>
                    <a:pt x="186" y="1"/>
                  </a:cubicBezTo>
                  <a:cubicBezTo>
                    <a:pt x="193" y="0"/>
                    <a:pt x="200" y="0"/>
                    <a:pt x="207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kern="0">
                <a:latin typeface="Arial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xmlns="" id="{0AF7C9DF-FFAE-4CEF-BF19-DE565D42A6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9912" y="5186397"/>
              <a:ext cx="312473" cy="313080"/>
            </a:xfrm>
            <a:custGeom>
              <a:avLst/>
              <a:gdLst>
                <a:gd name="T0" fmla="*/ 73 w 436"/>
                <a:gd name="T1" fmla="*/ 235 h 437"/>
                <a:gd name="T2" fmla="*/ 363 w 436"/>
                <a:gd name="T3" fmla="*/ 202 h 437"/>
                <a:gd name="T4" fmla="*/ 196 w 436"/>
                <a:gd name="T5" fmla="*/ 1 h 437"/>
                <a:gd name="T6" fmla="*/ 232 w 436"/>
                <a:gd name="T7" fmla="*/ 23 h 437"/>
                <a:gd name="T8" fmla="*/ 259 w 436"/>
                <a:gd name="T9" fmla="*/ 4 h 437"/>
                <a:gd name="T10" fmla="*/ 286 w 436"/>
                <a:gd name="T11" fmla="*/ 35 h 437"/>
                <a:gd name="T12" fmla="*/ 318 w 436"/>
                <a:gd name="T13" fmla="*/ 23 h 437"/>
                <a:gd name="T14" fmla="*/ 336 w 436"/>
                <a:gd name="T15" fmla="*/ 62 h 437"/>
                <a:gd name="T16" fmla="*/ 369 w 436"/>
                <a:gd name="T17" fmla="*/ 59 h 437"/>
                <a:gd name="T18" fmla="*/ 375 w 436"/>
                <a:gd name="T19" fmla="*/ 100 h 437"/>
                <a:gd name="T20" fmla="*/ 407 w 436"/>
                <a:gd name="T21" fmla="*/ 109 h 437"/>
                <a:gd name="T22" fmla="*/ 401 w 436"/>
                <a:gd name="T23" fmla="*/ 149 h 437"/>
                <a:gd name="T24" fmla="*/ 431 w 436"/>
                <a:gd name="T25" fmla="*/ 167 h 437"/>
                <a:gd name="T26" fmla="*/ 436 w 436"/>
                <a:gd name="T27" fmla="*/ 190 h 437"/>
                <a:gd name="T28" fmla="*/ 414 w 436"/>
                <a:gd name="T29" fmla="*/ 216 h 437"/>
                <a:gd name="T30" fmla="*/ 434 w 436"/>
                <a:gd name="T31" fmla="*/ 252 h 437"/>
                <a:gd name="T32" fmla="*/ 407 w 436"/>
                <a:gd name="T33" fmla="*/ 271 h 437"/>
                <a:gd name="T34" fmla="*/ 417 w 436"/>
                <a:gd name="T35" fmla="*/ 311 h 437"/>
                <a:gd name="T36" fmla="*/ 385 w 436"/>
                <a:gd name="T37" fmla="*/ 322 h 437"/>
                <a:gd name="T38" fmla="*/ 383 w 436"/>
                <a:gd name="T39" fmla="*/ 363 h 437"/>
                <a:gd name="T40" fmla="*/ 349 w 436"/>
                <a:gd name="T41" fmla="*/ 364 h 437"/>
                <a:gd name="T42" fmla="*/ 335 w 436"/>
                <a:gd name="T43" fmla="*/ 404 h 437"/>
                <a:gd name="T44" fmla="*/ 303 w 436"/>
                <a:gd name="T45" fmla="*/ 395 h 437"/>
                <a:gd name="T46" fmla="*/ 278 w 436"/>
                <a:gd name="T47" fmla="*/ 429 h 437"/>
                <a:gd name="T48" fmla="*/ 256 w 436"/>
                <a:gd name="T49" fmla="*/ 411 h 437"/>
                <a:gd name="T50" fmla="*/ 240 w 436"/>
                <a:gd name="T51" fmla="*/ 436 h 437"/>
                <a:gd name="T52" fmla="*/ 204 w 436"/>
                <a:gd name="T53" fmla="*/ 414 h 437"/>
                <a:gd name="T54" fmla="*/ 177 w 436"/>
                <a:gd name="T55" fmla="*/ 434 h 437"/>
                <a:gd name="T56" fmla="*/ 149 w 436"/>
                <a:gd name="T57" fmla="*/ 403 h 437"/>
                <a:gd name="T58" fmla="*/ 118 w 436"/>
                <a:gd name="T59" fmla="*/ 414 h 437"/>
                <a:gd name="T60" fmla="*/ 101 w 436"/>
                <a:gd name="T61" fmla="*/ 377 h 437"/>
                <a:gd name="T62" fmla="*/ 67 w 436"/>
                <a:gd name="T63" fmla="*/ 378 h 437"/>
                <a:gd name="T64" fmla="*/ 61 w 436"/>
                <a:gd name="T65" fmla="*/ 337 h 437"/>
                <a:gd name="T66" fmla="*/ 29 w 436"/>
                <a:gd name="T67" fmla="*/ 330 h 437"/>
                <a:gd name="T68" fmla="*/ 35 w 436"/>
                <a:gd name="T69" fmla="*/ 288 h 437"/>
                <a:gd name="T70" fmla="*/ 7 w 436"/>
                <a:gd name="T71" fmla="*/ 272 h 437"/>
                <a:gd name="T72" fmla="*/ 2 w 436"/>
                <a:gd name="T73" fmla="*/ 249 h 437"/>
                <a:gd name="T74" fmla="*/ 22 w 436"/>
                <a:gd name="T75" fmla="*/ 221 h 437"/>
                <a:gd name="T76" fmla="*/ 2 w 436"/>
                <a:gd name="T77" fmla="*/ 186 h 437"/>
                <a:gd name="T78" fmla="*/ 29 w 436"/>
                <a:gd name="T79" fmla="*/ 166 h 437"/>
                <a:gd name="T80" fmla="*/ 19 w 436"/>
                <a:gd name="T81" fmla="*/ 126 h 437"/>
                <a:gd name="T82" fmla="*/ 51 w 436"/>
                <a:gd name="T83" fmla="*/ 117 h 437"/>
                <a:gd name="T84" fmla="*/ 53 w 436"/>
                <a:gd name="T85" fmla="*/ 74 h 437"/>
                <a:gd name="T86" fmla="*/ 87 w 436"/>
                <a:gd name="T87" fmla="*/ 73 h 437"/>
                <a:gd name="T88" fmla="*/ 101 w 436"/>
                <a:gd name="T89" fmla="*/ 35 h 437"/>
                <a:gd name="T90" fmla="*/ 133 w 436"/>
                <a:gd name="T91" fmla="*/ 42 h 437"/>
                <a:gd name="T92" fmla="*/ 159 w 436"/>
                <a:gd name="T93" fmla="*/ 8 h 437"/>
                <a:gd name="T94" fmla="*/ 182 w 436"/>
                <a:gd name="T95" fmla="*/ 26 h 437"/>
                <a:gd name="T96" fmla="*/ 196 w 436"/>
                <a:gd name="T97" fmla="*/ 1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6" h="437">
                  <a:moveTo>
                    <a:pt x="201" y="74"/>
                  </a:moveTo>
                  <a:cubicBezTo>
                    <a:pt x="121" y="83"/>
                    <a:pt x="64" y="155"/>
                    <a:pt x="73" y="235"/>
                  </a:cubicBezTo>
                  <a:cubicBezTo>
                    <a:pt x="82" y="315"/>
                    <a:pt x="155" y="373"/>
                    <a:pt x="235" y="363"/>
                  </a:cubicBezTo>
                  <a:cubicBezTo>
                    <a:pt x="315" y="354"/>
                    <a:pt x="372" y="282"/>
                    <a:pt x="363" y="202"/>
                  </a:cubicBezTo>
                  <a:cubicBezTo>
                    <a:pt x="354" y="122"/>
                    <a:pt x="281" y="64"/>
                    <a:pt x="201" y="74"/>
                  </a:cubicBezTo>
                  <a:close/>
                  <a:moveTo>
                    <a:pt x="196" y="1"/>
                  </a:moveTo>
                  <a:cubicBezTo>
                    <a:pt x="204" y="0"/>
                    <a:pt x="212" y="0"/>
                    <a:pt x="219" y="0"/>
                  </a:cubicBezTo>
                  <a:cubicBezTo>
                    <a:pt x="219" y="0"/>
                    <a:pt x="219" y="0"/>
                    <a:pt x="232" y="23"/>
                  </a:cubicBezTo>
                  <a:cubicBezTo>
                    <a:pt x="236" y="24"/>
                    <a:pt x="239" y="23"/>
                    <a:pt x="242" y="24"/>
                  </a:cubicBezTo>
                  <a:cubicBezTo>
                    <a:pt x="242" y="24"/>
                    <a:pt x="242" y="24"/>
                    <a:pt x="259" y="4"/>
                  </a:cubicBezTo>
                  <a:cubicBezTo>
                    <a:pt x="266" y="5"/>
                    <a:pt x="274" y="7"/>
                    <a:pt x="282" y="9"/>
                  </a:cubicBezTo>
                  <a:cubicBezTo>
                    <a:pt x="282" y="9"/>
                    <a:pt x="282" y="9"/>
                    <a:pt x="286" y="35"/>
                  </a:cubicBezTo>
                  <a:cubicBezTo>
                    <a:pt x="290" y="36"/>
                    <a:pt x="294" y="37"/>
                    <a:pt x="296" y="39"/>
                  </a:cubicBezTo>
                  <a:cubicBezTo>
                    <a:pt x="296" y="39"/>
                    <a:pt x="296" y="39"/>
                    <a:pt x="318" y="23"/>
                  </a:cubicBezTo>
                  <a:cubicBezTo>
                    <a:pt x="324" y="27"/>
                    <a:pt x="331" y="31"/>
                    <a:pt x="337" y="35"/>
                  </a:cubicBezTo>
                  <a:cubicBezTo>
                    <a:pt x="337" y="35"/>
                    <a:pt x="337" y="35"/>
                    <a:pt x="336" y="62"/>
                  </a:cubicBezTo>
                  <a:cubicBezTo>
                    <a:pt x="338" y="64"/>
                    <a:pt x="341" y="66"/>
                    <a:pt x="344" y="69"/>
                  </a:cubicBezTo>
                  <a:cubicBezTo>
                    <a:pt x="344" y="69"/>
                    <a:pt x="344" y="69"/>
                    <a:pt x="369" y="59"/>
                  </a:cubicBezTo>
                  <a:cubicBezTo>
                    <a:pt x="375" y="65"/>
                    <a:pt x="379" y="71"/>
                    <a:pt x="384" y="77"/>
                  </a:cubicBezTo>
                  <a:cubicBezTo>
                    <a:pt x="384" y="77"/>
                    <a:pt x="384" y="77"/>
                    <a:pt x="375" y="100"/>
                  </a:cubicBezTo>
                  <a:cubicBezTo>
                    <a:pt x="377" y="103"/>
                    <a:pt x="379" y="106"/>
                    <a:pt x="382" y="109"/>
                  </a:cubicBezTo>
                  <a:cubicBezTo>
                    <a:pt x="382" y="109"/>
                    <a:pt x="382" y="109"/>
                    <a:pt x="407" y="109"/>
                  </a:cubicBezTo>
                  <a:cubicBezTo>
                    <a:pt x="411" y="115"/>
                    <a:pt x="415" y="123"/>
                    <a:pt x="417" y="129"/>
                  </a:cubicBezTo>
                  <a:cubicBezTo>
                    <a:pt x="417" y="129"/>
                    <a:pt x="417" y="129"/>
                    <a:pt x="401" y="149"/>
                  </a:cubicBezTo>
                  <a:cubicBezTo>
                    <a:pt x="404" y="154"/>
                    <a:pt x="404" y="157"/>
                    <a:pt x="405" y="160"/>
                  </a:cubicBezTo>
                  <a:cubicBezTo>
                    <a:pt x="405" y="160"/>
                    <a:pt x="405" y="160"/>
                    <a:pt x="431" y="167"/>
                  </a:cubicBezTo>
                  <a:cubicBezTo>
                    <a:pt x="432" y="170"/>
                    <a:pt x="433" y="173"/>
                    <a:pt x="434" y="178"/>
                  </a:cubicBezTo>
                  <a:cubicBezTo>
                    <a:pt x="434" y="181"/>
                    <a:pt x="435" y="185"/>
                    <a:pt x="436" y="190"/>
                  </a:cubicBezTo>
                  <a:cubicBezTo>
                    <a:pt x="413" y="204"/>
                    <a:pt x="413" y="204"/>
                    <a:pt x="413" y="204"/>
                  </a:cubicBezTo>
                  <a:cubicBezTo>
                    <a:pt x="414" y="207"/>
                    <a:pt x="415" y="212"/>
                    <a:pt x="414" y="216"/>
                  </a:cubicBezTo>
                  <a:cubicBezTo>
                    <a:pt x="414" y="216"/>
                    <a:pt x="414" y="216"/>
                    <a:pt x="436" y="228"/>
                  </a:cubicBezTo>
                  <a:cubicBezTo>
                    <a:pt x="436" y="237"/>
                    <a:pt x="436" y="243"/>
                    <a:pt x="434" y="252"/>
                  </a:cubicBezTo>
                  <a:cubicBezTo>
                    <a:pt x="434" y="252"/>
                    <a:pt x="434" y="252"/>
                    <a:pt x="410" y="260"/>
                  </a:cubicBezTo>
                  <a:cubicBezTo>
                    <a:pt x="409" y="264"/>
                    <a:pt x="408" y="267"/>
                    <a:pt x="407" y="271"/>
                  </a:cubicBezTo>
                  <a:cubicBezTo>
                    <a:pt x="407" y="271"/>
                    <a:pt x="407" y="271"/>
                    <a:pt x="424" y="289"/>
                  </a:cubicBezTo>
                  <a:cubicBezTo>
                    <a:pt x="422" y="297"/>
                    <a:pt x="420" y="304"/>
                    <a:pt x="417" y="311"/>
                  </a:cubicBezTo>
                  <a:cubicBezTo>
                    <a:pt x="417" y="311"/>
                    <a:pt x="417" y="311"/>
                    <a:pt x="390" y="313"/>
                  </a:cubicBezTo>
                  <a:cubicBezTo>
                    <a:pt x="389" y="315"/>
                    <a:pt x="386" y="319"/>
                    <a:pt x="385" y="322"/>
                  </a:cubicBezTo>
                  <a:cubicBezTo>
                    <a:pt x="385" y="322"/>
                    <a:pt x="385" y="322"/>
                    <a:pt x="396" y="345"/>
                  </a:cubicBezTo>
                  <a:cubicBezTo>
                    <a:pt x="392" y="351"/>
                    <a:pt x="387" y="357"/>
                    <a:pt x="383" y="363"/>
                  </a:cubicBezTo>
                  <a:cubicBezTo>
                    <a:pt x="383" y="363"/>
                    <a:pt x="383" y="363"/>
                    <a:pt x="357" y="358"/>
                  </a:cubicBezTo>
                  <a:cubicBezTo>
                    <a:pt x="355" y="360"/>
                    <a:pt x="352" y="362"/>
                    <a:pt x="349" y="364"/>
                  </a:cubicBezTo>
                  <a:cubicBezTo>
                    <a:pt x="349" y="364"/>
                    <a:pt x="349" y="364"/>
                    <a:pt x="354" y="390"/>
                  </a:cubicBezTo>
                  <a:cubicBezTo>
                    <a:pt x="349" y="395"/>
                    <a:pt x="341" y="400"/>
                    <a:pt x="335" y="404"/>
                  </a:cubicBezTo>
                  <a:cubicBezTo>
                    <a:pt x="335" y="404"/>
                    <a:pt x="335" y="404"/>
                    <a:pt x="312" y="390"/>
                  </a:cubicBezTo>
                  <a:cubicBezTo>
                    <a:pt x="309" y="392"/>
                    <a:pt x="306" y="395"/>
                    <a:pt x="303" y="395"/>
                  </a:cubicBezTo>
                  <a:cubicBezTo>
                    <a:pt x="303" y="395"/>
                    <a:pt x="303" y="395"/>
                    <a:pt x="300" y="421"/>
                  </a:cubicBezTo>
                  <a:cubicBezTo>
                    <a:pt x="293" y="424"/>
                    <a:pt x="286" y="427"/>
                    <a:pt x="278" y="429"/>
                  </a:cubicBezTo>
                  <a:cubicBezTo>
                    <a:pt x="278" y="429"/>
                    <a:pt x="278" y="429"/>
                    <a:pt x="260" y="410"/>
                  </a:cubicBezTo>
                  <a:cubicBezTo>
                    <a:pt x="259" y="410"/>
                    <a:pt x="257" y="411"/>
                    <a:pt x="256" y="411"/>
                  </a:cubicBezTo>
                  <a:cubicBezTo>
                    <a:pt x="252" y="412"/>
                    <a:pt x="251" y="412"/>
                    <a:pt x="249" y="412"/>
                  </a:cubicBezTo>
                  <a:cubicBezTo>
                    <a:pt x="249" y="412"/>
                    <a:pt x="249" y="412"/>
                    <a:pt x="240" y="436"/>
                  </a:cubicBezTo>
                  <a:cubicBezTo>
                    <a:pt x="232" y="437"/>
                    <a:pt x="224" y="437"/>
                    <a:pt x="217" y="437"/>
                  </a:cubicBezTo>
                  <a:cubicBezTo>
                    <a:pt x="217" y="437"/>
                    <a:pt x="217" y="437"/>
                    <a:pt x="204" y="414"/>
                  </a:cubicBezTo>
                  <a:cubicBezTo>
                    <a:pt x="201" y="415"/>
                    <a:pt x="197" y="414"/>
                    <a:pt x="194" y="413"/>
                  </a:cubicBezTo>
                  <a:cubicBezTo>
                    <a:pt x="194" y="413"/>
                    <a:pt x="194" y="413"/>
                    <a:pt x="177" y="434"/>
                  </a:cubicBezTo>
                  <a:cubicBezTo>
                    <a:pt x="170" y="432"/>
                    <a:pt x="162" y="431"/>
                    <a:pt x="154" y="429"/>
                  </a:cubicBezTo>
                  <a:cubicBezTo>
                    <a:pt x="154" y="429"/>
                    <a:pt x="154" y="429"/>
                    <a:pt x="149" y="403"/>
                  </a:cubicBezTo>
                  <a:cubicBezTo>
                    <a:pt x="146" y="402"/>
                    <a:pt x="144" y="400"/>
                    <a:pt x="140" y="399"/>
                  </a:cubicBezTo>
                  <a:cubicBezTo>
                    <a:pt x="140" y="399"/>
                    <a:pt x="140" y="399"/>
                    <a:pt x="118" y="414"/>
                  </a:cubicBezTo>
                  <a:cubicBezTo>
                    <a:pt x="112" y="410"/>
                    <a:pt x="105" y="406"/>
                    <a:pt x="99" y="402"/>
                  </a:cubicBezTo>
                  <a:cubicBezTo>
                    <a:pt x="99" y="402"/>
                    <a:pt x="99" y="402"/>
                    <a:pt x="101" y="377"/>
                  </a:cubicBezTo>
                  <a:cubicBezTo>
                    <a:pt x="98" y="374"/>
                    <a:pt x="95" y="371"/>
                    <a:pt x="93" y="370"/>
                  </a:cubicBezTo>
                  <a:cubicBezTo>
                    <a:pt x="93" y="370"/>
                    <a:pt x="93" y="370"/>
                    <a:pt x="67" y="378"/>
                  </a:cubicBezTo>
                  <a:cubicBezTo>
                    <a:pt x="63" y="372"/>
                    <a:pt x="57" y="366"/>
                    <a:pt x="52" y="361"/>
                  </a:cubicBezTo>
                  <a:cubicBezTo>
                    <a:pt x="52" y="361"/>
                    <a:pt x="52" y="361"/>
                    <a:pt x="61" y="337"/>
                  </a:cubicBezTo>
                  <a:cubicBezTo>
                    <a:pt x="59" y="334"/>
                    <a:pt x="57" y="331"/>
                    <a:pt x="54" y="328"/>
                  </a:cubicBezTo>
                  <a:cubicBezTo>
                    <a:pt x="54" y="328"/>
                    <a:pt x="54" y="328"/>
                    <a:pt x="29" y="330"/>
                  </a:cubicBezTo>
                  <a:cubicBezTo>
                    <a:pt x="25" y="322"/>
                    <a:pt x="22" y="316"/>
                    <a:pt x="19" y="308"/>
                  </a:cubicBezTo>
                  <a:cubicBezTo>
                    <a:pt x="19" y="308"/>
                    <a:pt x="19" y="308"/>
                    <a:pt x="35" y="288"/>
                  </a:cubicBezTo>
                  <a:cubicBezTo>
                    <a:pt x="33" y="285"/>
                    <a:pt x="32" y="280"/>
                    <a:pt x="31" y="277"/>
                  </a:cubicBezTo>
                  <a:cubicBezTo>
                    <a:pt x="31" y="277"/>
                    <a:pt x="31" y="277"/>
                    <a:pt x="7" y="272"/>
                  </a:cubicBezTo>
                  <a:cubicBezTo>
                    <a:pt x="4" y="267"/>
                    <a:pt x="3" y="264"/>
                    <a:pt x="3" y="260"/>
                  </a:cubicBezTo>
                  <a:cubicBezTo>
                    <a:pt x="2" y="256"/>
                    <a:pt x="1" y="252"/>
                    <a:pt x="2" y="249"/>
                  </a:cubicBezTo>
                  <a:cubicBezTo>
                    <a:pt x="2" y="249"/>
                    <a:pt x="2" y="249"/>
                    <a:pt x="23" y="233"/>
                  </a:cubicBezTo>
                  <a:cubicBezTo>
                    <a:pt x="22" y="230"/>
                    <a:pt x="22" y="227"/>
                    <a:pt x="22" y="221"/>
                  </a:cubicBezTo>
                  <a:cubicBezTo>
                    <a:pt x="22" y="221"/>
                    <a:pt x="22" y="221"/>
                    <a:pt x="0" y="209"/>
                  </a:cubicBezTo>
                  <a:cubicBezTo>
                    <a:pt x="0" y="202"/>
                    <a:pt x="0" y="194"/>
                    <a:pt x="2" y="186"/>
                  </a:cubicBezTo>
                  <a:cubicBezTo>
                    <a:pt x="2" y="186"/>
                    <a:pt x="2" y="186"/>
                    <a:pt x="26" y="177"/>
                  </a:cubicBezTo>
                  <a:cubicBezTo>
                    <a:pt x="27" y="173"/>
                    <a:pt x="28" y="170"/>
                    <a:pt x="29" y="166"/>
                  </a:cubicBezTo>
                  <a:cubicBezTo>
                    <a:pt x="29" y="166"/>
                    <a:pt x="29" y="166"/>
                    <a:pt x="12" y="148"/>
                  </a:cubicBezTo>
                  <a:cubicBezTo>
                    <a:pt x="14" y="141"/>
                    <a:pt x="17" y="133"/>
                    <a:pt x="19" y="126"/>
                  </a:cubicBezTo>
                  <a:cubicBezTo>
                    <a:pt x="19" y="126"/>
                    <a:pt x="19" y="126"/>
                    <a:pt x="46" y="126"/>
                  </a:cubicBezTo>
                  <a:cubicBezTo>
                    <a:pt x="47" y="122"/>
                    <a:pt x="50" y="118"/>
                    <a:pt x="51" y="117"/>
                  </a:cubicBezTo>
                  <a:cubicBezTo>
                    <a:pt x="51" y="117"/>
                    <a:pt x="51" y="117"/>
                    <a:pt x="40" y="92"/>
                  </a:cubicBezTo>
                  <a:cubicBezTo>
                    <a:pt x="44" y="86"/>
                    <a:pt x="49" y="80"/>
                    <a:pt x="53" y="74"/>
                  </a:cubicBezTo>
                  <a:cubicBezTo>
                    <a:pt x="53" y="74"/>
                    <a:pt x="53" y="74"/>
                    <a:pt x="80" y="81"/>
                  </a:cubicBezTo>
                  <a:cubicBezTo>
                    <a:pt x="82" y="77"/>
                    <a:pt x="84" y="75"/>
                    <a:pt x="87" y="73"/>
                  </a:cubicBezTo>
                  <a:cubicBezTo>
                    <a:pt x="87" y="73"/>
                    <a:pt x="87" y="73"/>
                    <a:pt x="82" y="47"/>
                  </a:cubicBezTo>
                  <a:cubicBezTo>
                    <a:pt x="87" y="42"/>
                    <a:pt x="95" y="37"/>
                    <a:pt x="101" y="35"/>
                  </a:cubicBezTo>
                  <a:cubicBezTo>
                    <a:pt x="101" y="35"/>
                    <a:pt x="101" y="35"/>
                    <a:pt x="124" y="47"/>
                  </a:cubicBezTo>
                  <a:cubicBezTo>
                    <a:pt x="127" y="45"/>
                    <a:pt x="130" y="44"/>
                    <a:pt x="133" y="42"/>
                  </a:cubicBezTo>
                  <a:cubicBezTo>
                    <a:pt x="133" y="42"/>
                    <a:pt x="133" y="42"/>
                    <a:pt x="136" y="16"/>
                  </a:cubicBezTo>
                  <a:cubicBezTo>
                    <a:pt x="143" y="13"/>
                    <a:pt x="150" y="10"/>
                    <a:pt x="159" y="8"/>
                  </a:cubicBezTo>
                  <a:cubicBezTo>
                    <a:pt x="159" y="8"/>
                    <a:pt x="159" y="8"/>
                    <a:pt x="176" y="27"/>
                  </a:cubicBezTo>
                  <a:cubicBezTo>
                    <a:pt x="177" y="27"/>
                    <a:pt x="179" y="26"/>
                    <a:pt x="182" y="26"/>
                  </a:cubicBezTo>
                  <a:cubicBezTo>
                    <a:pt x="184" y="26"/>
                    <a:pt x="185" y="25"/>
                    <a:pt x="187" y="25"/>
                  </a:cubicBezTo>
                  <a:cubicBezTo>
                    <a:pt x="187" y="25"/>
                    <a:pt x="187" y="25"/>
                    <a:pt x="196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kern="0">
                <a:latin typeface="Arial"/>
              </a:endParaRPr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xmlns="" id="{7511382B-21DC-4ACE-A977-DD9E77E63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4255" y="5504803"/>
              <a:ext cx="432209" cy="429216"/>
            </a:xfrm>
            <a:custGeom>
              <a:avLst/>
              <a:gdLst>
                <a:gd name="T0" fmla="*/ 293 w 428"/>
                <a:gd name="T1" fmla="*/ 326 h 425"/>
                <a:gd name="T2" fmla="*/ 173 w 428"/>
                <a:gd name="T3" fmla="*/ 337 h 425"/>
                <a:gd name="T4" fmla="*/ 142 w 428"/>
                <a:gd name="T5" fmla="*/ 299 h 425"/>
                <a:gd name="T6" fmla="*/ 149 w 428"/>
                <a:gd name="T7" fmla="*/ 290 h 425"/>
                <a:gd name="T8" fmla="*/ 313 w 428"/>
                <a:gd name="T9" fmla="*/ 228 h 425"/>
                <a:gd name="T10" fmla="*/ 257 w 428"/>
                <a:gd name="T11" fmla="*/ 298 h 425"/>
                <a:gd name="T12" fmla="*/ 313 w 428"/>
                <a:gd name="T13" fmla="*/ 228 h 425"/>
                <a:gd name="T14" fmla="*/ 219 w 428"/>
                <a:gd name="T15" fmla="*/ 272 h 425"/>
                <a:gd name="T16" fmla="*/ 328 w 428"/>
                <a:gd name="T17" fmla="*/ 133 h 425"/>
                <a:gd name="T18" fmla="*/ 339 w 428"/>
                <a:gd name="T19" fmla="*/ 253 h 425"/>
                <a:gd name="T20" fmla="*/ 328 w 428"/>
                <a:gd name="T21" fmla="*/ 133 h 425"/>
                <a:gd name="T22" fmla="*/ 101 w 428"/>
                <a:gd name="T23" fmla="*/ 292 h 425"/>
                <a:gd name="T24" fmla="*/ 89 w 428"/>
                <a:gd name="T25" fmla="*/ 171 h 425"/>
                <a:gd name="T26" fmla="*/ 126 w 428"/>
                <a:gd name="T27" fmla="*/ 142 h 425"/>
                <a:gd name="T28" fmla="*/ 135 w 428"/>
                <a:gd name="T29" fmla="*/ 149 h 425"/>
                <a:gd name="T30" fmla="*/ 166 w 428"/>
                <a:gd name="T31" fmla="*/ 115 h 425"/>
                <a:gd name="T32" fmla="*/ 238 w 428"/>
                <a:gd name="T33" fmla="*/ 118 h 425"/>
                <a:gd name="T34" fmla="*/ 307 w 428"/>
                <a:gd name="T35" fmla="*/ 174 h 425"/>
                <a:gd name="T36" fmla="*/ 199 w 428"/>
                <a:gd name="T37" fmla="*/ 61 h 425"/>
                <a:gd name="T38" fmla="*/ 201 w 428"/>
                <a:gd name="T39" fmla="*/ 77 h 425"/>
                <a:gd name="T40" fmla="*/ 199 w 428"/>
                <a:gd name="T41" fmla="*/ 61 h 425"/>
                <a:gd name="T42" fmla="*/ 208 w 428"/>
                <a:gd name="T43" fmla="*/ 21 h 425"/>
                <a:gd name="T44" fmla="*/ 232 w 428"/>
                <a:gd name="T45" fmla="*/ 0 h 425"/>
                <a:gd name="T46" fmla="*/ 273 w 428"/>
                <a:gd name="T47" fmla="*/ 30 h 425"/>
                <a:gd name="T48" fmla="*/ 313 w 428"/>
                <a:gd name="T49" fmla="*/ 48 h 425"/>
                <a:gd name="T50" fmla="*/ 361 w 428"/>
                <a:gd name="T51" fmla="*/ 58 h 425"/>
                <a:gd name="T52" fmla="*/ 387 w 428"/>
                <a:gd name="T53" fmla="*/ 87 h 425"/>
                <a:gd name="T54" fmla="*/ 391 w 428"/>
                <a:gd name="T55" fmla="*/ 137 h 425"/>
                <a:gd name="T56" fmla="*/ 402 w 428"/>
                <a:gd name="T57" fmla="*/ 179 h 425"/>
                <a:gd name="T58" fmla="*/ 428 w 428"/>
                <a:gd name="T59" fmla="*/ 213 h 425"/>
                <a:gd name="T60" fmla="*/ 402 w 428"/>
                <a:gd name="T61" fmla="*/ 245 h 425"/>
                <a:gd name="T62" fmla="*/ 391 w 428"/>
                <a:gd name="T63" fmla="*/ 287 h 425"/>
                <a:gd name="T64" fmla="*/ 387 w 428"/>
                <a:gd name="T65" fmla="*/ 338 h 425"/>
                <a:gd name="T66" fmla="*/ 361 w 428"/>
                <a:gd name="T67" fmla="*/ 367 h 425"/>
                <a:gd name="T68" fmla="*/ 313 w 428"/>
                <a:gd name="T69" fmla="*/ 376 h 425"/>
                <a:gd name="T70" fmla="*/ 273 w 428"/>
                <a:gd name="T71" fmla="*/ 394 h 425"/>
                <a:gd name="T72" fmla="*/ 232 w 428"/>
                <a:gd name="T73" fmla="*/ 425 h 425"/>
                <a:gd name="T74" fmla="*/ 208 w 428"/>
                <a:gd name="T75" fmla="*/ 404 h 425"/>
                <a:gd name="T76" fmla="*/ 164 w 428"/>
                <a:gd name="T77" fmla="*/ 397 h 425"/>
                <a:gd name="T78" fmla="*/ 114 w 428"/>
                <a:gd name="T79" fmla="*/ 402 h 425"/>
                <a:gd name="T80" fmla="*/ 82 w 428"/>
                <a:gd name="T81" fmla="*/ 381 h 425"/>
                <a:gd name="T82" fmla="*/ 66 w 428"/>
                <a:gd name="T83" fmla="*/ 334 h 425"/>
                <a:gd name="T84" fmla="*/ 42 w 428"/>
                <a:gd name="T85" fmla="*/ 297 h 425"/>
                <a:gd name="T86" fmla="*/ 6 w 428"/>
                <a:gd name="T87" fmla="*/ 262 h 425"/>
                <a:gd name="T88" fmla="*/ 1 w 428"/>
                <a:gd name="T89" fmla="*/ 224 h 425"/>
                <a:gd name="T90" fmla="*/ 24 w 428"/>
                <a:gd name="T91" fmla="*/ 190 h 425"/>
                <a:gd name="T92" fmla="*/ 12 w 428"/>
                <a:gd name="T93" fmla="*/ 142 h 425"/>
                <a:gd name="T94" fmla="*/ 29 w 428"/>
                <a:gd name="T95" fmla="*/ 106 h 425"/>
                <a:gd name="T96" fmla="*/ 72 w 428"/>
                <a:gd name="T97" fmla="*/ 84 h 425"/>
                <a:gd name="T98" fmla="*/ 106 w 428"/>
                <a:gd name="T99" fmla="*/ 55 h 425"/>
                <a:gd name="T100" fmla="*/ 135 w 428"/>
                <a:gd name="T101" fmla="*/ 14 h 425"/>
                <a:gd name="T102" fmla="*/ 172 w 428"/>
                <a:gd name="T103" fmla="*/ 3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8" h="425">
                  <a:moveTo>
                    <a:pt x="157" y="339"/>
                  </a:moveTo>
                  <a:cubicBezTo>
                    <a:pt x="159" y="356"/>
                    <a:pt x="191" y="367"/>
                    <a:pt x="228" y="363"/>
                  </a:cubicBezTo>
                  <a:cubicBezTo>
                    <a:pt x="266" y="360"/>
                    <a:pt x="295" y="343"/>
                    <a:pt x="293" y="326"/>
                  </a:cubicBezTo>
                  <a:cubicBezTo>
                    <a:pt x="277" y="327"/>
                    <a:pt x="277" y="327"/>
                    <a:pt x="277" y="327"/>
                  </a:cubicBezTo>
                  <a:cubicBezTo>
                    <a:pt x="278" y="336"/>
                    <a:pt x="255" y="345"/>
                    <a:pt x="227" y="348"/>
                  </a:cubicBezTo>
                  <a:cubicBezTo>
                    <a:pt x="198" y="351"/>
                    <a:pt x="174" y="346"/>
                    <a:pt x="173" y="337"/>
                  </a:cubicBezTo>
                  <a:lnTo>
                    <a:pt x="157" y="339"/>
                  </a:lnTo>
                  <a:close/>
                  <a:moveTo>
                    <a:pt x="118" y="249"/>
                  </a:moveTo>
                  <a:cubicBezTo>
                    <a:pt x="110" y="259"/>
                    <a:pt x="121" y="281"/>
                    <a:pt x="142" y="299"/>
                  </a:cubicBezTo>
                  <a:cubicBezTo>
                    <a:pt x="164" y="316"/>
                    <a:pt x="188" y="322"/>
                    <a:pt x="196" y="312"/>
                  </a:cubicBezTo>
                  <a:cubicBezTo>
                    <a:pt x="187" y="305"/>
                    <a:pt x="187" y="305"/>
                    <a:pt x="187" y="305"/>
                  </a:cubicBezTo>
                  <a:cubicBezTo>
                    <a:pt x="183" y="310"/>
                    <a:pt x="166" y="303"/>
                    <a:pt x="149" y="290"/>
                  </a:cubicBezTo>
                  <a:cubicBezTo>
                    <a:pt x="133" y="276"/>
                    <a:pt x="123" y="261"/>
                    <a:pt x="127" y="256"/>
                  </a:cubicBezTo>
                  <a:lnTo>
                    <a:pt x="118" y="249"/>
                  </a:lnTo>
                  <a:close/>
                  <a:moveTo>
                    <a:pt x="313" y="228"/>
                  </a:moveTo>
                  <a:cubicBezTo>
                    <a:pt x="306" y="237"/>
                    <a:pt x="306" y="237"/>
                    <a:pt x="306" y="237"/>
                  </a:cubicBezTo>
                  <a:cubicBezTo>
                    <a:pt x="311" y="241"/>
                    <a:pt x="304" y="258"/>
                    <a:pt x="290" y="275"/>
                  </a:cubicBezTo>
                  <a:cubicBezTo>
                    <a:pt x="277" y="291"/>
                    <a:pt x="262" y="302"/>
                    <a:pt x="257" y="298"/>
                  </a:cubicBezTo>
                  <a:cubicBezTo>
                    <a:pt x="250" y="307"/>
                    <a:pt x="250" y="307"/>
                    <a:pt x="250" y="307"/>
                  </a:cubicBezTo>
                  <a:cubicBezTo>
                    <a:pt x="260" y="314"/>
                    <a:pt x="282" y="303"/>
                    <a:pt x="299" y="282"/>
                  </a:cubicBezTo>
                  <a:cubicBezTo>
                    <a:pt x="317" y="260"/>
                    <a:pt x="323" y="236"/>
                    <a:pt x="313" y="228"/>
                  </a:cubicBezTo>
                  <a:close/>
                  <a:moveTo>
                    <a:pt x="208" y="152"/>
                  </a:moveTo>
                  <a:cubicBezTo>
                    <a:pt x="175" y="156"/>
                    <a:pt x="151" y="185"/>
                    <a:pt x="154" y="218"/>
                  </a:cubicBezTo>
                  <a:cubicBezTo>
                    <a:pt x="157" y="251"/>
                    <a:pt x="186" y="275"/>
                    <a:pt x="219" y="272"/>
                  </a:cubicBezTo>
                  <a:cubicBezTo>
                    <a:pt x="252" y="269"/>
                    <a:pt x="276" y="239"/>
                    <a:pt x="273" y="207"/>
                  </a:cubicBezTo>
                  <a:cubicBezTo>
                    <a:pt x="270" y="174"/>
                    <a:pt x="241" y="149"/>
                    <a:pt x="208" y="152"/>
                  </a:cubicBezTo>
                  <a:close/>
                  <a:moveTo>
                    <a:pt x="328" y="133"/>
                  </a:moveTo>
                  <a:cubicBezTo>
                    <a:pt x="329" y="148"/>
                    <a:pt x="329" y="148"/>
                    <a:pt x="329" y="148"/>
                  </a:cubicBezTo>
                  <a:cubicBezTo>
                    <a:pt x="338" y="147"/>
                    <a:pt x="347" y="170"/>
                    <a:pt x="350" y="199"/>
                  </a:cubicBezTo>
                  <a:cubicBezTo>
                    <a:pt x="352" y="228"/>
                    <a:pt x="348" y="252"/>
                    <a:pt x="339" y="253"/>
                  </a:cubicBezTo>
                  <a:cubicBezTo>
                    <a:pt x="341" y="269"/>
                    <a:pt x="341" y="269"/>
                    <a:pt x="341" y="269"/>
                  </a:cubicBezTo>
                  <a:cubicBezTo>
                    <a:pt x="358" y="267"/>
                    <a:pt x="369" y="235"/>
                    <a:pt x="365" y="198"/>
                  </a:cubicBezTo>
                  <a:cubicBezTo>
                    <a:pt x="361" y="160"/>
                    <a:pt x="345" y="131"/>
                    <a:pt x="328" y="133"/>
                  </a:cubicBezTo>
                  <a:close/>
                  <a:moveTo>
                    <a:pt x="88" y="156"/>
                  </a:moveTo>
                  <a:cubicBezTo>
                    <a:pt x="71" y="157"/>
                    <a:pt x="60" y="189"/>
                    <a:pt x="63" y="227"/>
                  </a:cubicBezTo>
                  <a:cubicBezTo>
                    <a:pt x="67" y="264"/>
                    <a:pt x="84" y="293"/>
                    <a:pt x="101" y="292"/>
                  </a:cubicBezTo>
                  <a:cubicBezTo>
                    <a:pt x="99" y="276"/>
                    <a:pt x="99" y="276"/>
                    <a:pt x="99" y="276"/>
                  </a:cubicBezTo>
                  <a:cubicBezTo>
                    <a:pt x="91" y="277"/>
                    <a:pt x="82" y="254"/>
                    <a:pt x="79" y="225"/>
                  </a:cubicBezTo>
                  <a:cubicBezTo>
                    <a:pt x="76" y="196"/>
                    <a:pt x="81" y="172"/>
                    <a:pt x="89" y="171"/>
                  </a:cubicBezTo>
                  <a:lnTo>
                    <a:pt x="88" y="156"/>
                  </a:lnTo>
                  <a:close/>
                  <a:moveTo>
                    <a:pt x="166" y="115"/>
                  </a:moveTo>
                  <a:cubicBezTo>
                    <a:pt x="155" y="115"/>
                    <a:pt x="139" y="126"/>
                    <a:pt x="126" y="142"/>
                  </a:cubicBezTo>
                  <a:cubicBezTo>
                    <a:pt x="109" y="163"/>
                    <a:pt x="102" y="187"/>
                    <a:pt x="112" y="195"/>
                  </a:cubicBezTo>
                  <a:cubicBezTo>
                    <a:pt x="119" y="186"/>
                    <a:pt x="119" y="186"/>
                    <a:pt x="119" y="186"/>
                  </a:cubicBezTo>
                  <a:cubicBezTo>
                    <a:pt x="115" y="182"/>
                    <a:pt x="121" y="166"/>
                    <a:pt x="135" y="149"/>
                  </a:cubicBezTo>
                  <a:cubicBezTo>
                    <a:pt x="148" y="132"/>
                    <a:pt x="163" y="122"/>
                    <a:pt x="168" y="126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3" y="115"/>
                    <a:pt x="169" y="114"/>
                    <a:pt x="166" y="115"/>
                  </a:cubicBezTo>
                  <a:close/>
                  <a:moveTo>
                    <a:pt x="237" y="107"/>
                  </a:moveTo>
                  <a:cubicBezTo>
                    <a:pt x="234" y="107"/>
                    <a:pt x="231" y="109"/>
                    <a:pt x="229" y="111"/>
                  </a:cubicBezTo>
                  <a:cubicBezTo>
                    <a:pt x="238" y="118"/>
                    <a:pt x="238" y="118"/>
                    <a:pt x="238" y="118"/>
                  </a:cubicBezTo>
                  <a:cubicBezTo>
                    <a:pt x="242" y="113"/>
                    <a:pt x="258" y="120"/>
                    <a:pt x="275" y="134"/>
                  </a:cubicBezTo>
                  <a:cubicBezTo>
                    <a:pt x="292" y="147"/>
                    <a:pt x="302" y="162"/>
                    <a:pt x="298" y="167"/>
                  </a:cubicBezTo>
                  <a:cubicBezTo>
                    <a:pt x="307" y="174"/>
                    <a:pt x="307" y="174"/>
                    <a:pt x="307" y="174"/>
                  </a:cubicBezTo>
                  <a:cubicBezTo>
                    <a:pt x="315" y="164"/>
                    <a:pt x="304" y="142"/>
                    <a:pt x="282" y="125"/>
                  </a:cubicBezTo>
                  <a:cubicBezTo>
                    <a:pt x="266" y="112"/>
                    <a:pt x="249" y="105"/>
                    <a:pt x="237" y="107"/>
                  </a:cubicBezTo>
                  <a:close/>
                  <a:moveTo>
                    <a:pt x="199" y="61"/>
                  </a:moveTo>
                  <a:cubicBezTo>
                    <a:pt x="162" y="65"/>
                    <a:pt x="133" y="82"/>
                    <a:pt x="134" y="99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49" y="89"/>
                    <a:pt x="172" y="80"/>
                    <a:pt x="201" y="77"/>
                  </a:cubicBezTo>
                  <a:cubicBezTo>
                    <a:pt x="230" y="74"/>
                    <a:pt x="254" y="79"/>
                    <a:pt x="254" y="87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68" y="69"/>
                    <a:pt x="237" y="58"/>
                    <a:pt x="199" y="61"/>
                  </a:cubicBezTo>
                  <a:close/>
                  <a:moveTo>
                    <a:pt x="183" y="1"/>
                  </a:moveTo>
                  <a:cubicBezTo>
                    <a:pt x="187" y="0"/>
                    <a:pt x="191" y="0"/>
                    <a:pt x="195" y="0"/>
                  </a:cubicBezTo>
                  <a:cubicBezTo>
                    <a:pt x="195" y="0"/>
                    <a:pt x="195" y="0"/>
                    <a:pt x="208" y="21"/>
                  </a:cubicBezTo>
                  <a:cubicBezTo>
                    <a:pt x="210" y="21"/>
                    <a:pt x="211" y="21"/>
                    <a:pt x="214" y="21"/>
                  </a:cubicBezTo>
                  <a:cubicBezTo>
                    <a:pt x="216" y="21"/>
                    <a:pt x="218" y="21"/>
                    <a:pt x="219" y="21"/>
                  </a:cubicBezTo>
                  <a:cubicBezTo>
                    <a:pt x="219" y="21"/>
                    <a:pt x="219" y="20"/>
                    <a:pt x="232" y="0"/>
                  </a:cubicBezTo>
                  <a:cubicBezTo>
                    <a:pt x="240" y="0"/>
                    <a:pt x="248" y="1"/>
                    <a:pt x="255" y="3"/>
                  </a:cubicBezTo>
                  <a:cubicBezTo>
                    <a:pt x="255" y="3"/>
                    <a:pt x="255" y="3"/>
                    <a:pt x="263" y="27"/>
                  </a:cubicBezTo>
                  <a:cubicBezTo>
                    <a:pt x="266" y="29"/>
                    <a:pt x="269" y="29"/>
                    <a:pt x="273" y="30"/>
                  </a:cubicBezTo>
                  <a:cubicBezTo>
                    <a:pt x="273" y="30"/>
                    <a:pt x="273" y="30"/>
                    <a:pt x="292" y="14"/>
                  </a:cubicBezTo>
                  <a:cubicBezTo>
                    <a:pt x="298" y="16"/>
                    <a:pt x="306" y="19"/>
                    <a:pt x="313" y="22"/>
                  </a:cubicBezTo>
                  <a:cubicBezTo>
                    <a:pt x="313" y="22"/>
                    <a:pt x="313" y="23"/>
                    <a:pt x="313" y="48"/>
                  </a:cubicBezTo>
                  <a:cubicBezTo>
                    <a:pt x="316" y="50"/>
                    <a:pt x="319" y="51"/>
                    <a:pt x="321" y="55"/>
                  </a:cubicBezTo>
                  <a:cubicBezTo>
                    <a:pt x="321" y="55"/>
                    <a:pt x="321" y="54"/>
                    <a:pt x="345" y="43"/>
                  </a:cubicBezTo>
                  <a:cubicBezTo>
                    <a:pt x="350" y="48"/>
                    <a:pt x="357" y="53"/>
                    <a:pt x="361" y="58"/>
                  </a:cubicBezTo>
                  <a:cubicBezTo>
                    <a:pt x="361" y="58"/>
                    <a:pt x="361" y="58"/>
                    <a:pt x="355" y="84"/>
                  </a:cubicBezTo>
                  <a:cubicBezTo>
                    <a:pt x="357" y="85"/>
                    <a:pt x="360" y="89"/>
                    <a:pt x="361" y="92"/>
                  </a:cubicBezTo>
                  <a:cubicBezTo>
                    <a:pt x="361" y="92"/>
                    <a:pt x="362" y="92"/>
                    <a:pt x="387" y="87"/>
                  </a:cubicBezTo>
                  <a:cubicBezTo>
                    <a:pt x="392" y="93"/>
                    <a:pt x="395" y="100"/>
                    <a:pt x="399" y="106"/>
                  </a:cubicBezTo>
                  <a:cubicBezTo>
                    <a:pt x="399" y="106"/>
                    <a:pt x="398" y="107"/>
                    <a:pt x="386" y="127"/>
                  </a:cubicBezTo>
                  <a:cubicBezTo>
                    <a:pt x="387" y="131"/>
                    <a:pt x="389" y="134"/>
                    <a:pt x="391" y="137"/>
                  </a:cubicBezTo>
                  <a:cubicBezTo>
                    <a:pt x="391" y="137"/>
                    <a:pt x="391" y="137"/>
                    <a:pt x="415" y="142"/>
                  </a:cubicBezTo>
                  <a:cubicBezTo>
                    <a:pt x="418" y="148"/>
                    <a:pt x="420" y="156"/>
                    <a:pt x="421" y="163"/>
                  </a:cubicBezTo>
                  <a:cubicBezTo>
                    <a:pt x="421" y="163"/>
                    <a:pt x="421" y="163"/>
                    <a:pt x="402" y="179"/>
                  </a:cubicBezTo>
                  <a:cubicBezTo>
                    <a:pt x="403" y="184"/>
                    <a:pt x="403" y="187"/>
                    <a:pt x="403" y="190"/>
                  </a:cubicBezTo>
                  <a:cubicBezTo>
                    <a:pt x="403" y="190"/>
                    <a:pt x="404" y="191"/>
                    <a:pt x="428" y="202"/>
                  </a:cubicBezTo>
                  <a:cubicBezTo>
                    <a:pt x="428" y="205"/>
                    <a:pt x="428" y="208"/>
                    <a:pt x="428" y="213"/>
                  </a:cubicBezTo>
                  <a:cubicBezTo>
                    <a:pt x="428" y="216"/>
                    <a:pt x="428" y="220"/>
                    <a:pt x="428" y="224"/>
                  </a:cubicBezTo>
                  <a:cubicBezTo>
                    <a:pt x="403" y="234"/>
                    <a:pt x="403" y="234"/>
                    <a:pt x="403" y="234"/>
                  </a:cubicBezTo>
                  <a:cubicBezTo>
                    <a:pt x="403" y="237"/>
                    <a:pt x="403" y="242"/>
                    <a:pt x="402" y="245"/>
                  </a:cubicBezTo>
                  <a:cubicBezTo>
                    <a:pt x="402" y="245"/>
                    <a:pt x="402" y="246"/>
                    <a:pt x="421" y="262"/>
                  </a:cubicBezTo>
                  <a:cubicBezTo>
                    <a:pt x="420" y="270"/>
                    <a:pt x="418" y="276"/>
                    <a:pt x="415" y="284"/>
                  </a:cubicBezTo>
                  <a:cubicBezTo>
                    <a:pt x="415" y="284"/>
                    <a:pt x="414" y="284"/>
                    <a:pt x="391" y="287"/>
                  </a:cubicBezTo>
                  <a:cubicBezTo>
                    <a:pt x="389" y="291"/>
                    <a:pt x="387" y="294"/>
                    <a:pt x="386" y="297"/>
                  </a:cubicBezTo>
                  <a:cubicBezTo>
                    <a:pt x="386" y="297"/>
                    <a:pt x="386" y="297"/>
                    <a:pt x="399" y="318"/>
                  </a:cubicBezTo>
                  <a:cubicBezTo>
                    <a:pt x="395" y="325"/>
                    <a:pt x="392" y="331"/>
                    <a:pt x="387" y="338"/>
                  </a:cubicBezTo>
                  <a:cubicBezTo>
                    <a:pt x="387" y="338"/>
                    <a:pt x="387" y="338"/>
                    <a:pt x="361" y="334"/>
                  </a:cubicBezTo>
                  <a:cubicBezTo>
                    <a:pt x="360" y="336"/>
                    <a:pt x="357" y="339"/>
                    <a:pt x="355" y="342"/>
                  </a:cubicBezTo>
                  <a:cubicBezTo>
                    <a:pt x="355" y="342"/>
                    <a:pt x="355" y="343"/>
                    <a:pt x="361" y="367"/>
                  </a:cubicBezTo>
                  <a:cubicBezTo>
                    <a:pt x="357" y="372"/>
                    <a:pt x="350" y="376"/>
                    <a:pt x="345" y="381"/>
                  </a:cubicBezTo>
                  <a:cubicBezTo>
                    <a:pt x="345" y="381"/>
                    <a:pt x="345" y="381"/>
                    <a:pt x="321" y="372"/>
                  </a:cubicBezTo>
                  <a:cubicBezTo>
                    <a:pt x="319" y="373"/>
                    <a:pt x="316" y="375"/>
                    <a:pt x="313" y="376"/>
                  </a:cubicBezTo>
                  <a:cubicBezTo>
                    <a:pt x="313" y="376"/>
                    <a:pt x="313" y="377"/>
                    <a:pt x="313" y="402"/>
                  </a:cubicBezTo>
                  <a:cubicBezTo>
                    <a:pt x="306" y="405"/>
                    <a:pt x="298" y="409"/>
                    <a:pt x="292" y="412"/>
                  </a:cubicBezTo>
                  <a:cubicBezTo>
                    <a:pt x="292" y="412"/>
                    <a:pt x="292" y="412"/>
                    <a:pt x="273" y="394"/>
                  </a:cubicBezTo>
                  <a:cubicBezTo>
                    <a:pt x="269" y="396"/>
                    <a:pt x="266" y="397"/>
                    <a:pt x="263" y="397"/>
                  </a:cubicBezTo>
                  <a:cubicBezTo>
                    <a:pt x="263" y="397"/>
                    <a:pt x="263" y="398"/>
                    <a:pt x="255" y="422"/>
                  </a:cubicBezTo>
                  <a:cubicBezTo>
                    <a:pt x="248" y="423"/>
                    <a:pt x="240" y="425"/>
                    <a:pt x="232" y="425"/>
                  </a:cubicBezTo>
                  <a:cubicBezTo>
                    <a:pt x="232" y="425"/>
                    <a:pt x="232" y="425"/>
                    <a:pt x="219" y="404"/>
                  </a:cubicBezTo>
                  <a:cubicBezTo>
                    <a:pt x="218" y="404"/>
                    <a:pt x="216" y="404"/>
                    <a:pt x="214" y="404"/>
                  </a:cubicBezTo>
                  <a:cubicBezTo>
                    <a:pt x="211" y="404"/>
                    <a:pt x="210" y="404"/>
                    <a:pt x="208" y="404"/>
                  </a:cubicBezTo>
                  <a:cubicBezTo>
                    <a:pt x="208" y="404"/>
                    <a:pt x="208" y="404"/>
                    <a:pt x="195" y="425"/>
                  </a:cubicBezTo>
                  <a:cubicBezTo>
                    <a:pt x="187" y="425"/>
                    <a:pt x="179" y="423"/>
                    <a:pt x="172" y="422"/>
                  </a:cubicBezTo>
                  <a:cubicBezTo>
                    <a:pt x="172" y="422"/>
                    <a:pt x="172" y="421"/>
                    <a:pt x="164" y="397"/>
                  </a:cubicBezTo>
                  <a:cubicBezTo>
                    <a:pt x="161" y="397"/>
                    <a:pt x="158" y="396"/>
                    <a:pt x="155" y="394"/>
                  </a:cubicBezTo>
                  <a:cubicBezTo>
                    <a:pt x="155" y="394"/>
                    <a:pt x="154" y="394"/>
                    <a:pt x="135" y="412"/>
                  </a:cubicBezTo>
                  <a:cubicBezTo>
                    <a:pt x="129" y="409"/>
                    <a:pt x="121" y="405"/>
                    <a:pt x="114" y="402"/>
                  </a:cubicBezTo>
                  <a:cubicBezTo>
                    <a:pt x="114" y="402"/>
                    <a:pt x="114" y="402"/>
                    <a:pt x="114" y="376"/>
                  </a:cubicBezTo>
                  <a:cubicBezTo>
                    <a:pt x="111" y="375"/>
                    <a:pt x="109" y="373"/>
                    <a:pt x="106" y="372"/>
                  </a:cubicBezTo>
                  <a:cubicBezTo>
                    <a:pt x="106" y="372"/>
                    <a:pt x="106" y="372"/>
                    <a:pt x="82" y="381"/>
                  </a:cubicBezTo>
                  <a:cubicBezTo>
                    <a:pt x="77" y="376"/>
                    <a:pt x="71" y="372"/>
                    <a:pt x="66" y="367"/>
                  </a:cubicBezTo>
                  <a:cubicBezTo>
                    <a:pt x="66" y="367"/>
                    <a:pt x="66" y="366"/>
                    <a:pt x="72" y="342"/>
                  </a:cubicBezTo>
                  <a:cubicBezTo>
                    <a:pt x="71" y="339"/>
                    <a:pt x="67" y="336"/>
                    <a:pt x="66" y="334"/>
                  </a:cubicBezTo>
                  <a:cubicBezTo>
                    <a:pt x="66" y="334"/>
                    <a:pt x="65" y="334"/>
                    <a:pt x="40" y="338"/>
                  </a:cubicBezTo>
                  <a:cubicBezTo>
                    <a:pt x="37" y="331"/>
                    <a:pt x="32" y="325"/>
                    <a:pt x="29" y="318"/>
                  </a:cubicBezTo>
                  <a:cubicBezTo>
                    <a:pt x="29" y="318"/>
                    <a:pt x="29" y="318"/>
                    <a:pt x="42" y="297"/>
                  </a:cubicBezTo>
                  <a:cubicBezTo>
                    <a:pt x="40" y="294"/>
                    <a:pt x="38" y="291"/>
                    <a:pt x="37" y="287"/>
                  </a:cubicBezTo>
                  <a:cubicBezTo>
                    <a:pt x="37" y="287"/>
                    <a:pt x="36" y="287"/>
                    <a:pt x="12" y="284"/>
                  </a:cubicBezTo>
                  <a:cubicBezTo>
                    <a:pt x="9" y="276"/>
                    <a:pt x="8" y="270"/>
                    <a:pt x="6" y="262"/>
                  </a:cubicBezTo>
                  <a:cubicBezTo>
                    <a:pt x="6" y="262"/>
                    <a:pt x="6" y="261"/>
                    <a:pt x="25" y="245"/>
                  </a:cubicBezTo>
                  <a:cubicBezTo>
                    <a:pt x="24" y="242"/>
                    <a:pt x="24" y="237"/>
                    <a:pt x="24" y="234"/>
                  </a:cubicBezTo>
                  <a:cubicBezTo>
                    <a:pt x="24" y="234"/>
                    <a:pt x="23" y="234"/>
                    <a:pt x="1" y="224"/>
                  </a:cubicBezTo>
                  <a:cubicBezTo>
                    <a:pt x="0" y="220"/>
                    <a:pt x="0" y="216"/>
                    <a:pt x="0" y="213"/>
                  </a:cubicBezTo>
                  <a:cubicBezTo>
                    <a:pt x="0" y="208"/>
                    <a:pt x="0" y="205"/>
                    <a:pt x="1" y="202"/>
                  </a:cubicBezTo>
                  <a:cubicBezTo>
                    <a:pt x="1" y="202"/>
                    <a:pt x="1" y="202"/>
                    <a:pt x="24" y="190"/>
                  </a:cubicBezTo>
                  <a:cubicBezTo>
                    <a:pt x="24" y="187"/>
                    <a:pt x="24" y="184"/>
                    <a:pt x="25" y="179"/>
                  </a:cubicBezTo>
                  <a:cubicBezTo>
                    <a:pt x="25" y="179"/>
                    <a:pt x="25" y="179"/>
                    <a:pt x="6" y="163"/>
                  </a:cubicBezTo>
                  <a:cubicBezTo>
                    <a:pt x="8" y="156"/>
                    <a:pt x="9" y="148"/>
                    <a:pt x="12" y="142"/>
                  </a:cubicBezTo>
                  <a:cubicBezTo>
                    <a:pt x="12" y="142"/>
                    <a:pt x="13" y="142"/>
                    <a:pt x="37" y="137"/>
                  </a:cubicBezTo>
                  <a:cubicBezTo>
                    <a:pt x="38" y="134"/>
                    <a:pt x="40" y="131"/>
                    <a:pt x="42" y="127"/>
                  </a:cubicBezTo>
                  <a:cubicBezTo>
                    <a:pt x="42" y="127"/>
                    <a:pt x="41" y="127"/>
                    <a:pt x="29" y="106"/>
                  </a:cubicBezTo>
                  <a:cubicBezTo>
                    <a:pt x="32" y="100"/>
                    <a:pt x="37" y="93"/>
                    <a:pt x="40" y="87"/>
                  </a:cubicBezTo>
                  <a:cubicBezTo>
                    <a:pt x="40" y="87"/>
                    <a:pt x="40" y="87"/>
                    <a:pt x="66" y="92"/>
                  </a:cubicBezTo>
                  <a:cubicBezTo>
                    <a:pt x="67" y="89"/>
                    <a:pt x="71" y="85"/>
                    <a:pt x="72" y="84"/>
                  </a:cubicBezTo>
                  <a:cubicBezTo>
                    <a:pt x="72" y="84"/>
                    <a:pt x="72" y="83"/>
                    <a:pt x="66" y="58"/>
                  </a:cubicBezTo>
                  <a:cubicBezTo>
                    <a:pt x="71" y="53"/>
                    <a:pt x="77" y="48"/>
                    <a:pt x="82" y="43"/>
                  </a:cubicBezTo>
                  <a:cubicBezTo>
                    <a:pt x="82" y="43"/>
                    <a:pt x="82" y="43"/>
                    <a:pt x="106" y="55"/>
                  </a:cubicBezTo>
                  <a:cubicBezTo>
                    <a:pt x="109" y="51"/>
                    <a:pt x="111" y="50"/>
                    <a:pt x="114" y="48"/>
                  </a:cubicBezTo>
                  <a:cubicBezTo>
                    <a:pt x="114" y="48"/>
                    <a:pt x="114" y="48"/>
                    <a:pt x="114" y="22"/>
                  </a:cubicBezTo>
                  <a:cubicBezTo>
                    <a:pt x="121" y="19"/>
                    <a:pt x="129" y="16"/>
                    <a:pt x="135" y="14"/>
                  </a:cubicBezTo>
                  <a:cubicBezTo>
                    <a:pt x="135" y="14"/>
                    <a:pt x="135" y="14"/>
                    <a:pt x="155" y="30"/>
                  </a:cubicBezTo>
                  <a:cubicBezTo>
                    <a:pt x="158" y="29"/>
                    <a:pt x="161" y="29"/>
                    <a:pt x="164" y="27"/>
                  </a:cubicBezTo>
                  <a:cubicBezTo>
                    <a:pt x="164" y="27"/>
                    <a:pt x="164" y="27"/>
                    <a:pt x="172" y="3"/>
                  </a:cubicBezTo>
                  <a:cubicBezTo>
                    <a:pt x="176" y="2"/>
                    <a:pt x="179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kern="0">
                <a:latin typeface="Arial"/>
              </a:endParaRPr>
            </a:p>
          </p:txBody>
        </p:sp>
      </p:grpSp>
      <p:sp>
        <p:nvSpPr>
          <p:cNvPr id="28703" name="TextBox 36">
            <a:extLst>
              <a:ext uri="{FF2B5EF4-FFF2-40B4-BE49-F238E27FC236}">
                <a16:creationId xmlns:a16="http://schemas.microsoft.com/office/drawing/2014/main" xmlns="" id="{41EE41CE-8668-45A2-84BC-88B7FBE86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2814" y="3994004"/>
            <a:ext cx="1171575" cy="341313"/>
          </a:xfrm>
          <a:prstGeom prst="rect">
            <a:avLst/>
          </a:prstGeom>
          <a:solidFill>
            <a:srgbClr val="F49E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>
            <a:spAutoFit/>
          </a:bodyPr>
          <a:lstStyle>
            <a:lvl1pPr defTabSz="889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89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89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89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89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en-GB" altLang="en-US" sz="1800" b="1"/>
              <a:t>Process</a:t>
            </a:r>
            <a:endParaRPr lang="en-GB" altLang="en-US" sz="1600" b="1"/>
          </a:p>
        </p:txBody>
      </p:sp>
      <p:sp>
        <p:nvSpPr>
          <p:cNvPr id="28704" name="TextBox 37">
            <a:extLst>
              <a:ext uri="{FF2B5EF4-FFF2-40B4-BE49-F238E27FC236}">
                <a16:creationId xmlns:a16="http://schemas.microsoft.com/office/drawing/2014/main" xmlns="" id="{B881B3E4-5A55-4189-96F4-7E56768E0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2813" y="2603354"/>
            <a:ext cx="12954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>
            <a:spAutoFit/>
          </a:bodyPr>
          <a:lstStyle>
            <a:lvl1pPr defTabSz="889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89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89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89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89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en-GB" altLang="en-US" sz="1800" b="1"/>
              <a:t>Capability</a:t>
            </a:r>
            <a:endParaRPr lang="en-GB" altLang="en-US" sz="1600" b="1"/>
          </a:p>
        </p:txBody>
      </p:sp>
      <p:sp>
        <p:nvSpPr>
          <p:cNvPr id="28705" name="TextBox 38">
            <a:extLst>
              <a:ext uri="{FF2B5EF4-FFF2-40B4-BE49-F238E27FC236}">
                <a16:creationId xmlns:a16="http://schemas.microsoft.com/office/drawing/2014/main" xmlns="" id="{008CADD7-CAD4-41DD-AC1A-9ADEB7795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2813" y="1365104"/>
            <a:ext cx="1295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>
            <a:spAutoFit/>
          </a:bodyPr>
          <a:lstStyle>
            <a:lvl1pPr defTabSz="889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89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89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89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89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en-GB" altLang="en-US" sz="1600" b="1"/>
              <a:t>Strategy &amp; Direction</a:t>
            </a:r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xmlns="" id="{D156B2FF-2B7B-4EA2-B37F-B4981D36C886}"/>
              </a:ext>
            </a:extLst>
          </p:cNvPr>
          <p:cNvSpPr/>
          <p:nvPr/>
        </p:nvSpPr>
        <p:spPr>
          <a:xfrm>
            <a:off x="8464551" y="5103667"/>
            <a:ext cx="1641475" cy="1201737"/>
          </a:xfrm>
          <a:prstGeom prst="hexagon">
            <a:avLst>
              <a:gd name="adj" fmla="val 33905"/>
              <a:gd name="vf" fmla="val 115470"/>
            </a:avLst>
          </a:prstGeom>
          <a:solidFill>
            <a:srgbClr val="E4ECBA"/>
          </a:solidFill>
          <a:ln w="12700" cap="flat" cmpd="sng" algn="ctr">
            <a:noFill/>
            <a:prstDash val="solid"/>
          </a:ln>
          <a:effectLst/>
        </p:spPr>
        <p:txBody>
          <a:bodyPr lIns="36000" rIns="3600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latin typeface="Arial"/>
              </a:rPr>
              <a:t>Advanced analytics</a:t>
            </a:r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xmlns="" id="{1B08C571-32D2-453C-9B93-70F04C2EBEBD}"/>
              </a:ext>
            </a:extLst>
          </p:cNvPr>
          <p:cNvSpPr/>
          <p:nvPr/>
        </p:nvSpPr>
        <p:spPr>
          <a:xfrm>
            <a:off x="5921376" y="5103667"/>
            <a:ext cx="1643063" cy="1201737"/>
          </a:xfrm>
          <a:prstGeom prst="hexagon">
            <a:avLst>
              <a:gd name="adj" fmla="val 33905"/>
              <a:gd name="vf" fmla="val 115470"/>
            </a:avLst>
          </a:prstGeom>
          <a:solidFill>
            <a:srgbClr val="E4ECBA"/>
          </a:solidFill>
          <a:ln w="38100" cap="flat" cmpd="sng" algn="ctr">
            <a:noFill/>
            <a:prstDash val="solid"/>
          </a:ln>
          <a:effectLst/>
        </p:spPr>
        <p:txBody>
          <a:bodyPr lIns="36000" rIns="3600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latin typeface="Arial"/>
              </a:rPr>
              <a:t>External data &amp; POP</a:t>
            </a:r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xmlns="" id="{F73CD378-F87D-40C1-8C90-ACAE7229E517}"/>
              </a:ext>
            </a:extLst>
          </p:cNvPr>
          <p:cNvSpPr/>
          <p:nvPr/>
        </p:nvSpPr>
        <p:spPr>
          <a:xfrm>
            <a:off x="3389313" y="5070328"/>
            <a:ext cx="1700212" cy="1200150"/>
          </a:xfrm>
          <a:prstGeom prst="hexagon">
            <a:avLst>
              <a:gd name="adj" fmla="val 33905"/>
              <a:gd name="vf" fmla="val 115470"/>
            </a:avLst>
          </a:prstGeom>
          <a:solidFill>
            <a:srgbClr val="E4ECBA"/>
          </a:solidFill>
          <a:ln w="38100" cap="flat" cmpd="sng" algn="ctr">
            <a:solidFill>
              <a:srgbClr val="FFFFFF"/>
            </a:solidFill>
            <a:prstDash val="solid"/>
          </a:ln>
          <a:effectLst/>
        </p:spPr>
        <p:txBody>
          <a:bodyPr lIns="36000" rIns="3600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latin typeface="Arial"/>
              </a:rPr>
              <a:t>Consistent P&amp;L’s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19E42FF7-84C2-4F65-A70C-1ED45CA27EFA}"/>
              </a:ext>
            </a:extLst>
          </p:cNvPr>
          <p:cNvGrpSpPr/>
          <p:nvPr/>
        </p:nvGrpSpPr>
        <p:grpSpPr>
          <a:xfrm>
            <a:off x="2327682" y="4526972"/>
            <a:ext cx="435840" cy="399857"/>
            <a:chOff x="6634255" y="5156722"/>
            <a:chExt cx="865590" cy="777297"/>
          </a:xfrm>
          <a:solidFill>
            <a:srgbClr val="5F5F5F"/>
          </a:solidFill>
        </p:grpSpPr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xmlns="" id="{9F82596F-F54E-465E-AA00-58DF9010ED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67852" y="5156722"/>
              <a:ext cx="531993" cy="534897"/>
            </a:xfrm>
            <a:custGeom>
              <a:avLst/>
              <a:gdLst>
                <a:gd name="T0" fmla="*/ 171 w 388"/>
                <a:gd name="T1" fmla="*/ 335 h 390"/>
                <a:gd name="T2" fmla="*/ 264 w 388"/>
                <a:gd name="T3" fmla="*/ 258 h 390"/>
                <a:gd name="T4" fmla="*/ 287 w 388"/>
                <a:gd name="T5" fmla="*/ 290 h 390"/>
                <a:gd name="T6" fmla="*/ 78 w 388"/>
                <a:gd name="T7" fmla="*/ 256 h 390"/>
                <a:gd name="T8" fmla="*/ 110 w 388"/>
                <a:gd name="T9" fmla="*/ 233 h 390"/>
                <a:gd name="T10" fmla="*/ 302 w 388"/>
                <a:gd name="T11" fmla="*/ 242 h 390"/>
                <a:gd name="T12" fmla="*/ 88 w 388"/>
                <a:gd name="T13" fmla="*/ 150 h 390"/>
                <a:gd name="T14" fmla="*/ 111 w 388"/>
                <a:gd name="T15" fmla="*/ 182 h 390"/>
                <a:gd name="T16" fmla="*/ 142 w 388"/>
                <a:gd name="T17" fmla="*/ 187 h 390"/>
                <a:gd name="T18" fmla="*/ 202 w 388"/>
                <a:gd name="T19" fmla="*/ 143 h 390"/>
                <a:gd name="T20" fmla="*/ 277 w 388"/>
                <a:gd name="T21" fmla="*/ 161 h 390"/>
                <a:gd name="T22" fmla="*/ 135 w 388"/>
                <a:gd name="T23" fmla="*/ 80 h 390"/>
                <a:gd name="T24" fmla="*/ 158 w 388"/>
                <a:gd name="T25" fmla="*/ 111 h 390"/>
                <a:gd name="T26" fmla="*/ 184 w 388"/>
                <a:gd name="T27" fmla="*/ 80 h 390"/>
                <a:gd name="T28" fmla="*/ 216 w 388"/>
                <a:gd name="T29" fmla="*/ 57 h 390"/>
                <a:gd name="T30" fmla="*/ 222 w 388"/>
                <a:gd name="T31" fmla="*/ 23 h 390"/>
                <a:gd name="T32" fmla="*/ 261 w 388"/>
                <a:gd name="T33" fmla="*/ 12 h 390"/>
                <a:gd name="T34" fmla="*/ 293 w 388"/>
                <a:gd name="T35" fmla="*/ 28 h 390"/>
                <a:gd name="T36" fmla="*/ 313 w 388"/>
                <a:gd name="T37" fmla="*/ 69 h 390"/>
                <a:gd name="T38" fmla="*/ 339 w 388"/>
                <a:gd name="T39" fmla="*/ 100 h 390"/>
                <a:gd name="T40" fmla="*/ 375 w 388"/>
                <a:gd name="T41" fmla="*/ 126 h 390"/>
                <a:gd name="T42" fmla="*/ 385 w 388"/>
                <a:gd name="T43" fmla="*/ 161 h 390"/>
                <a:gd name="T44" fmla="*/ 368 w 388"/>
                <a:gd name="T45" fmla="*/ 203 h 390"/>
                <a:gd name="T46" fmla="*/ 385 w 388"/>
                <a:gd name="T47" fmla="*/ 237 h 390"/>
                <a:gd name="T48" fmla="*/ 373 w 388"/>
                <a:gd name="T49" fmla="*/ 269 h 390"/>
                <a:gd name="T50" fmla="*/ 336 w 388"/>
                <a:gd name="T51" fmla="*/ 296 h 390"/>
                <a:gd name="T52" fmla="*/ 309 w 388"/>
                <a:gd name="T53" fmla="*/ 326 h 390"/>
                <a:gd name="T54" fmla="*/ 288 w 388"/>
                <a:gd name="T55" fmla="*/ 366 h 390"/>
                <a:gd name="T56" fmla="*/ 256 w 388"/>
                <a:gd name="T57" fmla="*/ 380 h 390"/>
                <a:gd name="T58" fmla="*/ 211 w 388"/>
                <a:gd name="T59" fmla="*/ 369 h 390"/>
                <a:gd name="T60" fmla="*/ 171 w 388"/>
                <a:gd name="T61" fmla="*/ 368 h 390"/>
                <a:gd name="T62" fmla="*/ 146 w 388"/>
                <a:gd name="T63" fmla="*/ 384 h 390"/>
                <a:gd name="T64" fmla="*/ 114 w 388"/>
                <a:gd name="T65" fmla="*/ 350 h 390"/>
                <a:gd name="T66" fmla="*/ 81 w 388"/>
                <a:gd name="T67" fmla="*/ 328 h 390"/>
                <a:gd name="T68" fmla="*/ 38 w 388"/>
                <a:gd name="T69" fmla="*/ 313 h 390"/>
                <a:gd name="T70" fmla="*/ 19 w 388"/>
                <a:gd name="T71" fmla="*/ 283 h 390"/>
                <a:gd name="T72" fmla="*/ 24 w 388"/>
                <a:gd name="T73" fmla="*/ 237 h 390"/>
                <a:gd name="T74" fmla="*/ 19 w 388"/>
                <a:gd name="T75" fmla="*/ 198 h 390"/>
                <a:gd name="T76" fmla="*/ 1 w 388"/>
                <a:gd name="T77" fmla="*/ 165 h 390"/>
                <a:gd name="T78" fmla="*/ 29 w 388"/>
                <a:gd name="T79" fmla="*/ 138 h 390"/>
                <a:gd name="T80" fmla="*/ 45 w 388"/>
                <a:gd name="T81" fmla="*/ 102 h 390"/>
                <a:gd name="T82" fmla="*/ 55 w 388"/>
                <a:gd name="T83" fmla="*/ 57 h 390"/>
                <a:gd name="T84" fmla="*/ 83 w 388"/>
                <a:gd name="T85" fmla="*/ 35 h 390"/>
                <a:gd name="T86" fmla="*/ 128 w 388"/>
                <a:gd name="T87" fmla="*/ 33 h 390"/>
                <a:gd name="T88" fmla="*/ 167 w 388"/>
                <a:gd name="T89" fmla="*/ 23 h 390"/>
                <a:gd name="T90" fmla="*/ 207 w 388"/>
                <a:gd name="T91" fmla="*/ 1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8" h="390">
                  <a:moveTo>
                    <a:pt x="180" y="280"/>
                  </a:moveTo>
                  <a:cubicBezTo>
                    <a:pt x="165" y="278"/>
                    <a:pt x="151" y="288"/>
                    <a:pt x="148" y="304"/>
                  </a:cubicBezTo>
                  <a:cubicBezTo>
                    <a:pt x="146" y="319"/>
                    <a:pt x="156" y="333"/>
                    <a:pt x="171" y="335"/>
                  </a:cubicBezTo>
                  <a:cubicBezTo>
                    <a:pt x="186" y="338"/>
                    <a:pt x="201" y="327"/>
                    <a:pt x="203" y="312"/>
                  </a:cubicBezTo>
                  <a:cubicBezTo>
                    <a:pt x="205" y="297"/>
                    <a:pt x="195" y="283"/>
                    <a:pt x="180" y="280"/>
                  </a:cubicBezTo>
                  <a:close/>
                  <a:moveTo>
                    <a:pt x="264" y="258"/>
                  </a:moveTo>
                  <a:cubicBezTo>
                    <a:pt x="248" y="256"/>
                    <a:pt x="234" y="266"/>
                    <a:pt x="232" y="281"/>
                  </a:cubicBezTo>
                  <a:cubicBezTo>
                    <a:pt x="229" y="296"/>
                    <a:pt x="240" y="311"/>
                    <a:pt x="255" y="313"/>
                  </a:cubicBezTo>
                  <a:cubicBezTo>
                    <a:pt x="270" y="315"/>
                    <a:pt x="284" y="305"/>
                    <a:pt x="287" y="290"/>
                  </a:cubicBezTo>
                  <a:cubicBezTo>
                    <a:pt x="289" y="275"/>
                    <a:pt x="279" y="260"/>
                    <a:pt x="264" y="258"/>
                  </a:cubicBezTo>
                  <a:close/>
                  <a:moveTo>
                    <a:pt x="110" y="233"/>
                  </a:moveTo>
                  <a:cubicBezTo>
                    <a:pt x="95" y="231"/>
                    <a:pt x="80" y="241"/>
                    <a:pt x="78" y="256"/>
                  </a:cubicBezTo>
                  <a:cubicBezTo>
                    <a:pt x="75" y="271"/>
                    <a:pt x="86" y="286"/>
                    <a:pt x="101" y="288"/>
                  </a:cubicBezTo>
                  <a:cubicBezTo>
                    <a:pt x="116" y="291"/>
                    <a:pt x="130" y="280"/>
                    <a:pt x="133" y="265"/>
                  </a:cubicBezTo>
                  <a:cubicBezTo>
                    <a:pt x="135" y="250"/>
                    <a:pt x="125" y="236"/>
                    <a:pt x="110" y="233"/>
                  </a:cubicBezTo>
                  <a:close/>
                  <a:moveTo>
                    <a:pt x="311" y="187"/>
                  </a:moveTo>
                  <a:cubicBezTo>
                    <a:pt x="296" y="185"/>
                    <a:pt x="282" y="195"/>
                    <a:pt x="279" y="210"/>
                  </a:cubicBezTo>
                  <a:cubicBezTo>
                    <a:pt x="277" y="225"/>
                    <a:pt x="287" y="239"/>
                    <a:pt x="302" y="242"/>
                  </a:cubicBezTo>
                  <a:cubicBezTo>
                    <a:pt x="318" y="244"/>
                    <a:pt x="332" y="234"/>
                    <a:pt x="334" y="219"/>
                  </a:cubicBezTo>
                  <a:cubicBezTo>
                    <a:pt x="337" y="204"/>
                    <a:pt x="326" y="189"/>
                    <a:pt x="311" y="187"/>
                  </a:cubicBezTo>
                  <a:close/>
                  <a:moveTo>
                    <a:pt x="88" y="150"/>
                  </a:moveTo>
                  <a:cubicBezTo>
                    <a:pt x="72" y="147"/>
                    <a:pt x="58" y="158"/>
                    <a:pt x="56" y="173"/>
                  </a:cubicBezTo>
                  <a:cubicBezTo>
                    <a:pt x="53" y="188"/>
                    <a:pt x="64" y="202"/>
                    <a:pt x="79" y="205"/>
                  </a:cubicBezTo>
                  <a:cubicBezTo>
                    <a:pt x="94" y="207"/>
                    <a:pt x="108" y="197"/>
                    <a:pt x="111" y="182"/>
                  </a:cubicBezTo>
                  <a:cubicBezTo>
                    <a:pt x="113" y="167"/>
                    <a:pt x="103" y="152"/>
                    <a:pt x="88" y="150"/>
                  </a:cubicBezTo>
                  <a:close/>
                  <a:moveTo>
                    <a:pt x="202" y="143"/>
                  </a:moveTo>
                  <a:cubicBezTo>
                    <a:pt x="173" y="139"/>
                    <a:pt x="146" y="158"/>
                    <a:pt x="142" y="187"/>
                  </a:cubicBezTo>
                  <a:cubicBezTo>
                    <a:pt x="137" y="215"/>
                    <a:pt x="157" y="242"/>
                    <a:pt x="185" y="247"/>
                  </a:cubicBezTo>
                  <a:cubicBezTo>
                    <a:pt x="214" y="251"/>
                    <a:pt x="241" y="232"/>
                    <a:pt x="245" y="203"/>
                  </a:cubicBezTo>
                  <a:cubicBezTo>
                    <a:pt x="250" y="175"/>
                    <a:pt x="230" y="148"/>
                    <a:pt x="202" y="143"/>
                  </a:cubicBezTo>
                  <a:close/>
                  <a:moveTo>
                    <a:pt x="286" y="106"/>
                  </a:moveTo>
                  <a:cubicBezTo>
                    <a:pt x="271" y="103"/>
                    <a:pt x="257" y="114"/>
                    <a:pt x="254" y="129"/>
                  </a:cubicBezTo>
                  <a:cubicBezTo>
                    <a:pt x="252" y="144"/>
                    <a:pt x="262" y="158"/>
                    <a:pt x="277" y="161"/>
                  </a:cubicBezTo>
                  <a:cubicBezTo>
                    <a:pt x="292" y="163"/>
                    <a:pt x="307" y="153"/>
                    <a:pt x="309" y="138"/>
                  </a:cubicBezTo>
                  <a:cubicBezTo>
                    <a:pt x="312" y="123"/>
                    <a:pt x="301" y="108"/>
                    <a:pt x="286" y="106"/>
                  </a:cubicBezTo>
                  <a:close/>
                  <a:moveTo>
                    <a:pt x="135" y="80"/>
                  </a:moveTo>
                  <a:cubicBezTo>
                    <a:pt x="120" y="77"/>
                    <a:pt x="106" y="88"/>
                    <a:pt x="103" y="103"/>
                  </a:cubicBezTo>
                  <a:cubicBezTo>
                    <a:pt x="101" y="118"/>
                    <a:pt x="111" y="132"/>
                    <a:pt x="126" y="135"/>
                  </a:cubicBezTo>
                  <a:cubicBezTo>
                    <a:pt x="142" y="137"/>
                    <a:pt x="156" y="127"/>
                    <a:pt x="158" y="111"/>
                  </a:cubicBezTo>
                  <a:cubicBezTo>
                    <a:pt x="161" y="96"/>
                    <a:pt x="150" y="82"/>
                    <a:pt x="135" y="80"/>
                  </a:cubicBezTo>
                  <a:close/>
                  <a:moveTo>
                    <a:pt x="216" y="57"/>
                  </a:moveTo>
                  <a:cubicBezTo>
                    <a:pt x="200" y="55"/>
                    <a:pt x="186" y="65"/>
                    <a:pt x="184" y="80"/>
                  </a:cubicBezTo>
                  <a:cubicBezTo>
                    <a:pt x="181" y="96"/>
                    <a:pt x="192" y="110"/>
                    <a:pt x="207" y="112"/>
                  </a:cubicBezTo>
                  <a:cubicBezTo>
                    <a:pt x="222" y="115"/>
                    <a:pt x="236" y="104"/>
                    <a:pt x="239" y="89"/>
                  </a:cubicBezTo>
                  <a:cubicBezTo>
                    <a:pt x="241" y="74"/>
                    <a:pt x="231" y="60"/>
                    <a:pt x="216" y="57"/>
                  </a:cubicBezTo>
                  <a:close/>
                  <a:moveTo>
                    <a:pt x="207" y="1"/>
                  </a:moveTo>
                  <a:cubicBezTo>
                    <a:pt x="207" y="1"/>
                    <a:pt x="207" y="1"/>
                    <a:pt x="216" y="22"/>
                  </a:cubicBezTo>
                  <a:cubicBezTo>
                    <a:pt x="217" y="22"/>
                    <a:pt x="219" y="22"/>
                    <a:pt x="222" y="23"/>
                  </a:cubicBezTo>
                  <a:cubicBezTo>
                    <a:pt x="223" y="23"/>
                    <a:pt x="225" y="23"/>
                    <a:pt x="226" y="23"/>
                  </a:cubicBezTo>
                  <a:cubicBezTo>
                    <a:pt x="226" y="23"/>
                    <a:pt x="226" y="23"/>
                    <a:pt x="241" y="6"/>
                  </a:cubicBezTo>
                  <a:cubicBezTo>
                    <a:pt x="248" y="8"/>
                    <a:pt x="255" y="10"/>
                    <a:pt x="261" y="12"/>
                  </a:cubicBezTo>
                  <a:cubicBezTo>
                    <a:pt x="261" y="13"/>
                    <a:pt x="261" y="13"/>
                    <a:pt x="264" y="35"/>
                  </a:cubicBezTo>
                  <a:cubicBezTo>
                    <a:pt x="267" y="37"/>
                    <a:pt x="270" y="38"/>
                    <a:pt x="273" y="40"/>
                  </a:cubicBezTo>
                  <a:cubicBezTo>
                    <a:pt x="273" y="40"/>
                    <a:pt x="273" y="40"/>
                    <a:pt x="293" y="28"/>
                  </a:cubicBezTo>
                  <a:cubicBezTo>
                    <a:pt x="298" y="30"/>
                    <a:pt x="305" y="34"/>
                    <a:pt x="310" y="38"/>
                  </a:cubicBezTo>
                  <a:cubicBezTo>
                    <a:pt x="310" y="38"/>
                    <a:pt x="310" y="39"/>
                    <a:pt x="307" y="62"/>
                  </a:cubicBezTo>
                  <a:cubicBezTo>
                    <a:pt x="309" y="63"/>
                    <a:pt x="312" y="65"/>
                    <a:pt x="313" y="69"/>
                  </a:cubicBezTo>
                  <a:cubicBezTo>
                    <a:pt x="313" y="69"/>
                    <a:pt x="313" y="68"/>
                    <a:pt x="336" y="62"/>
                  </a:cubicBezTo>
                  <a:cubicBezTo>
                    <a:pt x="340" y="67"/>
                    <a:pt x="345" y="72"/>
                    <a:pt x="349" y="77"/>
                  </a:cubicBezTo>
                  <a:cubicBezTo>
                    <a:pt x="349" y="77"/>
                    <a:pt x="349" y="78"/>
                    <a:pt x="339" y="100"/>
                  </a:cubicBezTo>
                  <a:cubicBezTo>
                    <a:pt x="341" y="101"/>
                    <a:pt x="343" y="105"/>
                    <a:pt x="344" y="108"/>
                  </a:cubicBezTo>
                  <a:cubicBezTo>
                    <a:pt x="344" y="108"/>
                    <a:pt x="344" y="108"/>
                    <a:pt x="368" y="107"/>
                  </a:cubicBezTo>
                  <a:cubicBezTo>
                    <a:pt x="371" y="114"/>
                    <a:pt x="373" y="120"/>
                    <a:pt x="375" y="126"/>
                  </a:cubicBezTo>
                  <a:cubicBezTo>
                    <a:pt x="375" y="126"/>
                    <a:pt x="375" y="126"/>
                    <a:pt x="361" y="143"/>
                  </a:cubicBezTo>
                  <a:cubicBezTo>
                    <a:pt x="362" y="146"/>
                    <a:pt x="363" y="150"/>
                    <a:pt x="364" y="153"/>
                  </a:cubicBezTo>
                  <a:cubicBezTo>
                    <a:pt x="364" y="153"/>
                    <a:pt x="364" y="153"/>
                    <a:pt x="385" y="161"/>
                  </a:cubicBezTo>
                  <a:cubicBezTo>
                    <a:pt x="387" y="167"/>
                    <a:pt x="387" y="174"/>
                    <a:pt x="388" y="180"/>
                  </a:cubicBezTo>
                  <a:cubicBezTo>
                    <a:pt x="388" y="180"/>
                    <a:pt x="387" y="180"/>
                    <a:pt x="368" y="192"/>
                  </a:cubicBezTo>
                  <a:cubicBezTo>
                    <a:pt x="369" y="197"/>
                    <a:pt x="368" y="200"/>
                    <a:pt x="368" y="203"/>
                  </a:cubicBezTo>
                  <a:cubicBezTo>
                    <a:pt x="368" y="203"/>
                    <a:pt x="368" y="203"/>
                    <a:pt x="388" y="216"/>
                  </a:cubicBezTo>
                  <a:cubicBezTo>
                    <a:pt x="387" y="219"/>
                    <a:pt x="387" y="222"/>
                    <a:pt x="386" y="226"/>
                  </a:cubicBezTo>
                  <a:cubicBezTo>
                    <a:pt x="386" y="229"/>
                    <a:pt x="385" y="232"/>
                    <a:pt x="385" y="237"/>
                  </a:cubicBezTo>
                  <a:cubicBezTo>
                    <a:pt x="361" y="242"/>
                    <a:pt x="361" y="242"/>
                    <a:pt x="361" y="242"/>
                  </a:cubicBezTo>
                  <a:cubicBezTo>
                    <a:pt x="361" y="245"/>
                    <a:pt x="360" y="249"/>
                    <a:pt x="358" y="252"/>
                  </a:cubicBezTo>
                  <a:cubicBezTo>
                    <a:pt x="358" y="252"/>
                    <a:pt x="359" y="252"/>
                    <a:pt x="373" y="269"/>
                  </a:cubicBezTo>
                  <a:cubicBezTo>
                    <a:pt x="371" y="276"/>
                    <a:pt x="369" y="282"/>
                    <a:pt x="364" y="289"/>
                  </a:cubicBezTo>
                  <a:cubicBezTo>
                    <a:pt x="364" y="289"/>
                    <a:pt x="364" y="289"/>
                    <a:pt x="342" y="288"/>
                  </a:cubicBezTo>
                  <a:cubicBezTo>
                    <a:pt x="340" y="291"/>
                    <a:pt x="338" y="293"/>
                    <a:pt x="336" y="296"/>
                  </a:cubicBezTo>
                  <a:cubicBezTo>
                    <a:pt x="336" y="296"/>
                    <a:pt x="336" y="296"/>
                    <a:pt x="345" y="317"/>
                  </a:cubicBezTo>
                  <a:cubicBezTo>
                    <a:pt x="341" y="322"/>
                    <a:pt x="337" y="327"/>
                    <a:pt x="332" y="333"/>
                  </a:cubicBezTo>
                  <a:cubicBezTo>
                    <a:pt x="332" y="333"/>
                    <a:pt x="332" y="332"/>
                    <a:pt x="309" y="326"/>
                  </a:cubicBezTo>
                  <a:cubicBezTo>
                    <a:pt x="308" y="327"/>
                    <a:pt x="304" y="330"/>
                    <a:pt x="302" y="332"/>
                  </a:cubicBezTo>
                  <a:cubicBezTo>
                    <a:pt x="302" y="332"/>
                    <a:pt x="302" y="333"/>
                    <a:pt x="305" y="355"/>
                  </a:cubicBezTo>
                  <a:cubicBezTo>
                    <a:pt x="300" y="359"/>
                    <a:pt x="293" y="362"/>
                    <a:pt x="288" y="366"/>
                  </a:cubicBezTo>
                  <a:cubicBezTo>
                    <a:pt x="288" y="366"/>
                    <a:pt x="288" y="366"/>
                    <a:pt x="268" y="354"/>
                  </a:cubicBezTo>
                  <a:cubicBezTo>
                    <a:pt x="266" y="355"/>
                    <a:pt x="263" y="356"/>
                    <a:pt x="260" y="357"/>
                  </a:cubicBezTo>
                  <a:cubicBezTo>
                    <a:pt x="260" y="357"/>
                    <a:pt x="260" y="357"/>
                    <a:pt x="256" y="380"/>
                  </a:cubicBezTo>
                  <a:cubicBezTo>
                    <a:pt x="250" y="382"/>
                    <a:pt x="242" y="384"/>
                    <a:pt x="236" y="386"/>
                  </a:cubicBezTo>
                  <a:cubicBezTo>
                    <a:pt x="236" y="386"/>
                    <a:pt x="235" y="386"/>
                    <a:pt x="221" y="367"/>
                  </a:cubicBezTo>
                  <a:cubicBezTo>
                    <a:pt x="217" y="368"/>
                    <a:pt x="214" y="369"/>
                    <a:pt x="211" y="369"/>
                  </a:cubicBezTo>
                  <a:cubicBezTo>
                    <a:pt x="211" y="369"/>
                    <a:pt x="211" y="369"/>
                    <a:pt x="201" y="389"/>
                  </a:cubicBezTo>
                  <a:cubicBezTo>
                    <a:pt x="195" y="390"/>
                    <a:pt x="187" y="390"/>
                    <a:pt x="180" y="389"/>
                  </a:cubicBezTo>
                  <a:cubicBezTo>
                    <a:pt x="180" y="389"/>
                    <a:pt x="180" y="389"/>
                    <a:pt x="171" y="368"/>
                  </a:cubicBezTo>
                  <a:cubicBezTo>
                    <a:pt x="170" y="368"/>
                    <a:pt x="168" y="368"/>
                    <a:pt x="167" y="367"/>
                  </a:cubicBezTo>
                  <a:cubicBezTo>
                    <a:pt x="164" y="367"/>
                    <a:pt x="162" y="367"/>
                    <a:pt x="161" y="366"/>
                  </a:cubicBezTo>
                  <a:cubicBezTo>
                    <a:pt x="161" y="366"/>
                    <a:pt x="161" y="367"/>
                    <a:pt x="146" y="384"/>
                  </a:cubicBezTo>
                  <a:cubicBezTo>
                    <a:pt x="139" y="382"/>
                    <a:pt x="132" y="380"/>
                    <a:pt x="127" y="377"/>
                  </a:cubicBezTo>
                  <a:cubicBezTo>
                    <a:pt x="127" y="377"/>
                    <a:pt x="126" y="377"/>
                    <a:pt x="123" y="354"/>
                  </a:cubicBezTo>
                  <a:cubicBezTo>
                    <a:pt x="120" y="354"/>
                    <a:pt x="117" y="352"/>
                    <a:pt x="114" y="350"/>
                  </a:cubicBezTo>
                  <a:cubicBezTo>
                    <a:pt x="114" y="350"/>
                    <a:pt x="114" y="350"/>
                    <a:pt x="94" y="363"/>
                  </a:cubicBezTo>
                  <a:cubicBezTo>
                    <a:pt x="89" y="359"/>
                    <a:pt x="82" y="355"/>
                    <a:pt x="77" y="352"/>
                  </a:cubicBezTo>
                  <a:cubicBezTo>
                    <a:pt x="77" y="352"/>
                    <a:pt x="77" y="351"/>
                    <a:pt x="81" y="328"/>
                  </a:cubicBezTo>
                  <a:cubicBezTo>
                    <a:pt x="78" y="326"/>
                    <a:pt x="77" y="325"/>
                    <a:pt x="74" y="323"/>
                  </a:cubicBezTo>
                  <a:cubicBezTo>
                    <a:pt x="74" y="323"/>
                    <a:pt x="74" y="323"/>
                    <a:pt x="51" y="328"/>
                  </a:cubicBezTo>
                  <a:cubicBezTo>
                    <a:pt x="47" y="323"/>
                    <a:pt x="42" y="318"/>
                    <a:pt x="38" y="313"/>
                  </a:cubicBezTo>
                  <a:cubicBezTo>
                    <a:pt x="38" y="313"/>
                    <a:pt x="38" y="312"/>
                    <a:pt x="48" y="292"/>
                  </a:cubicBezTo>
                  <a:cubicBezTo>
                    <a:pt x="47" y="289"/>
                    <a:pt x="44" y="285"/>
                    <a:pt x="43" y="284"/>
                  </a:cubicBezTo>
                  <a:cubicBezTo>
                    <a:pt x="43" y="284"/>
                    <a:pt x="43" y="284"/>
                    <a:pt x="19" y="283"/>
                  </a:cubicBezTo>
                  <a:cubicBezTo>
                    <a:pt x="17" y="276"/>
                    <a:pt x="14" y="270"/>
                    <a:pt x="12" y="264"/>
                  </a:cubicBezTo>
                  <a:cubicBezTo>
                    <a:pt x="12" y="264"/>
                    <a:pt x="12" y="263"/>
                    <a:pt x="26" y="247"/>
                  </a:cubicBezTo>
                  <a:cubicBezTo>
                    <a:pt x="25" y="243"/>
                    <a:pt x="24" y="240"/>
                    <a:pt x="24" y="237"/>
                  </a:cubicBezTo>
                  <a:cubicBezTo>
                    <a:pt x="24" y="237"/>
                    <a:pt x="23" y="237"/>
                    <a:pt x="2" y="231"/>
                  </a:cubicBezTo>
                  <a:cubicBezTo>
                    <a:pt x="0" y="223"/>
                    <a:pt x="0" y="217"/>
                    <a:pt x="0" y="210"/>
                  </a:cubicBezTo>
                  <a:cubicBezTo>
                    <a:pt x="0" y="210"/>
                    <a:pt x="0" y="209"/>
                    <a:pt x="19" y="198"/>
                  </a:cubicBezTo>
                  <a:cubicBezTo>
                    <a:pt x="18" y="195"/>
                    <a:pt x="19" y="190"/>
                    <a:pt x="20" y="187"/>
                  </a:cubicBezTo>
                  <a:cubicBezTo>
                    <a:pt x="20" y="187"/>
                    <a:pt x="19" y="187"/>
                    <a:pt x="1" y="175"/>
                  </a:cubicBezTo>
                  <a:cubicBezTo>
                    <a:pt x="0" y="171"/>
                    <a:pt x="0" y="168"/>
                    <a:pt x="1" y="165"/>
                  </a:cubicBezTo>
                  <a:cubicBezTo>
                    <a:pt x="1" y="161"/>
                    <a:pt x="2" y="158"/>
                    <a:pt x="4" y="155"/>
                  </a:cubicBezTo>
                  <a:cubicBezTo>
                    <a:pt x="4" y="155"/>
                    <a:pt x="4" y="155"/>
                    <a:pt x="26" y="148"/>
                  </a:cubicBezTo>
                  <a:cubicBezTo>
                    <a:pt x="26" y="145"/>
                    <a:pt x="27" y="142"/>
                    <a:pt x="29" y="138"/>
                  </a:cubicBezTo>
                  <a:cubicBezTo>
                    <a:pt x="29" y="138"/>
                    <a:pt x="29" y="138"/>
                    <a:pt x="14" y="121"/>
                  </a:cubicBezTo>
                  <a:cubicBezTo>
                    <a:pt x="16" y="115"/>
                    <a:pt x="19" y="108"/>
                    <a:pt x="23" y="103"/>
                  </a:cubicBezTo>
                  <a:cubicBezTo>
                    <a:pt x="23" y="103"/>
                    <a:pt x="23" y="103"/>
                    <a:pt x="45" y="102"/>
                  </a:cubicBezTo>
                  <a:cubicBezTo>
                    <a:pt x="47" y="99"/>
                    <a:pt x="49" y="97"/>
                    <a:pt x="51" y="94"/>
                  </a:cubicBezTo>
                  <a:cubicBezTo>
                    <a:pt x="51" y="94"/>
                    <a:pt x="51" y="94"/>
                    <a:pt x="42" y="73"/>
                  </a:cubicBezTo>
                  <a:cubicBezTo>
                    <a:pt x="46" y="68"/>
                    <a:pt x="51" y="63"/>
                    <a:pt x="55" y="57"/>
                  </a:cubicBezTo>
                  <a:cubicBezTo>
                    <a:pt x="55" y="57"/>
                    <a:pt x="55" y="57"/>
                    <a:pt x="78" y="65"/>
                  </a:cubicBezTo>
                  <a:cubicBezTo>
                    <a:pt x="80" y="63"/>
                    <a:pt x="83" y="60"/>
                    <a:pt x="85" y="59"/>
                  </a:cubicBezTo>
                  <a:cubicBezTo>
                    <a:pt x="85" y="59"/>
                    <a:pt x="85" y="59"/>
                    <a:pt x="83" y="35"/>
                  </a:cubicBezTo>
                  <a:cubicBezTo>
                    <a:pt x="88" y="31"/>
                    <a:pt x="94" y="28"/>
                    <a:pt x="99" y="24"/>
                  </a:cubicBezTo>
                  <a:cubicBezTo>
                    <a:pt x="99" y="24"/>
                    <a:pt x="99" y="24"/>
                    <a:pt x="119" y="38"/>
                  </a:cubicBezTo>
                  <a:cubicBezTo>
                    <a:pt x="123" y="35"/>
                    <a:pt x="124" y="34"/>
                    <a:pt x="128" y="33"/>
                  </a:cubicBezTo>
                  <a:cubicBezTo>
                    <a:pt x="128" y="33"/>
                    <a:pt x="128" y="33"/>
                    <a:pt x="131" y="10"/>
                  </a:cubicBezTo>
                  <a:cubicBezTo>
                    <a:pt x="138" y="8"/>
                    <a:pt x="145" y="6"/>
                    <a:pt x="151" y="6"/>
                  </a:cubicBezTo>
                  <a:cubicBezTo>
                    <a:pt x="151" y="6"/>
                    <a:pt x="152" y="6"/>
                    <a:pt x="167" y="23"/>
                  </a:cubicBezTo>
                  <a:cubicBezTo>
                    <a:pt x="170" y="22"/>
                    <a:pt x="173" y="22"/>
                    <a:pt x="176" y="21"/>
                  </a:cubicBezTo>
                  <a:cubicBezTo>
                    <a:pt x="176" y="21"/>
                    <a:pt x="176" y="21"/>
                    <a:pt x="186" y="1"/>
                  </a:cubicBezTo>
                  <a:cubicBezTo>
                    <a:pt x="193" y="0"/>
                    <a:pt x="200" y="0"/>
                    <a:pt x="207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kern="0">
                <a:latin typeface="Arial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xmlns="" id="{69E82FC3-3685-4F56-82D5-C68022B4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9912" y="5186397"/>
              <a:ext cx="312473" cy="313080"/>
            </a:xfrm>
            <a:custGeom>
              <a:avLst/>
              <a:gdLst>
                <a:gd name="T0" fmla="*/ 73 w 436"/>
                <a:gd name="T1" fmla="*/ 235 h 437"/>
                <a:gd name="T2" fmla="*/ 363 w 436"/>
                <a:gd name="T3" fmla="*/ 202 h 437"/>
                <a:gd name="T4" fmla="*/ 196 w 436"/>
                <a:gd name="T5" fmla="*/ 1 h 437"/>
                <a:gd name="T6" fmla="*/ 232 w 436"/>
                <a:gd name="T7" fmla="*/ 23 h 437"/>
                <a:gd name="T8" fmla="*/ 259 w 436"/>
                <a:gd name="T9" fmla="*/ 4 h 437"/>
                <a:gd name="T10" fmla="*/ 286 w 436"/>
                <a:gd name="T11" fmla="*/ 35 h 437"/>
                <a:gd name="T12" fmla="*/ 318 w 436"/>
                <a:gd name="T13" fmla="*/ 23 h 437"/>
                <a:gd name="T14" fmla="*/ 336 w 436"/>
                <a:gd name="T15" fmla="*/ 62 h 437"/>
                <a:gd name="T16" fmla="*/ 369 w 436"/>
                <a:gd name="T17" fmla="*/ 59 h 437"/>
                <a:gd name="T18" fmla="*/ 375 w 436"/>
                <a:gd name="T19" fmla="*/ 100 h 437"/>
                <a:gd name="T20" fmla="*/ 407 w 436"/>
                <a:gd name="T21" fmla="*/ 109 h 437"/>
                <a:gd name="T22" fmla="*/ 401 w 436"/>
                <a:gd name="T23" fmla="*/ 149 h 437"/>
                <a:gd name="T24" fmla="*/ 431 w 436"/>
                <a:gd name="T25" fmla="*/ 167 h 437"/>
                <a:gd name="T26" fmla="*/ 436 w 436"/>
                <a:gd name="T27" fmla="*/ 190 h 437"/>
                <a:gd name="T28" fmla="*/ 414 w 436"/>
                <a:gd name="T29" fmla="*/ 216 h 437"/>
                <a:gd name="T30" fmla="*/ 434 w 436"/>
                <a:gd name="T31" fmla="*/ 252 h 437"/>
                <a:gd name="T32" fmla="*/ 407 w 436"/>
                <a:gd name="T33" fmla="*/ 271 h 437"/>
                <a:gd name="T34" fmla="*/ 417 w 436"/>
                <a:gd name="T35" fmla="*/ 311 h 437"/>
                <a:gd name="T36" fmla="*/ 385 w 436"/>
                <a:gd name="T37" fmla="*/ 322 h 437"/>
                <a:gd name="T38" fmla="*/ 383 w 436"/>
                <a:gd name="T39" fmla="*/ 363 h 437"/>
                <a:gd name="T40" fmla="*/ 349 w 436"/>
                <a:gd name="T41" fmla="*/ 364 h 437"/>
                <a:gd name="T42" fmla="*/ 335 w 436"/>
                <a:gd name="T43" fmla="*/ 404 h 437"/>
                <a:gd name="T44" fmla="*/ 303 w 436"/>
                <a:gd name="T45" fmla="*/ 395 h 437"/>
                <a:gd name="T46" fmla="*/ 278 w 436"/>
                <a:gd name="T47" fmla="*/ 429 h 437"/>
                <a:gd name="T48" fmla="*/ 256 w 436"/>
                <a:gd name="T49" fmla="*/ 411 h 437"/>
                <a:gd name="T50" fmla="*/ 240 w 436"/>
                <a:gd name="T51" fmla="*/ 436 h 437"/>
                <a:gd name="T52" fmla="*/ 204 w 436"/>
                <a:gd name="T53" fmla="*/ 414 h 437"/>
                <a:gd name="T54" fmla="*/ 177 w 436"/>
                <a:gd name="T55" fmla="*/ 434 h 437"/>
                <a:gd name="T56" fmla="*/ 149 w 436"/>
                <a:gd name="T57" fmla="*/ 403 h 437"/>
                <a:gd name="T58" fmla="*/ 118 w 436"/>
                <a:gd name="T59" fmla="*/ 414 h 437"/>
                <a:gd name="T60" fmla="*/ 101 w 436"/>
                <a:gd name="T61" fmla="*/ 377 h 437"/>
                <a:gd name="T62" fmla="*/ 67 w 436"/>
                <a:gd name="T63" fmla="*/ 378 h 437"/>
                <a:gd name="T64" fmla="*/ 61 w 436"/>
                <a:gd name="T65" fmla="*/ 337 h 437"/>
                <a:gd name="T66" fmla="*/ 29 w 436"/>
                <a:gd name="T67" fmla="*/ 330 h 437"/>
                <a:gd name="T68" fmla="*/ 35 w 436"/>
                <a:gd name="T69" fmla="*/ 288 h 437"/>
                <a:gd name="T70" fmla="*/ 7 w 436"/>
                <a:gd name="T71" fmla="*/ 272 h 437"/>
                <a:gd name="T72" fmla="*/ 2 w 436"/>
                <a:gd name="T73" fmla="*/ 249 h 437"/>
                <a:gd name="T74" fmla="*/ 22 w 436"/>
                <a:gd name="T75" fmla="*/ 221 h 437"/>
                <a:gd name="T76" fmla="*/ 2 w 436"/>
                <a:gd name="T77" fmla="*/ 186 h 437"/>
                <a:gd name="T78" fmla="*/ 29 w 436"/>
                <a:gd name="T79" fmla="*/ 166 h 437"/>
                <a:gd name="T80" fmla="*/ 19 w 436"/>
                <a:gd name="T81" fmla="*/ 126 h 437"/>
                <a:gd name="T82" fmla="*/ 51 w 436"/>
                <a:gd name="T83" fmla="*/ 117 h 437"/>
                <a:gd name="T84" fmla="*/ 53 w 436"/>
                <a:gd name="T85" fmla="*/ 74 h 437"/>
                <a:gd name="T86" fmla="*/ 87 w 436"/>
                <a:gd name="T87" fmla="*/ 73 h 437"/>
                <a:gd name="T88" fmla="*/ 101 w 436"/>
                <a:gd name="T89" fmla="*/ 35 h 437"/>
                <a:gd name="T90" fmla="*/ 133 w 436"/>
                <a:gd name="T91" fmla="*/ 42 h 437"/>
                <a:gd name="T92" fmla="*/ 159 w 436"/>
                <a:gd name="T93" fmla="*/ 8 h 437"/>
                <a:gd name="T94" fmla="*/ 182 w 436"/>
                <a:gd name="T95" fmla="*/ 26 h 437"/>
                <a:gd name="T96" fmla="*/ 196 w 436"/>
                <a:gd name="T97" fmla="*/ 1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6" h="437">
                  <a:moveTo>
                    <a:pt x="201" y="74"/>
                  </a:moveTo>
                  <a:cubicBezTo>
                    <a:pt x="121" y="83"/>
                    <a:pt x="64" y="155"/>
                    <a:pt x="73" y="235"/>
                  </a:cubicBezTo>
                  <a:cubicBezTo>
                    <a:pt x="82" y="315"/>
                    <a:pt x="155" y="373"/>
                    <a:pt x="235" y="363"/>
                  </a:cubicBezTo>
                  <a:cubicBezTo>
                    <a:pt x="315" y="354"/>
                    <a:pt x="372" y="282"/>
                    <a:pt x="363" y="202"/>
                  </a:cubicBezTo>
                  <a:cubicBezTo>
                    <a:pt x="354" y="122"/>
                    <a:pt x="281" y="64"/>
                    <a:pt x="201" y="74"/>
                  </a:cubicBezTo>
                  <a:close/>
                  <a:moveTo>
                    <a:pt x="196" y="1"/>
                  </a:moveTo>
                  <a:cubicBezTo>
                    <a:pt x="204" y="0"/>
                    <a:pt x="212" y="0"/>
                    <a:pt x="219" y="0"/>
                  </a:cubicBezTo>
                  <a:cubicBezTo>
                    <a:pt x="219" y="0"/>
                    <a:pt x="219" y="0"/>
                    <a:pt x="232" y="23"/>
                  </a:cubicBezTo>
                  <a:cubicBezTo>
                    <a:pt x="236" y="24"/>
                    <a:pt x="239" y="23"/>
                    <a:pt x="242" y="24"/>
                  </a:cubicBezTo>
                  <a:cubicBezTo>
                    <a:pt x="242" y="24"/>
                    <a:pt x="242" y="24"/>
                    <a:pt x="259" y="4"/>
                  </a:cubicBezTo>
                  <a:cubicBezTo>
                    <a:pt x="266" y="5"/>
                    <a:pt x="274" y="7"/>
                    <a:pt x="282" y="9"/>
                  </a:cubicBezTo>
                  <a:cubicBezTo>
                    <a:pt x="282" y="9"/>
                    <a:pt x="282" y="9"/>
                    <a:pt x="286" y="35"/>
                  </a:cubicBezTo>
                  <a:cubicBezTo>
                    <a:pt x="290" y="36"/>
                    <a:pt x="294" y="37"/>
                    <a:pt x="296" y="39"/>
                  </a:cubicBezTo>
                  <a:cubicBezTo>
                    <a:pt x="296" y="39"/>
                    <a:pt x="296" y="39"/>
                    <a:pt x="318" y="23"/>
                  </a:cubicBezTo>
                  <a:cubicBezTo>
                    <a:pt x="324" y="27"/>
                    <a:pt x="331" y="31"/>
                    <a:pt x="337" y="35"/>
                  </a:cubicBezTo>
                  <a:cubicBezTo>
                    <a:pt x="337" y="35"/>
                    <a:pt x="337" y="35"/>
                    <a:pt x="336" y="62"/>
                  </a:cubicBezTo>
                  <a:cubicBezTo>
                    <a:pt x="338" y="64"/>
                    <a:pt x="341" y="66"/>
                    <a:pt x="344" y="69"/>
                  </a:cubicBezTo>
                  <a:cubicBezTo>
                    <a:pt x="344" y="69"/>
                    <a:pt x="344" y="69"/>
                    <a:pt x="369" y="59"/>
                  </a:cubicBezTo>
                  <a:cubicBezTo>
                    <a:pt x="375" y="65"/>
                    <a:pt x="379" y="71"/>
                    <a:pt x="384" y="77"/>
                  </a:cubicBezTo>
                  <a:cubicBezTo>
                    <a:pt x="384" y="77"/>
                    <a:pt x="384" y="77"/>
                    <a:pt x="375" y="100"/>
                  </a:cubicBezTo>
                  <a:cubicBezTo>
                    <a:pt x="377" y="103"/>
                    <a:pt x="379" y="106"/>
                    <a:pt x="382" y="109"/>
                  </a:cubicBezTo>
                  <a:cubicBezTo>
                    <a:pt x="382" y="109"/>
                    <a:pt x="382" y="109"/>
                    <a:pt x="407" y="109"/>
                  </a:cubicBezTo>
                  <a:cubicBezTo>
                    <a:pt x="411" y="115"/>
                    <a:pt x="415" y="123"/>
                    <a:pt x="417" y="129"/>
                  </a:cubicBezTo>
                  <a:cubicBezTo>
                    <a:pt x="417" y="129"/>
                    <a:pt x="417" y="129"/>
                    <a:pt x="401" y="149"/>
                  </a:cubicBezTo>
                  <a:cubicBezTo>
                    <a:pt x="404" y="154"/>
                    <a:pt x="404" y="157"/>
                    <a:pt x="405" y="160"/>
                  </a:cubicBezTo>
                  <a:cubicBezTo>
                    <a:pt x="405" y="160"/>
                    <a:pt x="405" y="160"/>
                    <a:pt x="431" y="167"/>
                  </a:cubicBezTo>
                  <a:cubicBezTo>
                    <a:pt x="432" y="170"/>
                    <a:pt x="433" y="173"/>
                    <a:pt x="434" y="178"/>
                  </a:cubicBezTo>
                  <a:cubicBezTo>
                    <a:pt x="434" y="181"/>
                    <a:pt x="435" y="185"/>
                    <a:pt x="436" y="190"/>
                  </a:cubicBezTo>
                  <a:cubicBezTo>
                    <a:pt x="413" y="204"/>
                    <a:pt x="413" y="204"/>
                    <a:pt x="413" y="204"/>
                  </a:cubicBezTo>
                  <a:cubicBezTo>
                    <a:pt x="414" y="207"/>
                    <a:pt x="415" y="212"/>
                    <a:pt x="414" y="216"/>
                  </a:cubicBezTo>
                  <a:cubicBezTo>
                    <a:pt x="414" y="216"/>
                    <a:pt x="414" y="216"/>
                    <a:pt x="436" y="228"/>
                  </a:cubicBezTo>
                  <a:cubicBezTo>
                    <a:pt x="436" y="237"/>
                    <a:pt x="436" y="243"/>
                    <a:pt x="434" y="252"/>
                  </a:cubicBezTo>
                  <a:cubicBezTo>
                    <a:pt x="434" y="252"/>
                    <a:pt x="434" y="252"/>
                    <a:pt x="410" y="260"/>
                  </a:cubicBezTo>
                  <a:cubicBezTo>
                    <a:pt x="409" y="264"/>
                    <a:pt x="408" y="267"/>
                    <a:pt x="407" y="271"/>
                  </a:cubicBezTo>
                  <a:cubicBezTo>
                    <a:pt x="407" y="271"/>
                    <a:pt x="407" y="271"/>
                    <a:pt x="424" y="289"/>
                  </a:cubicBezTo>
                  <a:cubicBezTo>
                    <a:pt x="422" y="297"/>
                    <a:pt x="420" y="304"/>
                    <a:pt x="417" y="311"/>
                  </a:cubicBezTo>
                  <a:cubicBezTo>
                    <a:pt x="417" y="311"/>
                    <a:pt x="417" y="311"/>
                    <a:pt x="390" y="313"/>
                  </a:cubicBezTo>
                  <a:cubicBezTo>
                    <a:pt x="389" y="315"/>
                    <a:pt x="386" y="319"/>
                    <a:pt x="385" y="322"/>
                  </a:cubicBezTo>
                  <a:cubicBezTo>
                    <a:pt x="385" y="322"/>
                    <a:pt x="385" y="322"/>
                    <a:pt x="396" y="345"/>
                  </a:cubicBezTo>
                  <a:cubicBezTo>
                    <a:pt x="392" y="351"/>
                    <a:pt x="387" y="357"/>
                    <a:pt x="383" y="363"/>
                  </a:cubicBezTo>
                  <a:cubicBezTo>
                    <a:pt x="383" y="363"/>
                    <a:pt x="383" y="363"/>
                    <a:pt x="357" y="358"/>
                  </a:cubicBezTo>
                  <a:cubicBezTo>
                    <a:pt x="355" y="360"/>
                    <a:pt x="352" y="362"/>
                    <a:pt x="349" y="364"/>
                  </a:cubicBezTo>
                  <a:cubicBezTo>
                    <a:pt x="349" y="364"/>
                    <a:pt x="349" y="364"/>
                    <a:pt x="354" y="390"/>
                  </a:cubicBezTo>
                  <a:cubicBezTo>
                    <a:pt x="349" y="395"/>
                    <a:pt x="341" y="400"/>
                    <a:pt x="335" y="404"/>
                  </a:cubicBezTo>
                  <a:cubicBezTo>
                    <a:pt x="335" y="404"/>
                    <a:pt x="335" y="404"/>
                    <a:pt x="312" y="390"/>
                  </a:cubicBezTo>
                  <a:cubicBezTo>
                    <a:pt x="309" y="392"/>
                    <a:pt x="306" y="395"/>
                    <a:pt x="303" y="395"/>
                  </a:cubicBezTo>
                  <a:cubicBezTo>
                    <a:pt x="303" y="395"/>
                    <a:pt x="303" y="395"/>
                    <a:pt x="300" y="421"/>
                  </a:cubicBezTo>
                  <a:cubicBezTo>
                    <a:pt x="293" y="424"/>
                    <a:pt x="286" y="427"/>
                    <a:pt x="278" y="429"/>
                  </a:cubicBezTo>
                  <a:cubicBezTo>
                    <a:pt x="278" y="429"/>
                    <a:pt x="278" y="429"/>
                    <a:pt x="260" y="410"/>
                  </a:cubicBezTo>
                  <a:cubicBezTo>
                    <a:pt x="259" y="410"/>
                    <a:pt x="257" y="411"/>
                    <a:pt x="256" y="411"/>
                  </a:cubicBezTo>
                  <a:cubicBezTo>
                    <a:pt x="252" y="412"/>
                    <a:pt x="251" y="412"/>
                    <a:pt x="249" y="412"/>
                  </a:cubicBezTo>
                  <a:cubicBezTo>
                    <a:pt x="249" y="412"/>
                    <a:pt x="249" y="412"/>
                    <a:pt x="240" y="436"/>
                  </a:cubicBezTo>
                  <a:cubicBezTo>
                    <a:pt x="232" y="437"/>
                    <a:pt x="224" y="437"/>
                    <a:pt x="217" y="437"/>
                  </a:cubicBezTo>
                  <a:cubicBezTo>
                    <a:pt x="217" y="437"/>
                    <a:pt x="217" y="437"/>
                    <a:pt x="204" y="414"/>
                  </a:cubicBezTo>
                  <a:cubicBezTo>
                    <a:pt x="201" y="415"/>
                    <a:pt x="197" y="414"/>
                    <a:pt x="194" y="413"/>
                  </a:cubicBezTo>
                  <a:cubicBezTo>
                    <a:pt x="194" y="413"/>
                    <a:pt x="194" y="413"/>
                    <a:pt x="177" y="434"/>
                  </a:cubicBezTo>
                  <a:cubicBezTo>
                    <a:pt x="170" y="432"/>
                    <a:pt x="162" y="431"/>
                    <a:pt x="154" y="429"/>
                  </a:cubicBezTo>
                  <a:cubicBezTo>
                    <a:pt x="154" y="429"/>
                    <a:pt x="154" y="429"/>
                    <a:pt x="149" y="403"/>
                  </a:cubicBezTo>
                  <a:cubicBezTo>
                    <a:pt x="146" y="402"/>
                    <a:pt x="144" y="400"/>
                    <a:pt x="140" y="399"/>
                  </a:cubicBezTo>
                  <a:cubicBezTo>
                    <a:pt x="140" y="399"/>
                    <a:pt x="140" y="399"/>
                    <a:pt x="118" y="414"/>
                  </a:cubicBezTo>
                  <a:cubicBezTo>
                    <a:pt x="112" y="410"/>
                    <a:pt x="105" y="406"/>
                    <a:pt x="99" y="402"/>
                  </a:cubicBezTo>
                  <a:cubicBezTo>
                    <a:pt x="99" y="402"/>
                    <a:pt x="99" y="402"/>
                    <a:pt x="101" y="377"/>
                  </a:cubicBezTo>
                  <a:cubicBezTo>
                    <a:pt x="98" y="374"/>
                    <a:pt x="95" y="371"/>
                    <a:pt x="93" y="370"/>
                  </a:cubicBezTo>
                  <a:cubicBezTo>
                    <a:pt x="93" y="370"/>
                    <a:pt x="93" y="370"/>
                    <a:pt x="67" y="378"/>
                  </a:cubicBezTo>
                  <a:cubicBezTo>
                    <a:pt x="63" y="372"/>
                    <a:pt x="57" y="366"/>
                    <a:pt x="52" y="361"/>
                  </a:cubicBezTo>
                  <a:cubicBezTo>
                    <a:pt x="52" y="361"/>
                    <a:pt x="52" y="361"/>
                    <a:pt x="61" y="337"/>
                  </a:cubicBezTo>
                  <a:cubicBezTo>
                    <a:pt x="59" y="334"/>
                    <a:pt x="57" y="331"/>
                    <a:pt x="54" y="328"/>
                  </a:cubicBezTo>
                  <a:cubicBezTo>
                    <a:pt x="54" y="328"/>
                    <a:pt x="54" y="328"/>
                    <a:pt x="29" y="330"/>
                  </a:cubicBezTo>
                  <a:cubicBezTo>
                    <a:pt x="25" y="322"/>
                    <a:pt x="22" y="316"/>
                    <a:pt x="19" y="308"/>
                  </a:cubicBezTo>
                  <a:cubicBezTo>
                    <a:pt x="19" y="308"/>
                    <a:pt x="19" y="308"/>
                    <a:pt x="35" y="288"/>
                  </a:cubicBezTo>
                  <a:cubicBezTo>
                    <a:pt x="33" y="285"/>
                    <a:pt x="32" y="280"/>
                    <a:pt x="31" y="277"/>
                  </a:cubicBezTo>
                  <a:cubicBezTo>
                    <a:pt x="31" y="277"/>
                    <a:pt x="31" y="277"/>
                    <a:pt x="7" y="272"/>
                  </a:cubicBezTo>
                  <a:cubicBezTo>
                    <a:pt x="4" y="267"/>
                    <a:pt x="3" y="264"/>
                    <a:pt x="3" y="260"/>
                  </a:cubicBezTo>
                  <a:cubicBezTo>
                    <a:pt x="2" y="256"/>
                    <a:pt x="1" y="252"/>
                    <a:pt x="2" y="249"/>
                  </a:cubicBezTo>
                  <a:cubicBezTo>
                    <a:pt x="2" y="249"/>
                    <a:pt x="2" y="249"/>
                    <a:pt x="23" y="233"/>
                  </a:cubicBezTo>
                  <a:cubicBezTo>
                    <a:pt x="22" y="230"/>
                    <a:pt x="22" y="227"/>
                    <a:pt x="22" y="221"/>
                  </a:cubicBezTo>
                  <a:cubicBezTo>
                    <a:pt x="22" y="221"/>
                    <a:pt x="22" y="221"/>
                    <a:pt x="0" y="209"/>
                  </a:cubicBezTo>
                  <a:cubicBezTo>
                    <a:pt x="0" y="202"/>
                    <a:pt x="0" y="194"/>
                    <a:pt x="2" y="186"/>
                  </a:cubicBezTo>
                  <a:cubicBezTo>
                    <a:pt x="2" y="186"/>
                    <a:pt x="2" y="186"/>
                    <a:pt x="26" y="177"/>
                  </a:cubicBezTo>
                  <a:cubicBezTo>
                    <a:pt x="27" y="173"/>
                    <a:pt x="28" y="170"/>
                    <a:pt x="29" y="166"/>
                  </a:cubicBezTo>
                  <a:cubicBezTo>
                    <a:pt x="29" y="166"/>
                    <a:pt x="29" y="166"/>
                    <a:pt x="12" y="148"/>
                  </a:cubicBezTo>
                  <a:cubicBezTo>
                    <a:pt x="14" y="141"/>
                    <a:pt x="17" y="133"/>
                    <a:pt x="19" y="126"/>
                  </a:cubicBezTo>
                  <a:cubicBezTo>
                    <a:pt x="19" y="126"/>
                    <a:pt x="19" y="126"/>
                    <a:pt x="46" y="126"/>
                  </a:cubicBezTo>
                  <a:cubicBezTo>
                    <a:pt x="47" y="122"/>
                    <a:pt x="50" y="118"/>
                    <a:pt x="51" y="117"/>
                  </a:cubicBezTo>
                  <a:cubicBezTo>
                    <a:pt x="51" y="117"/>
                    <a:pt x="51" y="117"/>
                    <a:pt x="40" y="92"/>
                  </a:cubicBezTo>
                  <a:cubicBezTo>
                    <a:pt x="44" y="86"/>
                    <a:pt x="49" y="80"/>
                    <a:pt x="53" y="74"/>
                  </a:cubicBezTo>
                  <a:cubicBezTo>
                    <a:pt x="53" y="74"/>
                    <a:pt x="53" y="74"/>
                    <a:pt x="80" y="81"/>
                  </a:cubicBezTo>
                  <a:cubicBezTo>
                    <a:pt x="82" y="77"/>
                    <a:pt x="84" y="75"/>
                    <a:pt x="87" y="73"/>
                  </a:cubicBezTo>
                  <a:cubicBezTo>
                    <a:pt x="87" y="73"/>
                    <a:pt x="87" y="73"/>
                    <a:pt x="82" y="47"/>
                  </a:cubicBezTo>
                  <a:cubicBezTo>
                    <a:pt x="87" y="42"/>
                    <a:pt x="95" y="37"/>
                    <a:pt x="101" y="35"/>
                  </a:cubicBezTo>
                  <a:cubicBezTo>
                    <a:pt x="101" y="35"/>
                    <a:pt x="101" y="35"/>
                    <a:pt x="124" y="47"/>
                  </a:cubicBezTo>
                  <a:cubicBezTo>
                    <a:pt x="127" y="45"/>
                    <a:pt x="130" y="44"/>
                    <a:pt x="133" y="42"/>
                  </a:cubicBezTo>
                  <a:cubicBezTo>
                    <a:pt x="133" y="42"/>
                    <a:pt x="133" y="42"/>
                    <a:pt x="136" y="16"/>
                  </a:cubicBezTo>
                  <a:cubicBezTo>
                    <a:pt x="143" y="13"/>
                    <a:pt x="150" y="10"/>
                    <a:pt x="159" y="8"/>
                  </a:cubicBezTo>
                  <a:cubicBezTo>
                    <a:pt x="159" y="8"/>
                    <a:pt x="159" y="8"/>
                    <a:pt x="176" y="27"/>
                  </a:cubicBezTo>
                  <a:cubicBezTo>
                    <a:pt x="177" y="27"/>
                    <a:pt x="179" y="26"/>
                    <a:pt x="182" y="26"/>
                  </a:cubicBezTo>
                  <a:cubicBezTo>
                    <a:pt x="184" y="26"/>
                    <a:pt x="185" y="25"/>
                    <a:pt x="187" y="25"/>
                  </a:cubicBezTo>
                  <a:cubicBezTo>
                    <a:pt x="187" y="25"/>
                    <a:pt x="187" y="25"/>
                    <a:pt x="196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kern="0">
                <a:latin typeface="Arial"/>
              </a:endParaRPr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xmlns="" id="{723D31AC-D081-422A-8459-626E2A01D3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4255" y="5504803"/>
              <a:ext cx="432209" cy="429216"/>
            </a:xfrm>
            <a:custGeom>
              <a:avLst/>
              <a:gdLst>
                <a:gd name="T0" fmla="*/ 293 w 428"/>
                <a:gd name="T1" fmla="*/ 326 h 425"/>
                <a:gd name="T2" fmla="*/ 173 w 428"/>
                <a:gd name="T3" fmla="*/ 337 h 425"/>
                <a:gd name="T4" fmla="*/ 142 w 428"/>
                <a:gd name="T5" fmla="*/ 299 h 425"/>
                <a:gd name="T6" fmla="*/ 149 w 428"/>
                <a:gd name="T7" fmla="*/ 290 h 425"/>
                <a:gd name="T8" fmla="*/ 313 w 428"/>
                <a:gd name="T9" fmla="*/ 228 h 425"/>
                <a:gd name="T10" fmla="*/ 257 w 428"/>
                <a:gd name="T11" fmla="*/ 298 h 425"/>
                <a:gd name="T12" fmla="*/ 313 w 428"/>
                <a:gd name="T13" fmla="*/ 228 h 425"/>
                <a:gd name="T14" fmla="*/ 219 w 428"/>
                <a:gd name="T15" fmla="*/ 272 h 425"/>
                <a:gd name="T16" fmla="*/ 328 w 428"/>
                <a:gd name="T17" fmla="*/ 133 h 425"/>
                <a:gd name="T18" fmla="*/ 339 w 428"/>
                <a:gd name="T19" fmla="*/ 253 h 425"/>
                <a:gd name="T20" fmla="*/ 328 w 428"/>
                <a:gd name="T21" fmla="*/ 133 h 425"/>
                <a:gd name="T22" fmla="*/ 101 w 428"/>
                <a:gd name="T23" fmla="*/ 292 h 425"/>
                <a:gd name="T24" fmla="*/ 89 w 428"/>
                <a:gd name="T25" fmla="*/ 171 h 425"/>
                <a:gd name="T26" fmla="*/ 126 w 428"/>
                <a:gd name="T27" fmla="*/ 142 h 425"/>
                <a:gd name="T28" fmla="*/ 135 w 428"/>
                <a:gd name="T29" fmla="*/ 149 h 425"/>
                <a:gd name="T30" fmla="*/ 166 w 428"/>
                <a:gd name="T31" fmla="*/ 115 h 425"/>
                <a:gd name="T32" fmla="*/ 238 w 428"/>
                <a:gd name="T33" fmla="*/ 118 h 425"/>
                <a:gd name="T34" fmla="*/ 307 w 428"/>
                <a:gd name="T35" fmla="*/ 174 h 425"/>
                <a:gd name="T36" fmla="*/ 199 w 428"/>
                <a:gd name="T37" fmla="*/ 61 h 425"/>
                <a:gd name="T38" fmla="*/ 201 w 428"/>
                <a:gd name="T39" fmla="*/ 77 h 425"/>
                <a:gd name="T40" fmla="*/ 199 w 428"/>
                <a:gd name="T41" fmla="*/ 61 h 425"/>
                <a:gd name="T42" fmla="*/ 208 w 428"/>
                <a:gd name="T43" fmla="*/ 21 h 425"/>
                <a:gd name="T44" fmla="*/ 232 w 428"/>
                <a:gd name="T45" fmla="*/ 0 h 425"/>
                <a:gd name="T46" fmla="*/ 273 w 428"/>
                <a:gd name="T47" fmla="*/ 30 h 425"/>
                <a:gd name="T48" fmla="*/ 313 w 428"/>
                <a:gd name="T49" fmla="*/ 48 h 425"/>
                <a:gd name="T50" fmla="*/ 361 w 428"/>
                <a:gd name="T51" fmla="*/ 58 h 425"/>
                <a:gd name="T52" fmla="*/ 387 w 428"/>
                <a:gd name="T53" fmla="*/ 87 h 425"/>
                <a:gd name="T54" fmla="*/ 391 w 428"/>
                <a:gd name="T55" fmla="*/ 137 h 425"/>
                <a:gd name="T56" fmla="*/ 402 w 428"/>
                <a:gd name="T57" fmla="*/ 179 h 425"/>
                <a:gd name="T58" fmla="*/ 428 w 428"/>
                <a:gd name="T59" fmla="*/ 213 h 425"/>
                <a:gd name="T60" fmla="*/ 402 w 428"/>
                <a:gd name="T61" fmla="*/ 245 h 425"/>
                <a:gd name="T62" fmla="*/ 391 w 428"/>
                <a:gd name="T63" fmla="*/ 287 h 425"/>
                <a:gd name="T64" fmla="*/ 387 w 428"/>
                <a:gd name="T65" fmla="*/ 338 h 425"/>
                <a:gd name="T66" fmla="*/ 361 w 428"/>
                <a:gd name="T67" fmla="*/ 367 h 425"/>
                <a:gd name="T68" fmla="*/ 313 w 428"/>
                <a:gd name="T69" fmla="*/ 376 h 425"/>
                <a:gd name="T70" fmla="*/ 273 w 428"/>
                <a:gd name="T71" fmla="*/ 394 h 425"/>
                <a:gd name="T72" fmla="*/ 232 w 428"/>
                <a:gd name="T73" fmla="*/ 425 h 425"/>
                <a:gd name="T74" fmla="*/ 208 w 428"/>
                <a:gd name="T75" fmla="*/ 404 h 425"/>
                <a:gd name="T76" fmla="*/ 164 w 428"/>
                <a:gd name="T77" fmla="*/ 397 h 425"/>
                <a:gd name="T78" fmla="*/ 114 w 428"/>
                <a:gd name="T79" fmla="*/ 402 h 425"/>
                <a:gd name="T80" fmla="*/ 82 w 428"/>
                <a:gd name="T81" fmla="*/ 381 h 425"/>
                <a:gd name="T82" fmla="*/ 66 w 428"/>
                <a:gd name="T83" fmla="*/ 334 h 425"/>
                <a:gd name="T84" fmla="*/ 42 w 428"/>
                <a:gd name="T85" fmla="*/ 297 h 425"/>
                <a:gd name="T86" fmla="*/ 6 w 428"/>
                <a:gd name="T87" fmla="*/ 262 h 425"/>
                <a:gd name="T88" fmla="*/ 1 w 428"/>
                <a:gd name="T89" fmla="*/ 224 h 425"/>
                <a:gd name="T90" fmla="*/ 24 w 428"/>
                <a:gd name="T91" fmla="*/ 190 h 425"/>
                <a:gd name="T92" fmla="*/ 12 w 428"/>
                <a:gd name="T93" fmla="*/ 142 h 425"/>
                <a:gd name="T94" fmla="*/ 29 w 428"/>
                <a:gd name="T95" fmla="*/ 106 h 425"/>
                <a:gd name="T96" fmla="*/ 72 w 428"/>
                <a:gd name="T97" fmla="*/ 84 h 425"/>
                <a:gd name="T98" fmla="*/ 106 w 428"/>
                <a:gd name="T99" fmla="*/ 55 h 425"/>
                <a:gd name="T100" fmla="*/ 135 w 428"/>
                <a:gd name="T101" fmla="*/ 14 h 425"/>
                <a:gd name="T102" fmla="*/ 172 w 428"/>
                <a:gd name="T103" fmla="*/ 3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8" h="425">
                  <a:moveTo>
                    <a:pt x="157" y="339"/>
                  </a:moveTo>
                  <a:cubicBezTo>
                    <a:pt x="159" y="356"/>
                    <a:pt x="191" y="367"/>
                    <a:pt x="228" y="363"/>
                  </a:cubicBezTo>
                  <a:cubicBezTo>
                    <a:pt x="266" y="360"/>
                    <a:pt x="295" y="343"/>
                    <a:pt x="293" y="326"/>
                  </a:cubicBezTo>
                  <a:cubicBezTo>
                    <a:pt x="277" y="327"/>
                    <a:pt x="277" y="327"/>
                    <a:pt x="277" y="327"/>
                  </a:cubicBezTo>
                  <a:cubicBezTo>
                    <a:pt x="278" y="336"/>
                    <a:pt x="255" y="345"/>
                    <a:pt x="227" y="348"/>
                  </a:cubicBezTo>
                  <a:cubicBezTo>
                    <a:pt x="198" y="351"/>
                    <a:pt x="174" y="346"/>
                    <a:pt x="173" y="337"/>
                  </a:cubicBezTo>
                  <a:lnTo>
                    <a:pt x="157" y="339"/>
                  </a:lnTo>
                  <a:close/>
                  <a:moveTo>
                    <a:pt x="118" y="249"/>
                  </a:moveTo>
                  <a:cubicBezTo>
                    <a:pt x="110" y="259"/>
                    <a:pt x="121" y="281"/>
                    <a:pt x="142" y="299"/>
                  </a:cubicBezTo>
                  <a:cubicBezTo>
                    <a:pt x="164" y="316"/>
                    <a:pt x="188" y="322"/>
                    <a:pt x="196" y="312"/>
                  </a:cubicBezTo>
                  <a:cubicBezTo>
                    <a:pt x="187" y="305"/>
                    <a:pt x="187" y="305"/>
                    <a:pt x="187" y="305"/>
                  </a:cubicBezTo>
                  <a:cubicBezTo>
                    <a:pt x="183" y="310"/>
                    <a:pt x="166" y="303"/>
                    <a:pt x="149" y="290"/>
                  </a:cubicBezTo>
                  <a:cubicBezTo>
                    <a:pt x="133" y="276"/>
                    <a:pt x="123" y="261"/>
                    <a:pt x="127" y="256"/>
                  </a:cubicBezTo>
                  <a:lnTo>
                    <a:pt x="118" y="249"/>
                  </a:lnTo>
                  <a:close/>
                  <a:moveTo>
                    <a:pt x="313" y="228"/>
                  </a:moveTo>
                  <a:cubicBezTo>
                    <a:pt x="306" y="237"/>
                    <a:pt x="306" y="237"/>
                    <a:pt x="306" y="237"/>
                  </a:cubicBezTo>
                  <a:cubicBezTo>
                    <a:pt x="311" y="241"/>
                    <a:pt x="304" y="258"/>
                    <a:pt x="290" y="275"/>
                  </a:cubicBezTo>
                  <a:cubicBezTo>
                    <a:pt x="277" y="291"/>
                    <a:pt x="262" y="302"/>
                    <a:pt x="257" y="298"/>
                  </a:cubicBezTo>
                  <a:cubicBezTo>
                    <a:pt x="250" y="307"/>
                    <a:pt x="250" y="307"/>
                    <a:pt x="250" y="307"/>
                  </a:cubicBezTo>
                  <a:cubicBezTo>
                    <a:pt x="260" y="314"/>
                    <a:pt x="282" y="303"/>
                    <a:pt x="299" y="282"/>
                  </a:cubicBezTo>
                  <a:cubicBezTo>
                    <a:pt x="317" y="260"/>
                    <a:pt x="323" y="236"/>
                    <a:pt x="313" y="228"/>
                  </a:cubicBezTo>
                  <a:close/>
                  <a:moveTo>
                    <a:pt x="208" y="152"/>
                  </a:moveTo>
                  <a:cubicBezTo>
                    <a:pt x="175" y="156"/>
                    <a:pt x="151" y="185"/>
                    <a:pt x="154" y="218"/>
                  </a:cubicBezTo>
                  <a:cubicBezTo>
                    <a:pt x="157" y="251"/>
                    <a:pt x="186" y="275"/>
                    <a:pt x="219" y="272"/>
                  </a:cubicBezTo>
                  <a:cubicBezTo>
                    <a:pt x="252" y="269"/>
                    <a:pt x="276" y="239"/>
                    <a:pt x="273" y="207"/>
                  </a:cubicBezTo>
                  <a:cubicBezTo>
                    <a:pt x="270" y="174"/>
                    <a:pt x="241" y="149"/>
                    <a:pt x="208" y="152"/>
                  </a:cubicBezTo>
                  <a:close/>
                  <a:moveTo>
                    <a:pt x="328" y="133"/>
                  </a:moveTo>
                  <a:cubicBezTo>
                    <a:pt x="329" y="148"/>
                    <a:pt x="329" y="148"/>
                    <a:pt x="329" y="148"/>
                  </a:cubicBezTo>
                  <a:cubicBezTo>
                    <a:pt x="338" y="147"/>
                    <a:pt x="347" y="170"/>
                    <a:pt x="350" y="199"/>
                  </a:cubicBezTo>
                  <a:cubicBezTo>
                    <a:pt x="352" y="228"/>
                    <a:pt x="348" y="252"/>
                    <a:pt x="339" y="253"/>
                  </a:cubicBezTo>
                  <a:cubicBezTo>
                    <a:pt x="341" y="269"/>
                    <a:pt x="341" y="269"/>
                    <a:pt x="341" y="269"/>
                  </a:cubicBezTo>
                  <a:cubicBezTo>
                    <a:pt x="358" y="267"/>
                    <a:pt x="369" y="235"/>
                    <a:pt x="365" y="198"/>
                  </a:cubicBezTo>
                  <a:cubicBezTo>
                    <a:pt x="361" y="160"/>
                    <a:pt x="345" y="131"/>
                    <a:pt x="328" y="133"/>
                  </a:cubicBezTo>
                  <a:close/>
                  <a:moveTo>
                    <a:pt x="88" y="156"/>
                  </a:moveTo>
                  <a:cubicBezTo>
                    <a:pt x="71" y="157"/>
                    <a:pt x="60" y="189"/>
                    <a:pt x="63" y="227"/>
                  </a:cubicBezTo>
                  <a:cubicBezTo>
                    <a:pt x="67" y="264"/>
                    <a:pt x="84" y="293"/>
                    <a:pt x="101" y="292"/>
                  </a:cubicBezTo>
                  <a:cubicBezTo>
                    <a:pt x="99" y="276"/>
                    <a:pt x="99" y="276"/>
                    <a:pt x="99" y="276"/>
                  </a:cubicBezTo>
                  <a:cubicBezTo>
                    <a:pt x="91" y="277"/>
                    <a:pt x="82" y="254"/>
                    <a:pt x="79" y="225"/>
                  </a:cubicBezTo>
                  <a:cubicBezTo>
                    <a:pt x="76" y="196"/>
                    <a:pt x="81" y="172"/>
                    <a:pt x="89" y="171"/>
                  </a:cubicBezTo>
                  <a:lnTo>
                    <a:pt x="88" y="156"/>
                  </a:lnTo>
                  <a:close/>
                  <a:moveTo>
                    <a:pt x="166" y="115"/>
                  </a:moveTo>
                  <a:cubicBezTo>
                    <a:pt x="155" y="115"/>
                    <a:pt x="139" y="126"/>
                    <a:pt x="126" y="142"/>
                  </a:cubicBezTo>
                  <a:cubicBezTo>
                    <a:pt x="109" y="163"/>
                    <a:pt x="102" y="187"/>
                    <a:pt x="112" y="195"/>
                  </a:cubicBezTo>
                  <a:cubicBezTo>
                    <a:pt x="119" y="186"/>
                    <a:pt x="119" y="186"/>
                    <a:pt x="119" y="186"/>
                  </a:cubicBezTo>
                  <a:cubicBezTo>
                    <a:pt x="115" y="182"/>
                    <a:pt x="121" y="166"/>
                    <a:pt x="135" y="149"/>
                  </a:cubicBezTo>
                  <a:cubicBezTo>
                    <a:pt x="148" y="132"/>
                    <a:pt x="163" y="122"/>
                    <a:pt x="168" y="126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3" y="115"/>
                    <a:pt x="169" y="114"/>
                    <a:pt x="166" y="115"/>
                  </a:cubicBezTo>
                  <a:close/>
                  <a:moveTo>
                    <a:pt x="237" y="107"/>
                  </a:moveTo>
                  <a:cubicBezTo>
                    <a:pt x="234" y="107"/>
                    <a:pt x="231" y="109"/>
                    <a:pt x="229" y="111"/>
                  </a:cubicBezTo>
                  <a:cubicBezTo>
                    <a:pt x="238" y="118"/>
                    <a:pt x="238" y="118"/>
                    <a:pt x="238" y="118"/>
                  </a:cubicBezTo>
                  <a:cubicBezTo>
                    <a:pt x="242" y="113"/>
                    <a:pt x="258" y="120"/>
                    <a:pt x="275" y="134"/>
                  </a:cubicBezTo>
                  <a:cubicBezTo>
                    <a:pt x="292" y="147"/>
                    <a:pt x="302" y="162"/>
                    <a:pt x="298" y="167"/>
                  </a:cubicBezTo>
                  <a:cubicBezTo>
                    <a:pt x="307" y="174"/>
                    <a:pt x="307" y="174"/>
                    <a:pt x="307" y="174"/>
                  </a:cubicBezTo>
                  <a:cubicBezTo>
                    <a:pt x="315" y="164"/>
                    <a:pt x="304" y="142"/>
                    <a:pt x="282" y="125"/>
                  </a:cubicBezTo>
                  <a:cubicBezTo>
                    <a:pt x="266" y="112"/>
                    <a:pt x="249" y="105"/>
                    <a:pt x="237" y="107"/>
                  </a:cubicBezTo>
                  <a:close/>
                  <a:moveTo>
                    <a:pt x="199" y="61"/>
                  </a:moveTo>
                  <a:cubicBezTo>
                    <a:pt x="162" y="65"/>
                    <a:pt x="133" y="82"/>
                    <a:pt x="134" y="99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49" y="89"/>
                    <a:pt x="172" y="80"/>
                    <a:pt x="201" y="77"/>
                  </a:cubicBezTo>
                  <a:cubicBezTo>
                    <a:pt x="230" y="74"/>
                    <a:pt x="254" y="79"/>
                    <a:pt x="254" y="87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68" y="69"/>
                    <a:pt x="237" y="58"/>
                    <a:pt x="199" y="61"/>
                  </a:cubicBezTo>
                  <a:close/>
                  <a:moveTo>
                    <a:pt x="183" y="1"/>
                  </a:moveTo>
                  <a:cubicBezTo>
                    <a:pt x="187" y="0"/>
                    <a:pt x="191" y="0"/>
                    <a:pt x="195" y="0"/>
                  </a:cubicBezTo>
                  <a:cubicBezTo>
                    <a:pt x="195" y="0"/>
                    <a:pt x="195" y="0"/>
                    <a:pt x="208" y="21"/>
                  </a:cubicBezTo>
                  <a:cubicBezTo>
                    <a:pt x="210" y="21"/>
                    <a:pt x="211" y="21"/>
                    <a:pt x="214" y="21"/>
                  </a:cubicBezTo>
                  <a:cubicBezTo>
                    <a:pt x="216" y="21"/>
                    <a:pt x="218" y="21"/>
                    <a:pt x="219" y="21"/>
                  </a:cubicBezTo>
                  <a:cubicBezTo>
                    <a:pt x="219" y="21"/>
                    <a:pt x="219" y="20"/>
                    <a:pt x="232" y="0"/>
                  </a:cubicBezTo>
                  <a:cubicBezTo>
                    <a:pt x="240" y="0"/>
                    <a:pt x="248" y="1"/>
                    <a:pt x="255" y="3"/>
                  </a:cubicBezTo>
                  <a:cubicBezTo>
                    <a:pt x="255" y="3"/>
                    <a:pt x="255" y="3"/>
                    <a:pt x="263" y="27"/>
                  </a:cubicBezTo>
                  <a:cubicBezTo>
                    <a:pt x="266" y="29"/>
                    <a:pt x="269" y="29"/>
                    <a:pt x="273" y="30"/>
                  </a:cubicBezTo>
                  <a:cubicBezTo>
                    <a:pt x="273" y="30"/>
                    <a:pt x="273" y="30"/>
                    <a:pt x="292" y="14"/>
                  </a:cubicBezTo>
                  <a:cubicBezTo>
                    <a:pt x="298" y="16"/>
                    <a:pt x="306" y="19"/>
                    <a:pt x="313" y="22"/>
                  </a:cubicBezTo>
                  <a:cubicBezTo>
                    <a:pt x="313" y="22"/>
                    <a:pt x="313" y="23"/>
                    <a:pt x="313" y="48"/>
                  </a:cubicBezTo>
                  <a:cubicBezTo>
                    <a:pt x="316" y="50"/>
                    <a:pt x="319" y="51"/>
                    <a:pt x="321" y="55"/>
                  </a:cubicBezTo>
                  <a:cubicBezTo>
                    <a:pt x="321" y="55"/>
                    <a:pt x="321" y="54"/>
                    <a:pt x="345" y="43"/>
                  </a:cubicBezTo>
                  <a:cubicBezTo>
                    <a:pt x="350" y="48"/>
                    <a:pt x="357" y="53"/>
                    <a:pt x="361" y="58"/>
                  </a:cubicBezTo>
                  <a:cubicBezTo>
                    <a:pt x="361" y="58"/>
                    <a:pt x="361" y="58"/>
                    <a:pt x="355" y="84"/>
                  </a:cubicBezTo>
                  <a:cubicBezTo>
                    <a:pt x="357" y="85"/>
                    <a:pt x="360" y="89"/>
                    <a:pt x="361" y="92"/>
                  </a:cubicBezTo>
                  <a:cubicBezTo>
                    <a:pt x="361" y="92"/>
                    <a:pt x="362" y="92"/>
                    <a:pt x="387" y="87"/>
                  </a:cubicBezTo>
                  <a:cubicBezTo>
                    <a:pt x="392" y="93"/>
                    <a:pt x="395" y="100"/>
                    <a:pt x="399" y="106"/>
                  </a:cubicBezTo>
                  <a:cubicBezTo>
                    <a:pt x="399" y="106"/>
                    <a:pt x="398" y="107"/>
                    <a:pt x="386" y="127"/>
                  </a:cubicBezTo>
                  <a:cubicBezTo>
                    <a:pt x="387" y="131"/>
                    <a:pt x="389" y="134"/>
                    <a:pt x="391" y="137"/>
                  </a:cubicBezTo>
                  <a:cubicBezTo>
                    <a:pt x="391" y="137"/>
                    <a:pt x="391" y="137"/>
                    <a:pt x="415" y="142"/>
                  </a:cubicBezTo>
                  <a:cubicBezTo>
                    <a:pt x="418" y="148"/>
                    <a:pt x="420" y="156"/>
                    <a:pt x="421" y="163"/>
                  </a:cubicBezTo>
                  <a:cubicBezTo>
                    <a:pt x="421" y="163"/>
                    <a:pt x="421" y="163"/>
                    <a:pt x="402" y="179"/>
                  </a:cubicBezTo>
                  <a:cubicBezTo>
                    <a:pt x="403" y="184"/>
                    <a:pt x="403" y="187"/>
                    <a:pt x="403" y="190"/>
                  </a:cubicBezTo>
                  <a:cubicBezTo>
                    <a:pt x="403" y="190"/>
                    <a:pt x="404" y="191"/>
                    <a:pt x="428" y="202"/>
                  </a:cubicBezTo>
                  <a:cubicBezTo>
                    <a:pt x="428" y="205"/>
                    <a:pt x="428" y="208"/>
                    <a:pt x="428" y="213"/>
                  </a:cubicBezTo>
                  <a:cubicBezTo>
                    <a:pt x="428" y="216"/>
                    <a:pt x="428" y="220"/>
                    <a:pt x="428" y="224"/>
                  </a:cubicBezTo>
                  <a:cubicBezTo>
                    <a:pt x="403" y="234"/>
                    <a:pt x="403" y="234"/>
                    <a:pt x="403" y="234"/>
                  </a:cubicBezTo>
                  <a:cubicBezTo>
                    <a:pt x="403" y="237"/>
                    <a:pt x="403" y="242"/>
                    <a:pt x="402" y="245"/>
                  </a:cubicBezTo>
                  <a:cubicBezTo>
                    <a:pt x="402" y="245"/>
                    <a:pt x="402" y="246"/>
                    <a:pt x="421" y="262"/>
                  </a:cubicBezTo>
                  <a:cubicBezTo>
                    <a:pt x="420" y="270"/>
                    <a:pt x="418" y="276"/>
                    <a:pt x="415" y="284"/>
                  </a:cubicBezTo>
                  <a:cubicBezTo>
                    <a:pt x="415" y="284"/>
                    <a:pt x="414" y="284"/>
                    <a:pt x="391" y="287"/>
                  </a:cubicBezTo>
                  <a:cubicBezTo>
                    <a:pt x="389" y="291"/>
                    <a:pt x="387" y="294"/>
                    <a:pt x="386" y="297"/>
                  </a:cubicBezTo>
                  <a:cubicBezTo>
                    <a:pt x="386" y="297"/>
                    <a:pt x="386" y="297"/>
                    <a:pt x="399" y="318"/>
                  </a:cubicBezTo>
                  <a:cubicBezTo>
                    <a:pt x="395" y="325"/>
                    <a:pt x="392" y="331"/>
                    <a:pt x="387" y="338"/>
                  </a:cubicBezTo>
                  <a:cubicBezTo>
                    <a:pt x="387" y="338"/>
                    <a:pt x="387" y="338"/>
                    <a:pt x="361" y="334"/>
                  </a:cubicBezTo>
                  <a:cubicBezTo>
                    <a:pt x="360" y="336"/>
                    <a:pt x="357" y="339"/>
                    <a:pt x="355" y="342"/>
                  </a:cubicBezTo>
                  <a:cubicBezTo>
                    <a:pt x="355" y="342"/>
                    <a:pt x="355" y="343"/>
                    <a:pt x="361" y="367"/>
                  </a:cubicBezTo>
                  <a:cubicBezTo>
                    <a:pt x="357" y="372"/>
                    <a:pt x="350" y="376"/>
                    <a:pt x="345" y="381"/>
                  </a:cubicBezTo>
                  <a:cubicBezTo>
                    <a:pt x="345" y="381"/>
                    <a:pt x="345" y="381"/>
                    <a:pt x="321" y="372"/>
                  </a:cubicBezTo>
                  <a:cubicBezTo>
                    <a:pt x="319" y="373"/>
                    <a:pt x="316" y="375"/>
                    <a:pt x="313" y="376"/>
                  </a:cubicBezTo>
                  <a:cubicBezTo>
                    <a:pt x="313" y="376"/>
                    <a:pt x="313" y="377"/>
                    <a:pt x="313" y="402"/>
                  </a:cubicBezTo>
                  <a:cubicBezTo>
                    <a:pt x="306" y="405"/>
                    <a:pt x="298" y="409"/>
                    <a:pt x="292" y="412"/>
                  </a:cubicBezTo>
                  <a:cubicBezTo>
                    <a:pt x="292" y="412"/>
                    <a:pt x="292" y="412"/>
                    <a:pt x="273" y="394"/>
                  </a:cubicBezTo>
                  <a:cubicBezTo>
                    <a:pt x="269" y="396"/>
                    <a:pt x="266" y="397"/>
                    <a:pt x="263" y="397"/>
                  </a:cubicBezTo>
                  <a:cubicBezTo>
                    <a:pt x="263" y="397"/>
                    <a:pt x="263" y="398"/>
                    <a:pt x="255" y="422"/>
                  </a:cubicBezTo>
                  <a:cubicBezTo>
                    <a:pt x="248" y="423"/>
                    <a:pt x="240" y="425"/>
                    <a:pt x="232" y="425"/>
                  </a:cubicBezTo>
                  <a:cubicBezTo>
                    <a:pt x="232" y="425"/>
                    <a:pt x="232" y="425"/>
                    <a:pt x="219" y="404"/>
                  </a:cubicBezTo>
                  <a:cubicBezTo>
                    <a:pt x="218" y="404"/>
                    <a:pt x="216" y="404"/>
                    <a:pt x="214" y="404"/>
                  </a:cubicBezTo>
                  <a:cubicBezTo>
                    <a:pt x="211" y="404"/>
                    <a:pt x="210" y="404"/>
                    <a:pt x="208" y="404"/>
                  </a:cubicBezTo>
                  <a:cubicBezTo>
                    <a:pt x="208" y="404"/>
                    <a:pt x="208" y="404"/>
                    <a:pt x="195" y="425"/>
                  </a:cubicBezTo>
                  <a:cubicBezTo>
                    <a:pt x="187" y="425"/>
                    <a:pt x="179" y="423"/>
                    <a:pt x="172" y="422"/>
                  </a:cubicBezTo>
                  <a:cubicBezTo>
                    <a:pt x="172" y="422"/>
                    <a:pt x="172" y="421"/>
                    <a:pt x="164" y="397"/>
                  </a:cubicBezTo>
                  <a:cubicBezTo>
                    <a:pt x="161" y="397"/>
                    <a:pt x="158" y="396"/>
                    <a:pt x="155" y="394"/>
                  </a:cubicBezTo>
                  <a:cubicBezTo>
                    <a:pt x="155" y="394"/>
                    <a:pt x="154" y="394"/>
                    <a:pt x="135" y="412"/>
                  </a:cubicBezTo>
                  <a:cubicBezTo>
                    <a:pt x="129" y="409"/>
                    <a:pt x="121" y="405"/>
                    <a:pt x="114" y="402"/>
                  </a:cubicBezTo>
                  <a:cubicBezTo>
                    <a:pt x="114" y="402"/>
                    <a:pt x="114" y="402"/>
                    <a:pt x="114" y="376"/>
                  </a:cubicBezTo>
                  <a:cubicBezTo>
                    <a:pt x="111" y="375"/>
                    <a:pt x="109" y="373"/>
                    <a:pt x="106" y="372"/>
                  </a:cubicBezTo>
                  <a:cubicBezTo>
                    <a:pt x="106" y="372"/>
                    <a:pt x="106" y="372"/>
                    <a:pt x="82" y="381"/>
                  </a:cubicBezTo>
                  <a:cubicBezTo>
                    <a:pt x="77" y="376"/>
                    <a:pt x="71" y="372"/>
                    <a:pt x="66" y="367"/>
                  </a:cubicBezTo>
                  <a:cubicBezTo>
                    <a:pt x="66" y="367"/>
                    <a:pt x="66" y="366"/>
                    <a:pt x="72" y="342"/>
                  </a:cubicBezTo>
                  <a:cubicBezTo>
                    <a:pt x="71" y="339"/>
                    <a:pt x="67" y="336"/>
                    <a:pt x="66" y="334"/>
                  </a:cubicBezTo>
                  <a:cubicBezTo>
                    <a:pt x="66" y="334"/>
                    <a:pt x="65" y="334"/>
                    <a:pt x="40" y="338"/>
                  </a:cubicBezTo>
                  <a:cubicBezTo>
                    <a:pt x="37" y="331"/>
                    <a:pt x="32" y="325"/>
                    <a:pt x="29" y="318"/>
                  </a:cubicBezTo>
                  <a:cubicBezTo>
                    <a:pt x="29" y="318"/>
                    <a:pt x="29" y="318"/>
                    <a:pt x="42" y="297"/>
                  </a:cubicBezTo>
                  <a:cubicBezTo>
                    <a:pt x="40" y="294"/>
                    <a:pt x="38" y="291"/>
                    <a:pt x="37" y="287"/>
                  </a:cubicBezTo>
                  <a:cubicBezTo>
                    <a:pt x="37" y="287"/>
                    <a:pt x="36" y="287"/>
                    <a:pt x="12" y="284"/>
                  </a:cubicBezTo>
                  <a:cubicBezTo>
                    <a:pt x="9" y="276"/>
                    <a:pt x="8" y="270"/>
                    <a:pt x="6" y="262"/>
                  </a:cubicBezTo>
                  <a:cubicBezTo>
                    <a:pt x="6" y="262"/>
                    <a:pt x="6" y="261"/>
                    <a:pt x="25" y="245"/>
                  </a:cubicBezTo>
                  <a:cubicBezTo>
                    <a:pt x="24" y="242"/>
                    <a:pt x="24" y="237"/>
                    <a:pt x="24" y="234"/>
                  </a:cubicBezTo>
                  <a:cubicBezTo>
                    <a:pt x="24" y="234"/>
                    <a:pt x="23" y="234"/>
                    <a:pt x="1" y="224"/>
                  </a:cubicBezTo>
                  <a:cubicBezTo>
                    <a:pt x="0" y="220"/>
                    <a:pt x="0" y="216"/>
                    <a:pt x="0" y="213"/>
                  </a:cubicBezTo>
                  <a:cubicBezTo>
                    <a:pt x="0" y="208"/>
                    <a:pt x="0" y="205"/>
                    <a:pt x="1" y="202"/>
                  </a:cubicBezTo>
                  <a:cubicBezTo>
                    <a:pt x="1" y="202"/>
                    <a:pt x="1" y="202"/>
                    <a:pt x="24" y="190"/>
                  </a:cubicBezTo>
                  <a:cubicBezTo>
                    <a:pt x="24" y="187"/>
                    <a:pt x="24" y="184"/>
                    <a:pt x="25" y="179"/>
                  </a:cubicBezTo>
                  <a:cubicBezTo>
                    <a:pt x="25" y="179"/>
                    <a:pt x="25" y="179"/>
                    <a:pt x="6" y="163"/>
                  </a:cubicBezTo>
                  <a:cubicBezTo>
                    <a:pt x="8" y="156"/>
                    <a:pt x="9" y="148"/>
                    <a:pt x="12" y="142"/>
                  </a:cubicBezTo>
                  <a:cubicBezTo>
                    <a:pt x="12" y="142"/>
                    <a:pt x="13" y="142"/>
                    <a:pt x="37" y="137"/>
                  </a:cubicBezTo>
                  <a:cubicBezTo>
                    <a:pt x="38" y="134"/>
                    <a:pt x="40" y="131"/>
                    <a:pt x="42" y="127"/>
                  </a:cubicBezTo>
                  <a:cubicBezTo>
                    <a:pt x="42" y="127"/>
                    <a:pt x="41" y="127"/>
                    <a:pt x="29" y="106"/>
                  </a:cubicBezTo>
                  <a:cubicBezTo>
                    <a:pt x="32" y="100"/>
                    <a:pt x="37" y="93"/>
                    <a:pt x="40" y="87"/>
                  </a:cubicBezTo>
                  <a:cubicBezTo>
                    <a:pt x="40" y="87"/>
                    <a:pt x="40" y="87"/>
                    <a:pt x="66" y="92"/>
                  </a:cubicBezTo>
                  <a:cubicBezTo>
                    <a:pt x="67" y="89"/>
                    <a:pt x="71" y="85"/>
                    <a:pt x="72" y="84"/>
                  </a:cubicBezTo>
                  <a:cubicBezTo>
                    <a:pt x="72" y="84"/>
                    <a:pt x="72" y="83"/>
                    <a:pt x="66" y="58"/>
                  </a:cubicBezTo>
                  <a:cubicBezTo>
                    <a:pt x="71" y="53"/>
                    <a:pt x="77" y="48"/>
                    <a:pt x="82" y="43"/>
                  </a:cubicBezTo>
                  <a:cubicBezTo>
                    <a:pt x="82" y="43"/>
                    <a:pt x="82" y="43"/>
                    <a:pt x="106" y="55"/>
                  </a:cubicBezTo>
                  <a:cubicBezTo>
                    <a:pt x="109" y="51"/>
                    <a:pt x="111" y="50"/>
                    <a:pt x="114" y="48"/>
                  </a:cubicBezTo>
                  <a:cubicBezTo>
                    <a:pt x="114" y="48"/>
                    <a:pt x="114" y="48"/>
                    <a:pt x="114" y="22"/>
                  </a:cubicBezTo>
                  <a:cubicBezTo>
                    <a:pt x="121" y="19"/>
                    <a:pt x="129" y="16"/>
                    <a:pt x="135" y="14"/>
                  </a:cubicBezTo>
                  <a:cubicBezTo>
                    <a:pt x="135" y="14"/>
                    <a:pt x="135" y="14"/>
                    <a:pt x="155" y="30"/>
                  </a:cubicBezTo>
                  <a:cubicBezTo>
                    <a:pt x="158" y="29"/>
                    <a:pt x="161" y="29"/>
                    <a:pt x="164" y="27"/>
                  </a:cubicBezTo>
                  <a:cubicBezTo>
                    <a:pt x="164" y="27"/>
                    <a:pt x="164" y="27"/>
                    <a:pt x="172" y="3"/>
                  </a:cubicBezTo>
                  <a:cubicBezTo>
                    <a:pt x="176" y="2"/>
                    <a:pt x="179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kern="0">
                <a:latin typeface="Arial"/>
              </a:endParaRPr>
            </a:p>
          </p:txBody>
        </p:sp>
      </p:grpSp>
      <p:sp>
        <p:nvSpPr>
          <p:cNvPr id="28710" name="Rectangle 47">
            <a:extLst>
              <a:ext uri="{FF2B5EF4-FFF2-40B4-BE49-F238E27FC236}">
                <a16:creationId xmlns:a16="http://schemas.microsoft.com/office/drawing/2014/main" xmlns="" id="{10A60696-A8FB-4454-910B-7C532BD30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700" y="-33338"/>
            <a:ext cx="9131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Building out enablers . . . </a:t>
            </a:r>
            <a:endParaRPr lang="en-US" altLang="en-US" sz="2000" b="1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>
            <a:extLst>
              <a:ext uri="{FF2B5EF4-FFF2-40B4-BE49-F238E27FC236}">
                <a16:creationId xmlns:a16="http://schemas.microsoft.com/office/drawing/2014/main" xmlns="" id="{9B9AE9E9-4281-435A-9EF8-F19EEC1DE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371815"/>
            <a:ext cx="5027613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4CFE678-A071-41CB-80C5-BF39FC26996A}"/>
              </a:ext>
            </a:extLst>
          </p:cNvPr>
          <p:cNvSpPr/>
          <p:nvPr/>
        </p:nvSpPr>
        <p:spPr>
          <a:xfrm>
            <a:off x="6207126" y="1371815"/>
            <a:ext cx="4460875" cy="532447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bg1"/>
                </a:solidFill>
                <a:latin typeface="+mj-lt"/>
              </a:rPr>
              <a:t>“It’s amazing what you can accomplish if you don’t care who takes the credit!”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chemeClr val="bg1"/>
              </a:solidFill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bg1"/>
                </a:solidFill>
                <a:latin typeface="+mj-lt"/>
              </a:rPr>
              <a:t>Harry S. Truman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dirty="0">
              <a:solidFill>
                <a:schemeClr val="bg1"/>
              </a:solidFill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dirty="0">
              <a:solidFill>
                <a:schemeClr val="bg1"/>
              </a:solidFill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724" name="Rectangle 6">
            <a:extLst>
              <a:ext uri="{FF2B5EF4-FFF2-40B4-BE49-F238E27FC236}">
                <a16:creationId xmlns:a16="http://schemas.microsoft.com/office/drawing/2014/main" xmlns="" id="{BEA5246D-D7C8-4DBE-9A54-4DAF61CBC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700" y="-33338"/>
            <a:ext cx="91313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Learning # 5.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NRM is highly interdependent</a:t>
            </a:r>
            <a:endParaRPr lang="en-US" altLang="en-US" sz="1600" b="1" dirty="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AB36184-DE04-4E61-8F43-DE57C36DEBB7}"/>
              </a:ext>
            </a:extLst>
          </p:cNvPr>
          <p:cNvSpPr/>
          <p:nvPr/>
        </p:nvSpPr>
        <p:spPr>
          <a:xfrm>
            <a:off x="1524000" y="1374510"/>
            <a:ext cx="9144000" cy="53133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47" name="Rectangle 6">
            <a:extLst>
              <a:ext uri="{FF2B5EF4-FFF2-40B4-BE49-F238E27FC236}">
                <a16:creationId xmlns:a16="http://schemas.microsoft.com/office/drawing/2014/main" xmlns="" id="{E45A7B2C-3F3D-40B3-B600-E8FA8A72A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272" y="-32954"/>
            <a:ext cx="904089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Learning # 6.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Have a well defined process</a:t>
            </a:r>
            <a:endParaRPr lang="en-US" altLang="en-US" sz="1600" b="1" dirty="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31748" name="Group 5">
            <a:extLst>
              <a:ext uri="{FF2B5EF4-FFF2-40B4-BE49-F238E27FC236}">
                <a16:creationId xmlns:a16="http://schemas.microsoft.com/office/drawing/2014/main" xmlns="" id="{9367F7B3-1D13-4E7D-B19D-3513BC500D42}"/>
              </a:ext>
            </a:extLst>
          </p:cNvPr>
          <p:cNvGrpSpPr>
            <a:grpSpLocks/>
          </p:cNvGrpSpPr>
          <p:nvPr/>
        </p:nvGrpSpPr>
        <p:grpSpPr bwMode="auto">
          <a:xfrm>
            <a:off x="3162301" y="1374511"/>
            <a:ext cx="5368925" cy="5362575"/>
            <a:chOff x="2338056" y="1037229"/>
            <a:chExt cx="4683982" cy="4923809"/>
          </a:xfrm>
        </p:grpSpPr>
        <p:sp>
          <p:nvSpPr>
            <p:cNvPr id="8" name="Arc 7">
              <a:extLst>
                <a:ext uri="{FF2B5EF4-FFF2-40B4-BE49-F238E27FC236}">
                  <a16:creationId xmlns:a16="http://schemas.microsoft.com/office/drawing/2014/main" xmlns="" id="{054F0C3F-AFCB-44F5-9CB5-20934BF21470}"/>
                </a:ext>
              </a:extLst>
            </p:cNvPr>
            <p:cNvSpPr/>
            <p:nvPr/>
          </p:nvSpPr>
          <p:spPr bwMode="auto">
            <a:xfrm rot="10800000">
              <a:off x="2590121" y="1037229"/>
              <a:ext cx="4373748" cy="4716828"/>
            </a:xfrm>
            <a:prstGeom prst="arc">
              <a:avLst/>
            </a:prstGeom>
            <a:solidFill>
              <a:srgbClr val="F95602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000000"/>
                </a:solidFill>
                <a:latin typeface="Verdana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xmlns="" id="{3DEBEDCD-DB99-4AAE-B6AA-AF4F187AED72}"/>
                </a:ext>
              </a:extLst>
            </p:cNvPr>
            <p:cNvSpPr/>
            <p:nvPr/>
          </p:nvSpPr>
          <p:spPr bwMode="auto">
            <a:xfrm>
              <a:off x="2414230" y="1283565"/>
              <a:ext cx="4607808" cy="4677473"/>
            </a:xfrm>
            <a:prstGeom prst="arc">
              <a:avLst/>
            </a:prstGeom>
            <a:solidFill>
              <a:srgbClr val="4F2170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000000"/>
                </a:solidFill>
                <a:latin typeface="Verdana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xmlns="" id="{5D3FBA1A-6589-4D36-BC37-DEC7FA6722C8}"/>
                </a:ext>
              </a:extLst>
            </p:cNvPr>
            <p:cNvSpPr/>
            <p:nvPr/>
          </p:nvSpPr>
          <p:spPr bwMode="auto">
            <a:xfrm rot="5400000">
              <a:off x="2549201" y="1282315"/>
              <a:ext cx="4254766" cy="4677058"/>
            </a:xfrm>
            <a:prstGeom prst="arc">
              <a:avLst/>
            </a:prstGeom>
            <a:solidFill>
              <a:srgbClr val="CE1126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000000"/>
                </a:solidFill>
                <a:latin typeface="Verdana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xmlns="" id="{19ABA1EA-72EE-4F69-BEA4-0181013243BF}"/>
                </a:ext>
              </a:extLst>
            </p:cNvPr>
            <p:cNvSpPr/>
            <p:nvPr/>
          </p:nvSpPr>
          <p:spPr bwMode="auto">
            <a:xfrm rot="16200000">
              <a:off x="2589366" y="1277250"/>
              <a:ext cx="4254766" cy="4261564"/>
            </a:xfrm>
            <a:prstGeom prst="arc">
              <a:avLst/>
            </a:prstGeom>
            <a:solidFill>
              <a:srgbClr val="99CC00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000000"/>
                </a:solidFill>
                <a:latin typeface="Verdana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1749" name="Chevron 11">
            <a:extLst>
              <a:ext uri="{FF2B5EF4-FFF2-40B4-BE49-F238E27FC236}">
                <a16:creationId xmlns:a16="http://schemas.microsoft.com/office/drawing/2014/main" xmlns="" id="{F85A4040-E4C8-4BC9-B425-AC825ACF4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9438" y="1677723"/>
            <a:ext cx="531812" cy="1368425"/>
          </a:xfrm>
          <a:prstGeom prst="chevron">
            <a:avLst>
              <a:gd name="adj" fmla="val 36537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en-GB" altLang="en-US">
              <a:solidFill>
                <a:srgbClr val="000000"/>
              </a:solidFill>
              <a:latin typeface="Verdana" panose="020B0604030504040204" pitchFamily="34" charset="0"/>
              <a:ea typeface="Arial Unicode MS" pitchFamily="34" charset="-128"/>
            </a:endParaRPr>
          </a:p>
        </p:txBody>
      </p:sp>
      <p:sp>
        <p:nvSpPr>
          <p:cNvPr id="31750" name="Chevron 12">
            <a:extLst>
              <a:ext uri="{FF2B5EF4-FFF2-40B4-BE49-F238E27FC236}">
                <a16:creationId xmlns:a16="http://schemas.microsoft.com/office/drawing/2014/main" xmlns="" id="{E9B7310A-5F11-482A-9338-A2B3FD7B44A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900488" y="3252523"/>
            <a:ext cx="531813" cy="1401762"/>
          </a:xfrm>
          <a:prstGeom prst="chevron">
            <a:avLst>
              <a:gd name="adj" fmla="val 36537"/>
            </a:avLst>
          </a:prstGeom>
          <a:solidFill>
            <a:srgbClr val="F956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en-GB" altLang="en-US">
              <a:solidFill>
                <a:srgbClr val="000000"/>
              </a:solidFill>
              <a:latin typeface="Verdana" panose="020B0604030504040204" pitchFamily="34" charset="0"/>
              <a:ea typeface="Arial Unicode MS" pitchFamily="34" charset="-128"/>
            </a:endParaRPr>
          </a:p>
        </p:txBody>
      </p:sp>
      <p:sp>
        <p:nvSpPr>
          <p:cNvPr id="31751" name="Chevron 13">
            <a:extLst>
              <a:ext uri="{FF2B5EF4-FFF2-40B4-BE49-F238E27FC236}">
                <a16:creationId xmlns:a16="http://schemas.microsoft.com/office/drawing/2014/main" xmlns="" id="{76756731-B202-4BA4-A3AD-94D3CB4A6CF4}"/>
              </a:ext>
            </a:extLst>
          </p:cNvPr>
          <p:cNvSpPr>
            <a:spLocks noChangeArrowheads="1"/>
          </p:cNvSpPr>
          <p:nvPr/>
        </p:nvSpPr>
        <p:spPr bwMode="auto">
          <a:xfrm rot="10570406">
            <a:off x="5578475" y="5119422"/>
            <a:ext cx="533400" cy="1398588"/>
          </a:xfrm>
          <a:prstGeom prst="chevron">
            <a:avLst>
              <a:gd name="adj" fmla="val 36537"/>
            </a:avLst>
          </a:prstGeom>
          <a:solidFill>
            <a:srgbClr val="CE11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endParaRPr lang="en-GB" altLang="en-US" sz="2800">
              <a:solidFill>
                <a:srgbClr val="000000"/>
              </a:solidFill>
              <a:latin typeface="Verdana" panose="020B0604030504040204" pitchFamily="34" charset="0"/>
              <a:ea typeface="Arial Unicode MS" pitchFamily="34" charset="-128"/>
            </a:endParaRPr>
          </a:p>
        </p:txBody>
      </p:sp>
      <p:sp>
        <p:nvSpPr>
          <p:cNvPr id="31752" name="Chevron 14">
            <a:extLst>
              <a:ext uri="{FF2B5EF4-FFF2-40B4-BE49-F238E27FC236}">
                <a16:creationId xmlns:a16="http://schemas.microsoft.com/office/drawing/2014/main" xmlns="" id="{5708314F-91F6-42AB-8DD6-99114A13D60D}"/>
              </a:ext>
            </a:extLst>
          </p:cNvPr>
          <p:cNvSpPr>
            <a:spLocks noChangeArrowheads="1"/>
          </p:cNvSpPr>
          <p:nvPr/>
        </p:nvSpPr>
        <p:spPr bwMode="auto">
          <a:xfrm rot="5230588">
            <a:off x="7507288" y="3465248"/>
            <a:ext cx="531813" cy="1490662"/>
          </a:xfrm>
          <a:prstGeom prst="chevron">
            <a:avLst>
              <a:gd name="adj" fmla="val 36537"/>
            </a:avLst>
          </a:prstGeom>
          <a:solidFill>
            <a:srgbClr val="4F21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en-GB" altLang="en-US">
              <a:solidFill>
                <a:srgbClr val="000000"/>
              </a:solidFill>
              <a:latin typeface="Verdana" panose="020B0604030504040204" pitchFamily="34" charset="0"/>
              <a:ea typeface="Arial Unicode MS" pitchFamily="34" charset="-128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xmlns="" id="{BE9EC7A0-405C-452E-BF43-8629C6DCA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8539" y="1946011"/>
            <a:ext cx="1062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4F2170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 kern="0" dirty="0">
                <a:solidFill>
                  <a:srgbClr val="FFFFFF"/>
                </a:solidFill>
                <a:latin typeface="Arial" charset="0"/>
                <a:ea typeface="ＭＳ Ｐゴシック"/>
                <a:cs typeface="Arial" charset="0"/>
              </a:rPr>
              <a:t>Define trade priorities</a:t>
            </a:r>
            <a:endParaRPr lang="en-US" sz="1400" b="1" kern="0" dirty="0">
              <a:solidFill>
                <a:srgbClr val="FFFFFF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xmlns="" id="{A53618CE-951B-4A52-A188-1EC7CBB9A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039" y="2669911"/>
            <a:ext cx="12017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4F2170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 kern="0" dirty="0">
                <a:solidFill>
                  <a:srgbClr val="FFFFFF"/>
                </a:solidFill>
                <a:latin typeface="Arial" charset="0"/>
                <a:ea typeface="ＭＳ Ｐゴシック"/>
                <a:cs typeface="Arial" charset="0"/>
              </a:rPr>
              <a:t>Develop </a:t>
            </a:r>
          </a:p>
          <a:p>
            <a:pPr algn="ctr">
              <a:defRPr/>
            </a:pPr>
            <a:r>
              <a:rPr lang="en-GB" sz="1400" b="1" kern="0" dirty="0">
                <a:solidFill>
                  <a:srgbClr val="FFFFFF"/>
                </a:solidFill>
                <a:latin typeface="Arial" charset="0"/>
                <a:ea typeface="ＭＳ Ｐゴシック"/>
                <a:cs typeface="Arial" charset="0"/>
              </a:rPr>
              <a:t>targets</a:t>
            </a:r>
            <a:endParaRPr lang="en-US" sz="1400" b="1" kern="0" dirty="0">
              <a:solidFill>
                <a:srgbClr val="FFFFFF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xmlns="" id="{C49DF08F-C450-4904-AFDA-C39FEA767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0576" y="3595422"/>
            <a:ext cx="13890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4F2170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 kern="0" dirty="0">
                <a:solidFill>
                  <a:srgbClr val="FFFFFF"/>
                </a:solidFill>
                <a:latin typeface="Arial" charset="0"/>
                <a:ea typeface="ＭＳ Ｐゴシック"/>
                <a:cs typeface="Arial" charset="0"/>
              </a:rPr>
              <a:t>Brief Account Teams</a:t>
            </a:r>
            <a:endParaRPr lang="en-US" sz="1400" b="1" kern="0" dirty="0">
              <a:solidFill>
                <a:srgbClr val="FFFFFF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cxnSp>
        <p:nvCxnSpPr>
          <p:cNvPr id="31756" name="Straight Connector 18">
            <a:extLst>
              <a:ext uri="{FF2B5EF4-FFF2-40B4-BE49-F238E27FC236}">
                <a16:creationId xmlns:a16="http://schemas.microsoft.com/office/drawing/2014/main" xmlns="" id="{D3F1D649-6AC4-40DA-8EFA-E2D14755A7B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888038" y="2161910"/>
            <a:ext cx="1490662" cy="18986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7" name="Straight Connector 19">
            <a:extLst>
              <a:ext uri="{FF2B5EF4-FFF2-40B4-BE49-F238E27FC236}">
                <a16:creationId xmlns:a16="http://schemas.microsoft.com/office/drawing/2014/main" xmlns="" id="{C2F33AF9-E043-493D-A814-7D702D7CD4E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842000" y="3111236"/>
            <a:ext cx="2489200" cy="949325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8" name="Straight Connector 20">
            <a:extLst>
              <a:ext uri="{FF2B5EF4-FFF2-40B4-BE49-F238E27FC236}">
                <a16:creationId xmlns:a16="http://schemas.microsoft.com/office/drawing/2014/main" xmlns="" id="{8C57B39F-9F2E-4C28-A754-D5522863A13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45176" y="4060561"/>
            <a:ext cx="2282825" cy="1457325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9" name="Straight Connector 21">
            <a:extLst>
              <a:ext uri="{FF2B5EF4-FFF2-40B4-BE49-F238E27FC236}">
                <a16:creationId xmlns:a16="http://schemas.microsoft.com/office/drawing/2014/main" xmlns="" id="{459E2DAA-6E1B-47EC-8BA2-1E27FD3DEB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45176" y="4060560"/>
            <a:ext cx="1141413" cy="223520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0" name="Straight Connector 22">
            <a:extLst>
              <a:ext uri="{FF2B5EF4-FFF2-40B4-BE49-F238E27FC236}">
                <a16:creationId xmlns:a16="http://schemas.microsoft.com/office/drawing/2014/main" xmlns="" id="{F8B7D9A5-7626-4C72-A7B3-20DAB91E086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49750" y="4060561"/>
            <a:ext cx="1492250" cy="1893887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1" name="Straight Connector 23">
            <a:extLst>
              <a:ext uri="{FF2B5EF4-FFF2-40B4-BE49-F238E27FC236}">
                <a16:creationId xmlns:a16="http://schemas.microsoft.com/office/drawing/2014/main" xmlns="" id="{96E6914B-CF84-481F-A61F-8D08B8EF1E1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571875" y="4060561"/>
            <a:ext cx="2273300" cy="733425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2" name="Straight Connector 24">
            <a:extLst>
              <a:ext uri="{FF2B5EF4-FFF2-40B4-BE49-F238E27FC236}">
                <a16:creationId xmlns:a16="http://schemas.microsoft.com/office/drawing/2014/main" xmlns="" id="{63EE1F24-3B54-4281-8E10-C38A3821DAC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349750" y="2161910"/>
            <a:ext cx="1492250" cy="18986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 Box 17">
            <a:extLst>
              <a:ext uri="{FF2B5EF4-FFF2-40B4-BE49-F238E27FC236}">
                <a16:creationId xmlns:a16="http://schemas.microsoft.com/office/drawing/2014/main" xmlns="" id="{24C563DB-FF67-4FE2-883F-E9E9E3D54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851" y="4412986"/>
            <a:ext cx="13684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4F2170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 kern="0" dirty="0">
                <a:solidFill>
                  <a:srgbClr val="FFFFFF"/>
                </a:solidFill>
                <a:latin typeface="Arial" charset="0"/>
                <a:ea typeface="ＭＳ Ｐゴシック"/>
                <a:cs typeface="Arial" charset="0"/>
              </a:rPr>
              <a:t>Customer business plans </a:t>
            </a:r>
            <a:endParaRPr lang="en-US" sz="1400" b="1" kern="0" dirty="0">
              <a:solidFill>
                <a:srgbClr val="FFFFFF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27" name="Text Box 18">
            <a:extLst>
              <a:ext uri="{FF2B5EF4-FFF2-40B4-BE49-F238E27FC236}">
                <a16:creationId xmlns:a16="http://schemas.microsoft.com/office/drawing/2014/main" xmlns="" id="{E693211E-3662-4909-9F88-67B431323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14" y="5279761"/>
            <a:ext cx="1069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4F2170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 kern="0" dirty="0">
                <a:solidFill>
                  <a:srgbClr val="FFFFFF"/>
                </a:solidFill>
                <a:latin typeface="Arial" charset="0"/>
                <a:ea typeface="ＭＳ Ｐゴシック"/>
                <a:cs typeface="Arial" charset="0"/>
              </a:rPr>
              <a:t>Develop JBP</a:t>
            </a:r>
            <a:endParaRPr lang="en-US" sz="1400" b="1" kern="0" dirty="0">
              <a:solidFill>
                <a:srgbClr val="FFFFFF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28" name="Text Box 20">
            <a:extLst>
              <a:ext uri="{FF2B5EF4-FFF2-40B4-BE49-F238E27FC236}">
                <a16:creationId xmlns:a16="http://schemas.microsoft.com/office/drawing/2014/main" xmlns="" id="{8C9FB058-0AE2-48DD-BB92-5783FB6AB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739" y="5555986"/>
            <a:ext cx="973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4F2170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 kern="0" dirty="0">
                <a:solidFill>
                  <a:srgbClr val="FFFFFF"/>
                </a:solidFill>
                <a:latin typeface="Arial" charset="0"/>
                <a:ea typeface="ＭＳ Ｐゴシック"/>
                <a:cs typeface="Arial" charset="0"/>
              </a:rPr>
              <a:t>Define activities</a:t>
            </a:r>
            <a:endParaRPr lang="en-US" sz="1400" b="1" kern="0" dirty="0">
              <a:solidFill>
                <a:srgbClr val="FFFFFF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29" name="Text Box 21">
            <a:extLst>
              <a:ext uri="{FF2B5EF4-FFF2-40B4-BE49-F238E27FC236}">
                <a16:creationId xmlns:a16="http://schemas.microsoft.com/office/drawing/2014/main" xmlns="" id="{D9A74031-16D6-46FC-B9C6-304DD5B5B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714" y="5551223"/>
            <a:ext cx="1171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4F2170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 kern="0" dirty="0">
                <a:solidFill>
                  <a:srgbClr val="FFFFFF"/>
                </a:solidFill>
                <a:latin typeface="Arial" charset="0"/>
                <a:ea typeface="ＭＳ Ｐゴシック"/>
                <a:cs typeface="Arial" charset="0"/>
              </a:rPr>
              <a:t>Confirm activities </a:t>
            </a:r>
            <a:endParaRPr lang="en-US" sz="1400" b="1" kern="0" dirty="0">
              <a:solidFill>
                <a:srgbClr val="FFFFFF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30" name="Text Box 22">
            <a:extLst>
              <a:ext uri="{FF2B5EF4-FFF2-40B4-BE49-F238E27FC236}">
                <a16:creationId xmlns:a16="http://schemas.microsoft.com/office/drawing/2014/main" xmlns="" id="{8BA88242-36DF-43EA-A8CB-E6C723CFB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1113" y="4751122"/>
            <a:ext cx="11874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4F2170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 kern="0" dirty="0">
                <a:solidFill>
                  <a:srgbClr val="FFFFFF"/>
                </a:solidFill>
                <a:latin typeface="Arial" charset="0"/>
                <a:ea typeface="ＭＳ Ｐゴシック"/>
                <a:cs typeface="Arial" charset="0"/>
              </a:rPr>
              <a:t>Execute &amp; track activity</a:t>
            </a:r>
            <a:endParaRPr lang="en-US" sz="1400" b="1" kern="0" dirty="0">
              <a:solidFill>
                <a:srgbClr val="FFFFFF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31" name="Text Box 23">
            <a:extLst>
              <a:ext uri="{FF2B5EF4-FFF2-40B4-BE49-F238E27FC236}">
                <a16:creationId xmlns:a16="http://schemas.microsoft.com/office/drawing/2014/main" xmlns="" id="{2C418B37-AEB4-4C37-B52B-CDE4107B6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4" y="3812911"/>
            <a:ext cx="10683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4F2170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 kern="0" dirty="0">
                <a:solidFill>
                  <a:srgbClr val="FFFFFF"/>
                </a:solidFill>
                <a:latin typeface="Arial" charset="0"/>
                <a:ea typeface="ＭＳ Ｐゴシック"/>
                <a:cs typeface="Arial" charset="0"/>
              </a:rPr>
              <a:t>Manage trade accruals</a:t>
            </a:r>
            <a:endParaRPr lang="en-US" sz="1400" b="1" kern="0" dirty="0">
              <a:solidFill>
                <a:srgbClr val="FFFFFF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32" name="Text Box 24">
            <a:extLst>
              <a:ext uri="{FF2B5EF4-FFF2-40B4-BE49-F238E27FC236}">
                <a16:creationId xmlns:a16="http://schemas.microsoft.com/office/drawing/2014/main" xmlns="" id="{244291B8-E525-45E5-B55D-F278814EA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489" y="2931847"/>
            <a:ext cx="13350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4F2170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 kern="0" dirty="0">
                <a:solidFill>
                  <a:srgbClr val="FFFFFF"/>
                </a:solidFill>
                <a:latin typeface="Arial" charset="0"/>
                <a:ea typeface="ＭＳ Ｐゴシック"/>
                <a:cs typeface="Arial" charset="0"/>
              </a:rPr>
              <a:t>Evaluate performance</a:t>
            </a:r>
            <a:endParaRPr lang="en-US" sz="1400" b="1" kern="0" dirty="0">
              <a:solidFill>
                <a:srgbClr val="FFFFFF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33" name="Text Box 25">
            <a:extLst>
              <a:ext uri="{FF2B5EF4-FFF2-40B4-BE49-F238E27FC236}">
                <a16:creationId xmlns:a16="http://schemas.microsoft.com/office/drawing/2014/main" xmlns="" id="{361BAA20-E355-47ED-A6C9-6285FD743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651" y="2090472"/>
            <a:ext cx="12747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4F2170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 kern="0" dirty="0">
                <a:solidFill>
                  <a:srgbClr val="FFFFFF"/>
                </a:solidFill>
                <a:latin typeface="Arial" charset="0"/>
                <a:ea typeface="ＭＳ Ｐゴシック"/>
                <a:cs typeface="Arial" charset="0"/>
              </a:rPr>
              <a:t>Update annual plan</a:t>
            </a:r>
            <a:endParaRPr lang="en-US" sz="1400" b="1" kern="0" dirty="0">
              <a:solidFill>
                <a:srgbClr val="FFFFFF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6B0E3A35-EE0F-42B5-90C5-7F5E508889B5}"/>
              </a:ext>
            </a:extLst>
          </p:cNvPr>
          <p:cNvSpPr/>
          <p:nvPr/>
        </p:nvSpPr>
        <p:spPr bwMode="auto">
          <a:xfrm>
            <a:off x="4718051" y="2828660"/>
            <a:ext cx="2411413" cy="24130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kern="0">
              <a:solidFill>
                <a:srgbClr val="FFFFFF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31772" name="Oval 34">
            <a:extLst>
              <a:ext uri="{FF2B5EF4-FFF2-40B4-BE49-F238E27FC236}">
                <a16:creationId xmlns:a16="http://schemas.microsoft.com/office/drawing/2014/main" xmlns="" id="{1D0699C9-55C1-4C50-BA38-D8E061624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588" y="3354123"/>
            <a:ext cx="1471612" cy="1414463"/>
          </a:xfrm>
          <a:prstGeom prst="ellipse">
            <a:avLst/>
          </a:prstGeom>
          <a:solidFill>
            <a:srgbClr val="003366"/>
          </a:solidFill>
          <a:ln>
            <a:noFill/>
          </a:ln>
          <a:effectLst>
            <a:prstShdw prst="shdw17" dist="17961" dir="2700000">
              <a:srgbClr val="001F3D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FFFF"/>
                </a:solidFill>
                <a:ea typeface="MS PGothic" panose="020B0600070205080204" pitchFamily="34" charset="-128"/>
              </a:rPr>
              <a:t>NRM</a:t>
            </a:r>
            <a:endParaRPr lang="en-US" altLang="en-US" sz="2000" b="1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0D513F4-4F15-4F45-85E2-D78A09F97397}"/>
              </a:ext>
            </a:extLst>
          </p:cNvPr>
          <p:cNvSpPr/>
          <p:nvPr/>
        </p:nvSpPr>
        <p:spPr>
          <a:xfrm>
            <a:off x="2039938" y="1785673"/>
            <a:ext cx="1365250" cy="982663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Evaluate &amp; Learn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D0A451D4-6ADA-49AD-B484-31B92804B5BC}"/>
              </a:ext>
            </a:extLst>
          </p:cNvPr>
          <p:cNvSpPr/>
          <p:nvPr/>
        </p:nvSpPr>
        <p:spPr>
          <a:xfrm>
            <a:off x="8753475" y="1784085"/>
            <a:ext cx="1366838" cy="9842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Prioritize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7A9009DC-6FAB-4CC0-8883-1FADB64FA98F}"/>
              </a:ext>
            </a:extLst>
          </p:cNvPr>
          <p:cNvSpPr/>
          <p:nvPr/>
        </p:nvSpPr>
        <p:spPr>
          <a:xfrm>
            <a:off x="8753475" y="5290873"/>
            <a:ext cx="1366838" cy="982663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Plan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0331FF66-DDE7-41BB-A2D6-2DB0BB857B39}"/>
              </a:ext>
            </a:extLst>
          </p:cNvPr>
          <p:cNvSpPr/>
          <p:nvPr/>
        </p:nvSpPr>
        <p:spPr>
          <a:xfrm>
            <a:off x="2041525" y="5289285"/>
            <a:ext cx="1366838" cy="98266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Execute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</Words>
  <Application>Microsoft Macintosh PowerPoint</Application>
  <PresentationFormat>Custom</PresentationFormat>
  <Paragraphs>119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Promotion Optimization Institute would like to thank  the following sponsors for their support of the Promotion  Optimization Institute and the Retail Execution Summit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Hampto</dc:creator>
  <cp:lastModifiedBy>Heritage Marketing</cp:lastModifiedBy>
  <cp:revision>1</cp:revision>
  <dcterms:created xsi:type="dcterms:W3CDTF">2018-10-01T14:06:12Z</dcterms:created>
  <dcterms:modified xsi:type="dcterms:W3CDTF">2018-10-05T03:50:28Z</dcterms:modified>
</cp:coreProperties>
</file>