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5" r:id="rId2"/>
    <p:sldMasterId id="2147483706" r:id="rId3"/>
    <p:sldMasterId id="2147483712" r:id="rId4"/>
    <p:sldMasterId id="2147483725" r:id="rId5"/>
  </p:sldMasterIdLst>
  <p:notesMasterIdLst>
    <p:notesMasterId r:id="rId10"/>
  </p:notesMasterIdLst>
  <p:handoutMasterIdLst>
    <p:handoutMasterId r:id="rId11"/>
  </p:handoutMasterIdLst>
  <p:sldIdLst>
    <p:sldId id="523" r:id="rId6"/>
    <p:sldId id="524" r:id="rId7"/>
    <p:sldId id="522" r:id="rId8"/>
    <p:sldId id="525" r:id="rId9"/>
  </p:sldIdLst>
  <p:sldSz cx="12192000" cy="6858000"/>
  <p:notesSz cx="9296400" cy="70104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4160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3520" userDrawn="1">
          <p15:clr>
            <a:srgbClr val="A4A3A4"/>
          </p15:clr>
        </p15:guide>
        <p15:guide id="5" orient="horz" pos="1728" userDrawn="1">
          <p15:clr>
            <a:srgbClr val="A4A3A4"/>
          </p15:clr>
        </p15:guide>
        <p15:guide id="6" orient="horz" pos="3168" userDrawn="1">
          <p15:clr>
            <a:srgbClr val="A4A3A4"/>
          </p15:clr>
        </p15:guide>
        <p15:guide id="7" pos="704" userDrawn="1">
          <p15:clr>
            <a:srgbClr val="A4A3A4"/>
          </p15:clr>
        </p15:guide>
        <p15:guide id="8" orient="horz" pos="1632" userDrawn="1">
          <p15:clr>
            <a:srgbClr val="A4A3A4"/>
          </p15:clr>
        </p15:guide>
        <p15:guide id="9" pos="6016" userDrawn="1">
          <p15:clr>
            <a:srgbClr val="A4A3A4"/>
          </p15:clr>
        </p15:guide>
        <p15:guide id="10" orient="horz" pos="3600" userDrawn="1">
          <p15:clr>
            <a:srgbClr val="A4A3A4"/>
          </p15:clr>
        </p15:guide>
        <p15:guide id="11" orient="horz" pos="144" userDrawn="1">
          <p15:clr>
            <a:srgbClr val="A4A3A4"/>
          </p15:clr>
        </p15:guide>
        <p15:guide id="12" orient="horz" pos="2256" userDrawn="1">
          <p15:clr>
            <a:srgbClr val="A4A3A4"/>
          </p15:clr>
        </p15:guide>
        <p15:guide id="13" orient="horz" pos="3456" userDrawn="1">
          <p15:clr>
            <a:srgbClr val="A4A3A4"/>
          </p15:clr>
        </p15:guide>
        <p15:guide id="14" pos="1408" userDrawn="1">
          <p15:clr>
            <a:srgbClr val="A4A3A4"/>
          </p15:clr>
        </p15:guide>
        <p15:guide id="15" pos="7104" userDrawn="1">
          <p15:clr>
            <a:srgbClr val="A4A3A4"/>
          </p15:clr>
        </p15:guide>
        <p15:guide id="16" pos="5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Maier" initials="JM" lastIdx="1" clrIdx="0">
    <p:extLst>
      <p:ext uri="{19B8F6BF-5375-455C-9EA6-DF929625EA0E}">
        <p15:presenceInfo xmlns:p15="http://schemas.microsoft.com/office/powerpoint/2012/main" userId="6369b2a98c6fb6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37"/>
    <a:srgbClr val="54B948"/>
    <a:srgbClr val="2DB08F"/>
    <a:srgbClr val="0485FF"/>
    <a:srgbClr val="FFFEFF"/>
    <a:srgbClr val="D3303F"/>
    <a:srgbClr val="44BAC7"/>
    <a:srgbClr val="708DB3"/>
    <a:srgbClr val="E83A4D"/>
    <a:srgbClr val="D88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3429" autoAdjust="0"/>
  </p:normalViewPr>
  <p:slideViewPr>
    <p:cSldViewPr snapToObjects="1">
      <p:cViewPr varScale="1">
        <p:scale>
          <a:sx n="72" d="100"/>
          <a:sy n="72" d="100"/>
        </p:scale>
        <p:origin x="720" y="66"/>
      </p:cViewPr>
      <p:guideLst>
        <p:guide orient="horz" pos="912"/>
        <p:guide pos="4160"/>
        <p:guide orient="horz" pos="1104"/>
        <p:guide pos="3520"/>
        <p:guide orient="horz" pos="1728"/>
        <p:guide orient="horz" pos="3168"/>
        <p:guide pos="704"/>
        <p:guide orient="horz" pos="1632"/>
        <p:guide pos="6016"/>
        <p:guide orient="horz" pos="3600"/>
        <p:guide orient="horz" pos="144"/>
        <p:guide orient="horz" pos="2256"/>
        <p:guide orient="horz" pos="3456"/>
        <p:guide pos="1408"/>
        <p:guide pos="7104"/>
        <p:guide pos="5440"/>
      </p:guideLst>
    </p:cSldViewPr>
  </p:slideViewPr>
  <p:outlineViewPr>
    <p:cViewPr>
      <p:scale>
        <a:sx n="50" d="100"/>
        <a:sy n="50" d="100"/>
      </p:scale>
      <p:origin x="0" y="7390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4446"/>
    </p:cViewPr>
  </p:sorterViewPr>
  <p:notesViewPr>
    <p:cSldViewPr snapToObjects="1">
      <p:cViewPr varScale="1">
        <p:scale>
          <a:sx n="85" d="100"/>
          <a:sy n="85" d="100"/>
        </p:scale>
        <p:origin x="-2168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D5147-F387-4660-AA33-5E8A1877ABC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553C30-3769-4DEE-BAD5-CFDE5E988F2B}">
      <dgm:prSet phldrT="[Text]"/>
      <dgm:spPr/>
      <dgm:t>
        <a:bodyPr/>
        <a:lstStyle/>
        <a:p>
          <a:r>
            <a:rPr lang="en-US" b="1" dirty="0"/>
            <a:t>Any Language &amp; Currency</a:t>
          </a:r>
        </a:p>
      </dgm:t>
    </dgm:pt>
    <dgm:pt modelId="{18B9244E-9FF5-4386-AFC5-58CC9AC71584}" type="parTrans" cxnId="{3773F3E2-25CB-4B44-B1D1-A2B40955F7CE}">
      <dgm:prSet/>
      <dgm:spPr/>
      <dgm:t>
        <a:bodyPr/>
        <a:lstStyle/>
        <a:p>
          <a:endParaRPr lang="en-US"/>
        </a:p>
      </dgm:t>
    </dgm:pt>
    <dgm:pt modelId="{EF117694-890D-4805-8F96-2B3A4CBC7F3C}" type="sibTrans" cxnId="{3773F3E2-25CB-4B44-B1D1-A2B40955F7CE}">
      <dgm:prSet/>
      <dgm:spPr/>
      <dgm:t>
        <a:bodyPr/>
        <a:lstStyle/>
        <a:p>
          <a:endParaRPr lang="en-US"/>
        </a:p>
      </dgm:t>
    </dgm:pt>
    <dgm:pt modelId="{466CBC0E-DF4E-41A7-A3EF-9DAF3710DA8D}">
      <dgm:prSet phldrT="[Text]"/>
      <dgm:spPr/>
      <dgm:t>
        <a:bodyPr/>
        <a:lstStyle/>
        <a:p>
          <a:r>
            <a:rPr lang="en-US" b="1" dirty="0"/>
            <a:t>Complete Infrastructure</a:t>
          </a:r>
        </a:p>
      </dgm:t>
    </dgm:pt>
    <dgm:pt modelId="{BE7FCD04-09FD-41B1-AE10-0AFAC99803E1}" type="parTrans" cxnId="{F5830C1F-30BF-465B-9B7B-9D4845A9CAE5}">
      <dgm:prSet/>
      <dgm:spPr/>
      <dgm:t>
        <a:bodyPr/>
        <a:lstStyle/>
        <a:p>
          <a:endParaRPr lang="en-US"/>
        </a:p>
      </dgm:t>
    </dgm:pt>
    <dgm:pt modelId="{577B27C1-61A1-4FC0-841B-C44560519478}" type="sibTrans" cxnId="{F5830C1F-30BF-465B-9B7B-9D4845A9CAE5}">
      <dgm:prSet/>
      <dgm:spPr/>
      <dgm:t>
        <a:bodyPr/>
        <a:lstStyle/>
        <a:p>
          <a:endParaRPr lang="en-US"/>
        </a:p>
      </dgm:t>
    </dgm:pt>
    <dgm:pt modelId="{A886FFC8-C789-478B-AB8A-A14F4C6A557C}">
      <dgm:prSet phldrT="[Text]"/>
      <dgm:spPr/>
      <dgm:t>
        <a:bodyPr/>
        <a:lstStyle/>
        <a:p>
          <a:r>
            <a:rPr lang="en-US" b="1" dirty="0"/>
            <a:t>Continuous Development</a:t>
          </a:r>
        </a:p>
      </dgm:t>
    </dgm:pt>
    <dgm:pt modelId="{5EFC5C08-9820-41D5-B26E-6324167CB6C6}" type="parTrans" cxnId="{1D3829AD-9997-4A32-A073-BE5596A4BFA1}">
      <dgm:prSet/>
      <dgm:spPr/>
      <dgm:t>
        <a:bodyPr/>
        <a:lstStyle/>
        <a:p>
          <a:endParaRPr lang="en-US"/>
        </a:p>
      </dgm:t>
    </dgm:pt>
    <dgm:pt modelId="{75A306ED-E53D-4D10-8A19-8B41877797C9}" type="sibTrans" cxnId="{1D3829AD-9997-4A32-A073-BE5596A4BFA1}">
      <dgm:prSet/>
      <dgm:spPr/>
      <dgm:t>
        <a:bodyPr/>
        <a:lstStyle/>
        <a:p>
          <a:endParaRPr lang="en-US"/>
        </a:p>
      </dgm:t>
    </dgm:pt>
    <dgm:pt modelId="{915E6261-B6CC-482F-BFE2-B8168E5AF60A}">
      <dgm:prSet phldrT="[Text]"/>
      <dgm:spPr/>
      <dgm:t>
        <a:bodyPr/>
        <a:lstStyle/>
        <a:p>
          <a:r>
            <a:rPr lang="en-US" b="1" dirty="0"/>
            <a:t>Low Total Cost of Ownership</a:t>
          </a:r>
        </a:p>
      </dgm:t>
    </dgm:pt>
    <dgm:pt modelId="{C207D0FB-BE23-41B9-82B8-1D9AD5F40910}" type="parTrans" cxnId="{9FA5EEEA-B210-4961-9312-5C7CEE920BCC}">
      <dgm:prSet/>
      <dgm:spPr/>
      <dgm:t>
        <a:bodyPr/>
        <a:lstStyle/>
        <a:p>
          <a:endParaRPr lang="en-US"/>
        </a:p>
      </dgm:t>
    </dgm:pt>
    <dgm:pt modelId="{C531F84F-86A6-4D97-A890-BFC39CE9E1EF}" type="sibTrans" cxnId="{9FA5EEEA-B210-4961-9312-5C7CEE920BCC}">
      <dgm:prSet/>
      <dgm:spPr/>
      <dgm:t>
        <a:bodyPr/>
        <a:lstStyle/>
        <a:p>
          <a:endParaRPr lang="en-US"/>
        </a:p>
      </dgm:t>
    </dgm:pt>
    <dgm:pt modelId="{F01CDC9B-D28C-4189-8F7E-EB116D7541CE}">
      <dgm:prSet phldrT="[Text]"/>
      <dgm:spPr/>
      <dgm:t>
        <a:bodyPr/>
        <a:lstStyle/>
        <a:p>
          <a:r>
            <a:rPr lang="en-US" b="1" dirty="0"/>
            <a:t>Full Functionality</a:t>
          </a:r>
        </a:p>
      </dgm:t>
    </dgm:pt>
    <dgm:pt modelId="{3FD0E7AC-0D9F-47EB-8654-295FAA5C3A44}" type="parTrans" cxnId="{8FBEC642-ACE0-4653-982B-FF10ED3E4839}">
      <dgm:prSet/>
      <dgm:spPr/>
      <dgm:t>
        <a:bodyPr/>
        <a:lstStyle/>
        <a:p>
          <a:endParaRPr lang="en-US"/>
        </a:p>
      </dgm:t>
    </dgm:pt>
    <dgm:pt modelId="{928E2095-6BBC-498E-B36A-C8E44C90517C}" type="sibTrans" cxnId="{8FBEC642-ACE0-4653-982B-FF10ED3E4839}">
      <dgm:prSet/>
      <dgm:spPr/>
      <dgm:t>
        <a:bodyPr/>
        <a:lstStyle/>
        <a:p>
          <a:endParaRPr lang="en-US"/>
        </a:p>
      </dgm:t>
    </dgm:pt>
    <dgm:pt modelId="{AE5D1465-1567-4641-B38B-9B7E3C3D4153}" type="pres">
      <dgm:prSet presAssocID="{E4BD5147-F387-4660-AA33-5E8A1877ABCA}" presName="cycle" presStyleCnt="0">
        <dgm:presLayoutVars>
          <dgm:dir/>
          <dgm:resizeHandles val="exact"/>
        </dgm:presLayoutVars>
      </dgm:prSet>
      <dgm:spPr/>
    </dgm:pt>
    <dgm:pt modelId="{13F3DD53-43B0-4C19-B919-A090829E78AA}" type="pres">
      <dgm:prSet presAssocID="{ED553C30-3769-4DEE-BAD5-CFDE5E988F2B}" presName="node" presStyleLbl="node1" presStyleIdx="0" presStyleCnt="5">
        <dgm:presLayoutVars>
          <dgm:bulletEnabled val="1"/>
        </dgm:presLayoutVars>
      </dgm:prSet>
      <dgm:spPr/>
    </dgm:pt>
    <dgm:pt modelId="{415A1F42-3AE4-4B58-BD3E-1265A5354160}" type="pres">
      <dgm:prSet presAssocID="{ED553C30-3769-4DEE-BAD5-CFDE5E988F2B}" presName="spNode" presStyleCnt="0"/>
      <dgm:spPr/>
    </dgm:pt>
    <dgm:pt modelId="{890C0028-A167-4146-AE0E-879C37CCE4B7}" type="pres">
      <dgm:prSet presAssocID="{EF117694-890D-4805-8F96-2B3A4CBC7F3C}" presName="sibTrans" presStyleLbl="sibTrans1D1" presStyleIdx="0" presStyleCnt="5"/>
      <dgm:spPr/>
    </dgm:pt>
    <dgm:pt modelId="{236B65CF-0DEF-4613-9DFF-3C0460F1D7BB}" type="pres">
      <dgm:prSet presAssocID="{466CBC0E-DF4E-41A7-A3EF-9DAF3710DA8D}" presName="node" presStyleLbl="node1" presStyleIdx="1" presStyleCnt="5">
        <dgm:presLayoutVars>
          <dgm:bulletEnabled val="1"/>
        </dgm:presLayoutVars>
      </dgm:prSet>
      <dgm:spPr/>
    </dgm:pt>
    <dgm:pt modelId="{64952357-DA7F-4219-ACD5-F08CC1E590F5}" type="pres">
      <dgm:prSet presAssocID="{466CBC0E-DF4E-41A7-A3EF-9DAF3710DA8D}" presName="spNode" presStyleCnt="0"/>
      <dgm:spPr/>
    </dgm:pt>
    <dgm:pt modelId="{0DD38E13-4A07-4AAC-B6BE-AEB095D82785}" type="pres">
      <dgm:prSet presAssocID="{577B27C1-61A1-4FC0-841B-C44560519478}" presName="sibTrans" presStyleLbl="sibTrans1D1" presStyleIdx="1" presStyleCnt="5"/>
      <dgm:spPr/>
    </dgm:pt>
    <dgm:pt modelId="{AF46DB56-1AEB-4FAF-B4A3-B4FBB782211F}" type="pres">
      <dgm:prSet presAssocID="{A886FFC8-C789-478B-AB8A-A14F4C6A557C}" presName="node" presStyleLbl="node1" presStyleIdx="2" presStyleCnt="5">
        <dgm:presLayoutVars>
          <dgm:bulletEnabled val="1"/>
        </dgm:presLayoutVars>
      </dgm:prSet>
      <dgm:spPr/>
    </dgm:pt>
    <dgm:pt modelId="{375E2C31-A1D5-468C-9FF2-38E60001383B}" type="pres">
      <dgm:prSet presAssocID="{A886FFC8-C789-478B-AB8A-A14F4C6A557C}" presName="spNode" presStyleCnt="0"/>
      <dgm:spPr/>
    </dgm:pt>
    <dgm:pt modelId="{F77ED486-44D7-49BF-9F70-6F0BAC931749}" type="pres">
      <dgm:prSet presAssocID="{75A306ED-E53D-4D10-8A19-8B41877797C9}" presName="sibTrans" presStyleLbl="sibTrans1D1" presStyleIdx="2" presStyleCnt="5"/>
      <dgm:spPr/>
    </dgm:pt>
    <dgm:pt modelId="{BFA27976-7939-4F19-A822-4BCE6541E33B}" type="pres">
      <dgm:prSet presAssocID="{915E6261-B6CC-482F-BFE2-B8168E5AF60A}" presName="node" presStyleLbl="node1" presStyleIdx="3" presStyleCnt="5">
        <dgm:presLayoutVars>
          <dgm:bulletEnabled val="1"/>
        </dgm:presLayoutVars>
      </dgm:prSet>
      <dgm:spPr/>
    </dgm:pt>
    <dgm:pt modelId="{D748CFDC-C3D9-467E-9DD4-EAF1EF8097DE}" type="pres">
      <dgm:prSet presAssocID="{915E6261-B6CC-482F-BFE2-B8168E5AF60A}" presName="spNode" presStyleCnt="0"/>
      <dgm:spPr/>
    </dgm:pt>
    <dgm:pt modelId="{3E72B672-BD8C-483D-BC13-1E814497F7C7}" type="pres">
      <dgm:prSet presAssocID="{C531F84F-86A6-4D97-A890-BFC39CE9E1EF}" presName="sibTrans" presStyleLbl="sibTrans1D1" presStyleIdx="3" presStyleCnt="5"/>
      <dgm:spPr/>
    </dgm:pt>
    <dgm:pt modelId="{8564726E-D4F2-480D-8034-A3B78119653B}" type="pres">
      <dgm:prSet presAssocID="{F01CDC9B-D28C-4189-8F7E-EB116D7541CE}" presName="node" presStyleLbl="node1" presStyleIdx="4" presStyleCnt="5">
        <dgm:presLayoutVars>
          <dgm:bulletEnabled val="1"/>
        </dgm:presLayoutVars>
      </dgm:prSet>
      <dgm:spPr/>
    </dgm:pt>
    <dgm:pt modelId="{9D75AAEF-1F2E-4515-BDF0-76663135C332}" type="pres">
      <dgm:prSet presAssocID="{F01CDC9B-D28C-4189-8F7E-EB116D7541CE}" presName="spNode" presStyleCnt="0"/>
      <dgm:spPr/>
    </dgm:pt>
    <dgm:pt modelId="{DEE1E20D-5887-4114-BE78-F0CE508454EA}" type="pres">
      <dgm:prSet presAssocID="{928E2095-6BBC-498E-B36A-C8E44C90517C}" presName="sibTrans" presStyleLbl="sibTrans1D1" presStyleIdx="4" presStyleCnt="5"/>
      <dgm:spPr/>
    </dgm:pt>
  </dgm:ptLst>
  <dgm:cxnLst>
    <dgm:cxn modelId="{62611805-1875-49B2-99E7-25F1A853791A}" type="presOf" srcId="{E4BD5147-F387-4660-AA33-5E8A1877ABCA}" destId="{AE5D1465-1567-4641-B38B-9B7E3C3D4153}" srcOrd="0" destOrd="0" presId="urn:microsoft.com/office/officeart/2005/8/layout/cycle6"/>
    <dgm:cxn modelId="{0C2C0D1B-C416-469D-8886-F1E9E6FD227F}" type="presOf" srcId="{75A306ED-E53D-4D10-8A19-8B41877797C9}" destId="{F77ED486-44D7-49BF-9F70-6F0BAC931749}" srcOrd="0" destOrd="0" presId="urn:microsoft.com/office/officeart/2005/8/layout/cycle6"/>
    <dgm:cxn modelId="{F5830C1F-30BF-465B-9B7B-9D4845A9CAE5}" srcId="{E4BD5147-F387-4660-AA33-5E8A1877ABCA}" destId="{466CBC0E-DF4E-41A7-A3EF-9DAF3710DA8D}" srcOrd="1" destOrd="0" parTransId="{BE7FCD04-09FD-41B1-AE10-0AFAC99803E1}" sibTransId="{577B27C1-61A1-4FC0-841B-C44560519478}"/>
    <dgm:cxn modelId="{7A694042-DCFF-466F-8C5E-6EB7196F0F5C}" type="presOf" srcId="{F01CDC9B-D28C-4189-8F7E-EB116D7541CE}" destId="{8564726E-D4F2-480D-8034-A3B78119653B}" srcOrd="0" destOrd="0" presId="urn:microsoft.com/office/officeart/2005/8/layout/cycle6"/>
    <dgm:cxn modelId="{8FBEC642-ACE0-4653-982B-FF10ED3E4839}" srcId="{E4BD5147-F387-4660-AA33-5E8A1877ABCA}" destId="{F01CDC9B-D28C-4189-8F7E-EB116D7541CE}" srcOrd="4" destOrd="0" parTransId="{3FD0E7AC-0D9F-47EB-8654-295FAA5C3A44}" sibTransId="{928E2095-6BBC-498E-B36A-C8E44C90517C}"/>
    <dgm:cxn modelId="{6A3EBF6B-EA01-451B-A1C4-CE91C9C22C6E}" type="presOf" srcId="{466CBC0E-DF4E-41A7-A3EF-9DAF3710DA8D}" destId="{236B65CF-0DEF-4613-9DFF-3C0460F1D7BB}" srcOrd="0" destOrd="0" presId="urn:microsoft.com/office/officeart/2005/8/layout/cycle6"/>
    <dgm:cxn modelId="{7BC04278-5D0A-4FE6-89B0-860E651A838E}" type="presOf" srcId="{A886FFC8-C789-478B-AB8A-A14F4C6A557C}" destId="{AF46DB56-1AEB-4FAF-B4A3-B4FBB782211F}" srcOrd="0" destOrd="0" presId="urn:microsoft.com/office/officeart/2005/8/layout/cycle6"/>
    <dgm:cxn modelId="{AF0B488D-3406-488F-B505-EE7E2F9D3CE4}" type="presOf" srcId="{ED553C30-3769-4DEE-BAD5-CFDE5E988F2B}" destId="{13F3DD53-43B0-4C19-B919-A090829E78AA}" srcOrd="0" destOrd="0" presId="urn:microsoft.com/office/officeart/2005/8/layout/cycle6"/>
    <dgm:cxn modelId="{22081296-AB59-4627-9CF5-3869D7CA24D8}" type="presOf" srcId="{EF117694-890D-4805-8F96-2B3A4CBC7F3C}" destId="{890C0028-A167-4146-AE0E-879C37CCE4B7}" srcOrd="0" destOrd="0" presId="urn:microsoft.com/office/officeart/2005/8/layout/cycle6"/>
    <dgm:cxn modelId="{ECC4299D-6BAE-4034-991F-08909458DE25}" type="presOf" srcId="{577B27C1-61A1-4FC0-841B-C44560519478}" destId="{0DD38E13-4A07-4AAC-B6BE-AEB095D82785}" srcOrd="0" destOrd="0" presId="urn:microsoft.com/office/officeart/2005/8/layout/cycle6"/>
    <dgm:cxn modelId="{6CEEA8AC-853F-4460-96C4-316197744B52}" type="presOf" srcId="{928E2095-6BBC-498E-B36A-C8E44C90517C}" destId="{DEE1E20D-5887-4114-BE78-F0CE508454EA}" srcOrd="0" destOrd="0" presId="urn:microsoft.com/office/officeart/2005/8/layout/cycle6"/>
    <dgm:cxn modelId="{1D3829AD-9997-4A32-A073-BE5596A4BFA1}" srcId="{E4BD5147-F387-4660-AA33-5E8A1877ABCA}" destId="{A886FFC8-C789-478B-AB8A-A14F4C6A557C}" srcOrd="2" destOrd="0" parTransId="{5EFC5C08-9820-41D5-B26E-6324167CB6C6}" sibTransId="{75A306ED-E53D-4D10-8A19-8B41877797C9}"/>
    <dgm:cxn modelId="{2EEA24BF-2119-454F-BC89-0C2BFB212BFE}" type="presOf" srcId="{915E6261-B6CC-482F-BFE2-B8168E5AF60A}" destId="{BFA27976-7939-4F19-A822-4BCE6541E33B}" srcOrd="0" destOrd="0" presId="urn:microsoft.com/office/officeart/2005/8/layout/cycle6"/>
    <dgm:cxn modelId="{3773F3E2-25CB-4B44-B1D1-A2B40955F7CE}" srcId="{E4BD5147-F387-4660-AA33-5E8A1877ABCA}" destId="{ED553C30-3769-4DEE-BAD5-CFDE5E988F2B}" srcOrd="0" destOrd="0" parTransId="{18B9244E-9FF5-4386-AFC5-58CC9AC71584}" sibTransId="{EF117694-890D-4805-8F96-2B3A4CBC7F3C}"/>
    <dgm:cxn modelId="{62F0E5E6-85E2-47A7-BB4C-08FEBF44BE55}" type="presOf" srcId="{C531F84F-86A6-4D97-A890-BFC39CE9E1EF}" destId="{3E72B672-BD8C-483D-BC13-1E814497F7C7}" srcOrd="0" destOrd="0" presId="urn:microsoft.com/office/officeart/2005/8/layout/cycle6"/>
    <dgm:cxn modelId="{9FA5EEEA-B210-4961-9312-5C7CEE920BCC}" srcId="{E4BD5147-F387-4660-AA33-5E8A1877ABCA}" destId="{915E6261-B6CC-482F-BFE2-B8168E5AF60A}" srcOrd="3" destOrd="0" parTransId="{C207D0FB-BE23-41B9-82B8-1D9AD5F40910}" sibTransId="{C531F84F-86A6-4D97-A890-BFC39CE9E1EF}"/>
    <dgm:cxn modelId="{FCF55BD0-DBB1-41FA-8C74-6174E4DD1C10}" type="presParOf" srcId="{AE5D1465-1567-4641-B38B-9B7E3C3D4153}" destId="{13F3DD53-43B0-4C19-B919-A090829E78AA}" srcOrd="0" destOrd="0" presId="urn:microsoft.com/office/officeart/2005/8/layout/cycle6"/>
    <dgm:cxn modelId="{B39503FC-6B01-4D12-8C09-28C437FC5931}" type="presParOf" srcId="{AE5D1465-1567-4641-B38B-9B7E3C3D4153}" destId="{415A1F42-3AE4-4B58-BD3E-1265A5354160}" srcOrd="1" destOrd="0" presId="urn:microsoft.com/office/officeart/2005/8/layout/cycle6"/>
    <dgm:cxn modelId="{8177BE5F-E9E5-4FF9-A4B3-1A94FAEB8878}" type="presParOf" srcId="{AE5D1465-1567-4641-B38B-9B7E3C3D4153}" destId="{890C0028-A167-4146-AE0E-879C37CCE4B7}" srcOrd="2" destOrd="0" presId="urn:microsoft.com/office/officeart/2005/8/layout/cycle6"/>
    <dgm:cxn modelId="{E4AC7E55-5D12-4BA2-9FA4-D6100826E1D9}" type="presParOf" srcId="{AE5D1465-1567-4641-B38B-9B7E3C3D4153}" destId="{236B65CF-0DEF-4613-9DFF-3C0460F1D7BB}" srcOrd="3" destOrd="0" presId="urn:microsoft.com/office/officeart/2005/8/layout/cycle6"/>
    <dgm:cxn modelId="{DD106CF9-716A-407A-9AED-D9AD4E0F9572}" type="presParOf" srcId="{AE5D1465-1567-4641-B38B-9B7E3C3D4153}" destId="{64952357-DA7F-4219-ACD5-F08CC1E590F5}" srcOrd="4" destOrd="0" presId="urn:microsoft.com/office/officeart/2005/8/layout/cycle6"/>
    <dgm:cxn modelId="{5C52945B-069E-44BB-A5DF-2281E9482E36}" type="presParOf" srcId="{AE5D1465-1567-4641-B38B-9B7E3C3D4153}" destId="{0DD38E13-4A07-4AAC-B6BE-AEB095D82785}" srcOrd="5" destOrd="0" presId="urn:microsoft.com/office/officeart/2005/8/layout/cycle6"/>
    <dgm:cxn modelId="{31CCBA9E-BB5E-42EE-9C31-1F6295CB9A63}" type="presParOf" srcId="{AE5D1465-1567-4641-B38B-9B7E3C3D4153}" destId="{AF46DB56-1AEB-4FAF-B4A3-B4FBB782211F}" srcOrd="6" destOrd="0" presId="urn:microsoft.com/office/officeart/2005/8/layout/cycle6"/>
    <dgm:cxn modelId="{0A1ED0E8-F0DC-4994-8288-680F3798F976}" type="presParOf" srcId="{AE5D1465-1567-4641-B38B-9B7E3C3D4153}" destId="{375E2C31-A1D5-468C-9FF2-38E60001383B}" srcOrd="7" destOrd="0" presId="urn:microsoft.com/office/officeart/2005/8/layout/cycle6"/>
    <dgm:cxn modelId="{F2729A2F-39A6-4971-8E4B-C8F4F97D3C6D}" type="presParOf" srcId="{AE5D1465-1567-4641-B38B-9B7E3C3D4153}" destId="{F77ED486-44D7-49BF-9F70-6F0BAC931749}" srcOrd="8" destOrd="0" presId="urn:microsoft.com/office/officeart/2005/8/layout/cycle6"/>
    <dgm:cxn modelId="{1A0544C7-835A-4B25-B88C-557922DD76CC}" type="presParOf" srcId="{AE5D1465-1567-4641-B38B-9B7E3C3D4153}" destId="{BFA27976-7939-4F19-A822-4BCE6541E33B}" srcOrd="9" destOrd="0" presId="urn:microsoft.com/office/officeart/2005/8/layout/cycle6"/>
    <dgm:cxn modelId="{9F85AD4C-9896-4723-AC20-6725EF34FE22}" type="presParOf" srcId="{AE5D1465-1567-4641-B38B-9B7E3C3D4153}" destId="{D748CFDC-C3D9-467E-9DD4-EAF1EF8097DE}" srcOrd="10" destOrd="0" presId="urn:microsoft.com/office/officeart/2005/8/layout/cycle6"/>
    <dgm:cxn modelId="{44FE8741-0544-402F-9790-FA00CFEF6DF4}" type="presParOf" srcId="{AE5D1465-1567-4641-B38B-9B7E3C3D4153}" destId="{3E72B672-BD8C-483D-BC13-1E814497F7C7}" srcOrd="11" destOrd="0" presId="urn:microsoft.com/office/officeart/2005/8/layout/cycle6"/>
    <dgm:cxn modelId="{70FF85C5-D37C-4F16-9A68-7B1CFECFD3E3}" type="presParOf" srcId="{AE5D1465-1567-4641-B38B-9B7E3C3D4153}" destId="{8564726E-D4F2-480D-8034-A3B78119653B}" srcOrd="12" destOrd="0" presId="urn:microsoft.com/office/officeart/2005/8/layout/cycle6"/>
    <dgm:cxn modelId="{E74DC696-A1D3-45C1-A21D-FA9867C29EE9}" type="presParOf" srcId="{AE5D1465-1567-4641-B38B-9B7E3C3D4153}" destId="{9D75AAEF-1F2E-4515-BDF0-76663135C332}" srcOrd="13" destOrd="0" presId="urn:microsoft.com/office/officeart/2005/8/layout/cycle6"/>
    <dgm:cxn modelId="{D43EBEA2-4E9B-44E1-BCAE-94CF23B4C0BB}" type="presParOf" srcId="{AE5D1465-1567-4641-B38B-9B7E3C3D4153}" destId="{DEE1E20D-5887-4114-BE78-F0CE508454E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DD53-43B0-4C19-B919-A090829E78AA}">
      <dsp:nvSpPr>
        <dsp:cNvPr id="0" name=""/>
        <dsp:cNvSpPr/>
      </dsp:nvSpPr>
      <dsp:spPr>
        <a:xfrm>
          <a:off x="3210920" y="1545"/>
          <a:ext cx="1701649" cy="1106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Any Language &amp; Currency</a:t>
          </a:r>
        </a:p>
      </dsp:txBody>
      <dsp:txXfrm>
        <a:off x="3264914" y="55539"/>
        <a:ext cx="1593661" cy="998084"/>
      </dsp:txXfrm>
    </dsp:sp>
    <dsp:sp modelId="{890C0028-A167-4146-AE0E-879C37CCE4B7}">
      <dsp:nvSpPr>
        <dsp:cNvPr id="0" name=""/>
        <dsp:cNvSpPr/>
      </dsp:nvSpPr>
      <dsp:spPr>
        <a:xfrm>
          <a:off x="1851107" y="554581"/>
          <a:ext cx="4421275" cy="4421275"/>
        </a:xfrm>
        <a:custGeom>
          <a:avLst/>
          <a:gdLst/>
          <a:ahLst/>
          <a:cxnLst/>
          <a:rect l="0" t="0" r="0" b="0"/>
          <a:pathLst>
            <a:path>
              <a:moveTo>
                <a:pt x="3073162" y="175208"/>
              </a:moveTo>
              <a:arcTo wR="2210637" hR="2210637" stAng="17577905" swAng="19623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B65CF-0DEF-4613-9DFF-3C0460F1D7BB}">
      <dsp:nvSpPr>
        <dsp:cNvPr id="0" name=""/>
        <dsp:cNvSpPr/>
      </dsp:nvSpPr>
      <dsp:spPr>
        <a:xfrm>
          <a:off x="5313362" y="1529058"/>
          <a:ext cx="1701649" cy="11060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Complete Infrastructure</a:t>
          </a:r>
        </a:p>
      </dsp:txBody>
      <dsp:txXfrm>
        <a:off x="5367356" y="1583052"/>
        <a:ext cx="1593661" cy="998084"/>
      </dsp:txXfrm>
    </dsp:sp>
    <dsp:sp modelId="{0DD38E13-4A07-4AAC-B6BE-AEB095D82785}">
      <dsp:nvSpPr>
        <dsp:cNvPr id="0" name=""/>
        <dsp:cNvSpPr/>
      </dsp:nvSpPr>
      <dsp:spPr>
        <a:xfrm>
          <a:off x="1851107" y="554581"/>
          <a:ext cx="4421275" cy="4421275"/>
        </a:xfrm>
        <a:custGeom>
          <a:avLst/>
          <a:gdLst/>
          <a:ahLst/>
          <a:cxnLst/>
          <a:rect l="0" t="0" r="0" b="0"/>
          <a:pathLst>
            <a:path>
              <a:moveTo>
                <a:pt x="4418232" y="2094683"/>
              </a:moveTo>
              <a:arcTo wR="2210637" hR="2210637" stAng="21419598" swAng="21969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DB56-1AEB-4FAF-B4A3-B4FBB782211F}">
      <dsp:nvSpPr>
        <dsp:cNvPr id="0" name=""/>
        <dsp:cNvSpPr/>
      </dsp:nvSpPr>
      <dsp:spPr>
        <a:xfrm>
          <a:off x="4510301" y="4000626"/>
          <a:ext cx="1701649" cy="11060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Continuous Development</a:t>
          </a:r>
        </a:p>
      </dsp:txBody>
      <dsp:txXfrm>
        <a:off x="4564295" y="4054620"/>
        <a:ext cx="1593661" cy="998084"/>
      </dsp:txXfrm>
    </dsp:sp>
    <dsp:sp modelId="{F77ED486-44D7-49BF-9F70-6F0BAC931749}">
      <dsp:nvSpPr>
        <dsp:cNvPr id="0" name=""/>
        <dsp:cNvSpPr/>
      </dsp:nvSpPr>
      <dsp:spPr>
        <a:xfrm>
          <a:off x="1851107" y="554581"/>
          <a:ext cx="4421275" cy="4421275"/>
        </a:xfrm>
        <a:custGeom>
          <a:avLst/>
          <a:gdLst/>
          <a:ahLst/>
          <a:cxnLst/>
          <a:rect l="0" t="0" r="0" b="0"/>
          <a:pathLst>
            <a:path>
              <a:moveTo>
                <a:pt x="2650405" y="4377092"/>
              </a:moveTo>
              <a:arcTo wR="2210637" hR="2210637" stAng="4711528" swAng="137694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27976-7939-4F19-A822-4BCE6541E33B}">
      <dsp:nvSpPr>
        <dsp:cNvPr id="0" name=""/>
        <dsp:cNvSpPr/>
      </dsp:nvSpPr>
      <dsp:spPr>
        <a:xfrm>
          <a:off x="1911540" y="4000626"/>
          <a:ext cx="1701649" cy="11060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Low Total Cost of Ownership</a:t>
          </a:r>
        </a:p>
      </dsp:txBody>
      <dsp:txXfrm>
        <a:off x="1965534" y="4054620"/>
        <a:ext cx="1593661" cy="998084"/>
      </dsp:txXfrm>
    </dsp:sp>
    <dsp:sp modelId="{3E72B672-BD8C-483D-BC13-1E814497F7C7}">
      <dsp:nvSpPr>
        <dsp:cNvPr id="0" name=""/>
        <dsp:cNvSpPr/>
      </dsp:nvSpPr>
      <dsp:spPr>
        <a:xfrm>
          <a:off x="1851107" y="554581"/>
          <a:ext cx="4421275" cy="4421275"/>
        </a:xfrm>
        <a:custGeom>
          <a:avLst/>
          <a:gdLst/>
          <a:ahLst/>
          <a:cxnLst/>
          <a:rect l="0" t="0" r="0" b="0"/>
          <a:pathLst>
            <a:path>
              <a:moveTo>
                <a:pt x="369546" y="3434280"/>
              </a:moveTo>
              <a:arcTo wR="2210637" hR="2210637" stAng="8783451" swAng="219695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4726E-D4F2-480D-8034-A3B78119653B}">
      <dsp:nvSpPr>
        <dsp:cNvPr id="0" name=""/>
        <dsp:cNvSpPr/>
      </dsp:nvSpPr>
      <dsp:spPr>
        <a:xfrm>
          <a:off x="1108479" y="1529058"/>
          <a:ext cx="1701649" cy="11060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Full Functionality</a:t>
          </a:r>
        </a:p>
      </dsp:txBody>
      <dsp:txXfrm>
        <a:off x="1162473" y="1583052"/>
        <a:ext cx="1593661" cy="998084"/>
      </dsp:txXfrm>
    </dsp:sp>
    <dsp:sp modelId="{DEE1E20D-5887-4114-BE78-F0CE508454EA}">
      <dsp:nvSpPr>
        <dsp:cNvPr id="0" name=""/>
        <dsp:cNvSpPr/>
      </dsp:nvSpPr>
      <dsp:spPr>
        <a:xfrm>
          <a:off x="1851107" y="554581"/>
          <a:ext cx="4421275" cy="4421275"/>
        </a:xfrm>
        <a:custGeom>
          <a:avLst/>
          <a:gdLst/>
          <a:ahLst/>
          <a:cxnLst/>
          <a:rect l="0" t="0" r="0" b="0"/>
          <a:pathLst>
            <a:path>
              <a:moveTo>
                <a:pt x="385054" y="963975"/>
              </a:moveTo>
              <a:arcTo wR="2210637" hR="2210637" stAng="12859714" swAng="196238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8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97488" y="0"/>
            <a:ext cx="3998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86550"/>
            <a:ext cx="3998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97488" y="6686550"/>
            <a:ext cx="3998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/>
                <a:cs typeface="+mn-cs"/>
              </a:defRPr>
            </a:lvl1pPr>
          </a:lstStyle>
          <a:p>
            <a:pPr>
              <a:defRPr/>
            </a:pPr>
            <a:fld id="{2957E5B1-C93E-4485-8372-F9D2D969F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02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7" rIns="93171" bIns="46587" numCol="1" anchor="t" anchorCtr="0" compatLnSpc="1">
            <a:prstTxWarp prst="textNoShape">
              <a:avLst/>
            </a:prstTxWarp>
          </a:bodyPr>
          <a:lstStyle>
            <a:lvl1pPr defTabSz="931094">
              <a:defRPr sz="1200" i="0" dirty="0">
                <a:latin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306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7" rIns="93171" bIns="46587" numCol="1" anchor="t" anchorCtr="0" compatLnSpc="1">
            <a:prstTxWarp prst="textNoShape">
              <a:avLst/>
            </a:prstTxWarp>
          </a:bodyPr>
          <a:lstStyle>
            <a:lvl1pPr algn="r" defTabSz="931094">
              <a:defRPr sz="1200" i="0" dirty="0">
                <a:latin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7" rIns="93171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defTabSz="931094">
              <a:defRPr sz="1200" i="0" dirty="0">
                <a:latin typeface="Lucida San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657975"/>
            <a:ext cx="40306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7" rIns="93171" bIns="46587" numCol="1" anchor="b" anchorCtr="0" compatLnSpc="1">
            <a:prstTxWarp prst="textNoShape">
              <a:avLst/>
            </a:prstTxWarp>
          </a:bodyPr>
          <a:lstStyle>
            <a:lvl1pPr algn="r" defTabSz="931094">
              <a:defRPr sz="1200" i="0" smtClean="0">
                <a:latin typeface="Lucida Sans"/>
                <a:cs typeface="+mn-cs"/>
              </a:defRPr>
            </a:lvl1pPr>
          </a:lstStyle>
          <a:p>
            <a:pPr>
              <a:defRPr/>
            </a:pPr>
            <a:fld id="{740ED7FA-A09F-443D-8E48-33203F786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0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648200"/>
            <a:ext cx="12191999" cy="2209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66800"/>
            <a:ext cx="4376031" cy="2513712"/>
          </a:xfrm>
          <a:prstGeom prst="rect">
            <a:avLst/>
          </a:prstGeom>
        </p:spPr>
      </p:pic>
      <p:pic>
        <p:nvPicPr>
          <p:cNvPr id="5" name="Picture 4" descr="cpgtoolbox-arr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2827675" cy="7010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4876800"/>
            <a:ext cx="12192000" cy="1371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44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599" y="847197"/>
            <a:ext cx="11264900" cy="44275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118" y="6350000"/>
            <a:ext cx="11876617" cy="54440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547498" y="6350000"/>
            <a:ext cx="668684" cy="544404"/>
          </a:xfrm>
          <a:prstGeom prst="rect">
            <a:avLst/>
          </a:prstGeom>
          <a:solidFill>
            <a:srgbClr val="F06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299397" y="1"/>
            <a:ext cx="668684" cy="501513"/>
          </a:xfrm>
          <a:prstGeom prst="rect">
            <a:avLst/>
          </a:prstGeom>
          <a:solidFill>
            <a:srgbClr val="71A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2618" y="6280974"/>
            <a:ext cx="7193541" cy="592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latin typeface="Bebas Neue"/>
                <a:cs typeface="Bebas Neue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 descr="Screen Shot 2015-02-12 at 12.42.31 P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14" y="12700"/>
            <a:ext cx="210529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6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648200"/>
            <a:ext cx="12191999" cy="2209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66800"/>
            <a:ext cx="4376031" cy="2513712"/>
          </a:xfrm>
          <a:prstGeom prst="rect">
            <a:avLst/>
          </a:prstGeom>
        </p:spPr>
      </p:pic>
      <p:pic>
        <p:nvPicPr>
          <p:cNvPr id="5" name="Picture 4" descr="cpgtoolbox-arro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2827675" cy="7010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4876800"/>
            <a:ext cx="12192000" cy="1371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  <p:pic>
        <p:nvPicPr>
          <p:cNvPr id="9" name="Picture 8" descr="cpgtoolbox-arro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282767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1778000" y="1261266"/>
            <a:ext cx="8636000" cy="52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7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-2336800" y="1261266"/>
            <a:ext cx="8636000" cy="52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295400"/>
            <a:ext cx="7213600" cy="4495800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Wingdings" charset="2"/>
              <a:buChar char="§"/>
              <a:defRPr sz="2800">
                <a:latin typeface="+mn-lt"/>
                <a:cs typeface="Helvetica"/>
              </a:defRPr>
            </a:lvl1pPr>
            <a:lvl2pPr marL="742950" indent="-285750">
              <a:buFont typeface="Wingdings" charset="2"/>
              <a:buChar char="§"/>
              <a:defRPr sz="2400">
                <a:latin typeface="+mn-lt"/>
                <a:cs typeface="Helvetica"/>
              </a:defRPr>
            </a:lvl2pPr>
            <a:lvl3pPr marL="1143000" indent="-228600">
              <a:buFont typeface="Wingdings" charset="2"/>
              <a:buChar char="§"/>
              <a:defRPr sz="2000">
                <a:latin typeface="+mn-lt"/>
                <a:cs typeface="Helvetica"/>
              </a:defRPr>
            </a:lvl3pPr>
            <a:lvl4pPr marL="1600200" indent="-228600">
              <a:buFont typeface="Wingdings" charset="2"/>
              <a:buChar char="§"/>
              <a:defRPr sz="1800">
                <a:latin typeface="+mn-lt"/>
                <a:cs typeface="Helvetica"/>
              </a:defRPr>
            </a:lvl4pPr>
            <a:lvl5pPr marL="2057400" indent="-228600">
              <a:buFont typeface="Wingdings" charset="2"/>
              <a:buChar char="§"/>
              <a:defRPr sz="1800">
                <a:latin typeface="+mn-lt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cpgtoolbox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8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7" y="60198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cpgtoolbox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72201"/>
            <a:ext cx="2336801" cy="5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3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16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892"/>
            <a:ext cx="10972800" cy="812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BC5573-7A2B-475B-B0AE-6EE968BCA758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D73522-2C03-4EFA-AE8D-818EE0ED1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  <p:pic>
        <p:nvPicPr>
          <p:cNvPr id="9" name="Picture 8" descr="cpgtoolbox-arr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52400"/>
            <a:ext cx="1282767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5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892"/>
            <a:ext cx="10972800" cy="812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BC5573-7A2B-475B-B0AE-6EE968BCA758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D73522-2C03-4EFA-AE8D-818EE0ED1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0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16" y="0"/>
            <a:ext cx="12192000" cy="6528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117" y="5708514"/>
            <a:ext cx="11258752" cy="1185890"/>
          </a:xfrm>
          <a:prstGeom prst="rect">
            <a:avLst/>
          </a:prstGeom>
          <a:solidFill>
            <a:srgbClr val="F06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692183" y="5708514"/>
            <a:ext cx="1524000" cy="1185890"/>
          </a:xfrm>
          <a:prstGeom prst="rect">
            <a:avLst/>
          </a:prstGeom>
          <a:solidFill>
            <a:srgbClr val="72B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29016" y="5406571"/>
            <a:ext cx="12691936" cy="4475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944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599" y="847197"/>
            <a:ext cx="11264900" cy="44275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118" y="6350000"/>
            <a:ext cx="11876617" cy="54440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547498" y="6350000"/>
            <a:ext cx="668684" cy="544404"/>
          </a:xfrm>
          <a:prstGeom prst="rect">
            <a:avLst/>
          </a:prstGeom>
          <a:solidFill>
            <a:srgbClr val="F06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299397" y="1"/>
            <a:ext cx="668684" cy="501513"/>
          </a:xfrm>
          <a:prstGeom prst="rect">
            <a:avLst/>
          </a:prstGeom>
          <a:solidFill>
            <a:srgbClr val="71A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2618" y="6280974"/>
            <a:ext cx="7193541" cy="592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latin typeface="Bebas Neue"/>
                <a:cs typeface="Bebas Neue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 descr="Screen Shot 2015-02-12 at 12.42.31 P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14" y="12700"/>
            <a:ext cx="210529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1"/>
            <a:ext cx="10972800" cy="574516"/>
          </a:xfrm>
        </p:spPr>
        <p:txBody>
          <a:bodyPr/>
          <a:lstStyle>
            <a:lvl1pPr>
              <a:defRPr sz="2800">
                <a:solidFill>
                  <a:srgbClr val="50B9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92201"/>
            <a:ext cx="10972800" cy="2380139"/>
          </a:xfrm>
        </p:spPr>
        <p:txBody>
          <a:bodyPr/>
          <a:lstStyle>
            <a:lvl1pPr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9377" y="6436647"/>
            <a:ext cx="12112625" cy="382429"/>
            <a:chOff x="59531" y="4827484"/>
            <a:chExt cx="9084469" cy="286822"/>
          </a:xfrm>
        </p:grpSpPr>
        <p:sp>
          <p:nvSpPr>
            <p:cNvPr id="6" name="Rectangle 5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7" name="Picture 2" descr="CPGToolBo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Connector 7"/>
          <p:cNvCxnSpPr/>
          <p:nvPr userDrawn="1"/>
        </p:nvCxnSpPr>
        <p:spPr>
          <a:xfrm>
            <a:off x="0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6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1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1280" t="12886" r="1025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flipV="1">
            <a:off x="0" y="4857448"/>
            <a:ext cx="12192000" cy="20005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792636"/>
            <a:ext cx="12192000" cy="71383"/>
            <a:chOff x="0" y="3588544"/>
            <a:chExt cx="6743700" cy="71258"/>
          </a:xfrm>
        </p:grpSpPr>
        <p:sp>
          <p:nvSpPr>
            <p:cNvPr id="5" name="Rectangle 4"/>
            <p:cNvSpPr/>
            <p:nvPr/>
          </p:nvSpPr>
          <p:spPr>
            <a:xfrm>
              <a:off x="0" y="3588544"/>
              <a:ext cx="1395769" cy="71258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8354" y="3588544"/>
              <a:ext cx="1535346" cy="71258"/>
            </a:xfrm>
            <a:prstGeom prst="rect">
              <a:avLst/>
            </a:prstGeom>
            <a:solidFill>
              <a:srgbClr val="5C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1625600" y="5324476"/>
            <a:ext cx="8940800" cy="539543"/>
          </a:xfrm>
          <a:prstGeom prst="rect">
            <a:avLst/>
          </a:prstGeom>
          <a:solidFill>
            <a:srgbClr val="53B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2" descr="CPGToolBox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77" y="219028"/>
            <a:ext cx="2648555" cy="8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2"/>
          <p:cNvSpPr>
            <a:spLocks noGrp="1"/>
          </p:cNvSpPr>
          <p:nvPr>
            <p:ph type="title" hasCustomPrompt="1"/>
          </p:nvPr>
        </p:nvSpPr>
        <p:spPr>
          <a:xfrm>
            <a:off x="1625600" y="5299077"/>
            <a:ext cx="8940800" cy="645705"/>
          </a:xfrm>
          <a:prstGeom prst="rect">
            <a:avLst/>
          </a:prstGeom>
        </p:spPr>
        <p:txBody>
          <a:bodyPr/>
          <a:lstStyle>
            <a:lvl1pPr marL="0" algn="ctr" defTabSz="612291" rtl="0" eaLnBrk="1" latinLnBrk="0" hangingPunct="1">
              <a:spcBef>
                <a:spcPct val="0"/>
              </a:spcBef>
              <a:buNone/>
              <a:defRPr lang="en-US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25600" y="6019800"/>
            <a:ext cx="8940800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b="0" kern="1200" dirty="0" smtClean="0">
                <a:solidFill>
                  <a:srgbClr val="03663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2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79380" y="6436651"/>
            <a:ext cx="12112625" cy="382429"/>
            <a:chOff x="59531" y="4827484"/>
            <a:chExt cx="9084469" cy="286822"/>
          </a:xfrm>
        </p:grpSpPr>
        <p:sp>
          <p:nvSpPr>
            <p:cNvPr id="4" name="Rectangle 3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2" descr="CPGTool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8300" y="275172"/>
            <a:ext cx="10972800" cy="658287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>
                <a:solidFill>
                  <a:srgbClr val="53B74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0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79380" y="6436651"/>
            <a:ext cx="12112625" cy="382429"/>
            <a:chOff x="59531" y="4827484"/>
            <a:chExt cx="9084469" cy="286822"/>
          </a:xfrm>
        </p:grpSpPr>
        <p:sp>
          <p:nvSpPr>
            <p:cNvPr id="4" name="Rectangle 3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2" descr="CPGTool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8300" y="275172"/>
            <a:ext cx="10972800" cy="658287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>
                <a:solidFill>
                  <a:srgbClr val="53B74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68300" y="1257300"/>
            <a:ext cx="11226800" cy="47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6637"/>
                </a:solidFill>
              </a:defRPr>
            </a:lvl1pPr>
            <a:lvl2pPr>
              <a:defRPr>
                <a:solidFill>
                  <a:srgbClr val="036637"/>
                </a:solidFill>
              </a:defRPr>
            </a:lvl2pPr>
            <a:lvl3pPr>
              <a:defRPr>
                <a:solidFill>
                  <a:srgbClr val="036637"/>
                </a:solidFill>
              </a:defRPr>
            </a:lvl3pPr>
            <a:lvl4pPr>
              <a:defRPr>
                <a:solidFill>
                  <a:srgbClr val="036637"/>
                </a:solidFill>
              </a:defRPr>
            </a:lvl4pPr>
            <a:lvl5pPr>
              <a:defRPr>
                <a:solidFill>
                  <a:srgbClr val="03663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3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79380" y="6436651"/>
            <a:ext cx="12112625" cy="382429"/>
            <a:chOff x="59531" y="4827484"/>
            <a:chExt cx="9084469" cy="286822"/>
          </a:xfrm>
        </p:grpSpPr>
        <p:sp>
          <p:nvSpPr>
            <p:cNvPr id="4" name="Rectangle 3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2" descr="CPGTool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8300" y="275172"/>
            <a:ext cx="10972800" cy="658287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>
                <a:solidFill>
                  <a:srgbClr val="53B74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31333" y="1308100"/>
            <a:ext cx="4089400" cy="47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6637"/>
                </a:solidFill>
              </a:defRPr>
            </a:lvl1pPr>
            <a:lvl2pPr>
              <a:defRPr>
                <a:solidFill>
                  <a:srgbClr val="036637"/>
                </a:solidFill>
              </a:defRPr>
            </a:lvl2pPr>
            <a:lvl3pPr>
              <a:defRPr>
                <a:solidFill>
                  <a:srgbClr val="036637"/>
                </a:solidFill>
              </a:defRPr>
            </a:lvl3pPr>
            <a:lvl4pPr>
              <a:defRPr>
                <a:solidFill>
                  <a:srgbClr val="036637"/>
                </a:solidFill>
              </a:defRPr>
            </a:lvl4pPr>
            <a:lvl5pPr>
              <a:defRPr>
                <a:solidFill>
                  <a:srgbClr val="03663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5439833" y="1295400"/>
            <a:ext cx="4089400" cy="47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6637"/>
                </a:solidFill>
              </a:defRPr>
            </a:lvl1pPr>
            <a:lvl2pPr>
              <a:defRPr>
                <a:solidFill>
                  <a:srgbClr val="036637"/>
                </a:solidFill>
              </a:defRPr>
            </a:lvl2pPr>
            <a:lvl3pPr>
              <a:defRPr>
                <a:solidFill>
                  <a:srgbClr val="036637"/>
                </a:solidFill>
              </a:defRPr>
            </a:lvl3pPr>
            <a:lvl4pPr>
              <a:defRPr>
                <a:solidFill>
                  <a:srgbClr val="036637"/>
                </a:solidFill>
              </a:defRPr>
            </a:lvl4pPr>
            <a:lvl5pPr>
              <a:defRPr>
                <a:solidFill>
                  <a:srgbClr val="03663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6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3871" y="48247"/>
            <a:ext cx="12191999" cy="68833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Easy integration with virtually any system, using Salesforce.com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" y="1554061"/>
            <a:ext cx="12191999" cy="41994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554067"/>
            <a:ext cx="12192000" cy="71383"/>
            <a:chOff x="0" y="3588544"/>
            <a:chExt cx="6743700" cy="71258"/>
          </a:xfrm>
        </p:grpSpPr>
        <p:sp>
          <p:nvSpPr>
            <p:cNvPr id="12" name="Rectangle 11"/>
            <p:cNvSpPr/>
            <p:nvPr/>
          </p:nvSpPr>
          <p:spPr>
            <a:xfrm>
              <a:off x="0" y="3588544"/>
              <a:ext cx="1395769" cy="71258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8354" y="3588544"/>
              <a:ext cx="1535346" cy="71258"/>
            </a:xfrm>
            <a:prstGeom prst="rect">
              <a:avLst/>
            </a:prstGeom>
            <a:solidFill>
              <a:srgbClr val="5C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flipH="1">
            <a:off x="0" y="5682151"/>
            <a:ext cx="12192000" cy="71383"/>
            <a:chOff x="0" y="3588544"/>
            <a:chExt cx="6743700" cy="71258"/>
          </a:xfrm>
        </p:grpSpPr>
        <p:sp>
          <p:nvSpPr>
            <p:cNvPr id="15" name="Rectangle 14"/>
            <p:cNvSpPr/>
            <p:nvPr/>
          </p:nvSpPr>
          <p:spPr>
            <a:xfrm>
              <a:off x="0" y="3588544"/>
              <a:ext cx="1395769" cy="71258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08354" y="3588544"/>
              <a:ext cx="1535346" cy="71258"/>
            </a:xfrm>
            <a:prstGeom prst="rect">
              <a:avLst/>
            </a:prstGeom>
            <a:solidFill>
              <a:srgbClr val="5C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" name="Straight Connector 1"/>
          <p:cNvCxnSpPr/>
          <p:nvPr userDrawn="1"/>
        </p:nvCxnSpPr>
        <p:spPr>
          <a:xfrm>
            <a:off x="1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79380" y="6436651"/>
            <a:ext cx="12112625" cy="382429"/>
            <a:chOff x="59531" y="4827484"/>
            <a:chExt cx="9084469" cy="286822"/>
          </a:xfrm>
        </p:grpSpPr>
        <p:sp>
          <p:nvSpPr>
            <p:cNvPr id="4" name="Rectangle 3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2" descr="CPGTool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8300" y="275172"/>
            <a:ext cx="10972800" cy="658287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>
                <a:solidFill>
                  <a:srgbClr val="53B74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2019300" y="5994400"/>
            <a:ext cx="8153400" cy="4423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1794578" y="2197105"/>
            <a:ext cx="2764724" cy="12928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2"/>
          </p:nvPr>
        </p:nvSpPr>
        <p:spPr>
          <a:xfrm>
            <a:off x="6290379" y="2209805"/>
            <a:ext cx="2764724" cy="12801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3"/>
          </p:nvPr>
        </p:nvSpPr>
        <p:spPr>
          <a:xfrm>
            <a:off x="1781879" y="3962405"/>
            <a:ext cx="2764724" cy="12928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16"/>
          <p:cNvSpPr>
            <a:spLocks noGrp="1"/>
          </p:cNvSpPr>
          <p:nvPr>
            <p:ph sz="quarter" idx="14"/>
          </p:nvPr>
        </p:nvSpPr>
        <p:spPr>
          <a:xfrm>
            <a:off x="6277679" y="3975105"/>
            <a:ext cx="2764724" cy="12801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4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03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" y="1554061"/>
            <a:ext cx="12191999" cy="41994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554067"/>
            <a:ext cx="12192000" cy="71383"/>
            <a:chOff x="0" y="3588544"/>
            <a:chExt cx="6743700" cy="71258"/>
          </a:xfrm>
        </p:grpSpPr>
        <p:sp>
          <p:nvSpPr>
            <p:cNvPr id="12" name="Rectangle 11"/>
            <p:cNvSpPr/>
            <p:nvPr/>
          </p:nvSpPr>
          <p:spPr>
            <a:xfrm>
              <a:off x="0" y="3588544"/>
              <a:ext cx="1395769" cy="71258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8354" y="3588544"/>
              <a:ext cx="1535346" cy="71258"/>
            </a:xfrm>
            <a:prstGeom prst="rect">
              <a:avLst/>
            </a:prstGeom>
            <a:solidFill>
              <a:srgbClr val="5C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flipH="1">
            <a:off x="0" y="5682151"/>
            <a:ext cx="12192000" cy="71383"/>
            <a:chOff x="0" y="3588544"/>
            <a:chExt cx="6743700" cy="71258"/>
          </a:xfrm>
        </p:grpSpPr>
        <p:sp>
          <p:nvSpPr>
            <p:cNvPr id="15" name="Rectangle 14"/>
            <p:cNvSpPr/>
            <p:nvPr/>
          </p:nvSpPr>
          <p:spPr>
            <a:xfrm>
              <a:off x="0" y="3588544"/>
              <a:ext cx="1395769" cy="71258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08354" y="3588544"/>
              <a:ext cx="1535346" cy="71258"/>
            </a:xfrm>
            <a:prstGeom prst="rect">
              <a:avLst/>
            </a:prstGeom>
            <a:solidFill>
              <a:srgbClr val="5C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" name="Straight Connector 1"/>
          <p:cNvCxnSpPr/>
          <p:nvPr userDrawn="1"/>
        </p:nvCxnSpPr>
        <p:spPr>
          <a:xfrm>
            <a:off x="1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79380" y="6436651"/>
            <a:ext cx="12112625" cy="382429"/>
            <a:chOff x="59531" y="4827484"/>
            <a:chExt cx="9084469" cy="286822"/>
          </a:xfrm>
        </p:grpSpPr>
        <p:sp>
          <p:nvSpPr>
            <p:cNvPr id="4" name="Rectangle 3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2" descr="CPGTool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8300" y="275172"/>
            <a:ext cx="10972800" cy="658287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>
                <a:solidFill>
                  <a:srgbClr val="53B74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2019300" y="5994400"/>
            <a:ext cx="8153400" cy="4423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1794578" y="2197105"/>
            <a:ext cx="2764724" cy="12928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2"/>
          </p:nvPr>
        </p:nvSpPr>
        <p:spPr>
          <a:xfrm>
            <a:off x="6290379" y="2209805"/>
            <a:ext cx="2764724" cy="12801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3"/>
          </p:nvPr>
        </p:nvSpPr>
        <p:spPr>
          <a:xfrm>
            <a:off x="1781879" y="3962405"/>
            <a:ext cx="2764724" cy="12928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16"/>
          <p:cNvSpPr>
            <a:spLocks noGrp="1"/>
          </p:cNvSpPr>
          <p:nvPr>
            <p:ph sz="quarter" idx="14"/>
          </p:nvPr>
        </p:nvSpPr>
        <p:spPr>
          <a:xfrm>
            <a:off x="6277679" y="3975105"/>
            <a:ext cx="2764724" cy="12801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36637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8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79380" y="6436651"/>
            <a:ext cx="12112625" cy="382429"/>
            <a:chOff x="59531" y="4827484"/>
            <a:chExt cx="9084469" cy="286822"/>
          </a:xfrm>
        </p:grpSpPr>
        <p:sp>
          <p:nvSpPr>
            <p:cNvPr id="4" name="Rectangle 3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2" descr="CPGToolBo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8300" y="275172"/>
            <a:ext cx="10972800" cy="658287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>
                <a:solidFill>
                  <a:srgbClr val="53B74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52077"/>
            <a:ext cx="12192000" cy="2044285"/>
          </a:xfrm>
          <a:prstGeom prst="rect">
            <a:avLst/>
          </a:prstGeom>
          <a:solidFill>
            <a:srgbClr val="0366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96267" y="1535551"/>
            <a:ext cx="0" cy="14773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772400" y="1535551"/>
            <a:ext cx="0" cy="14773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68303" y="1686985"/>
            <a:ext cx="2984500" cy="1272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381503" y="1701657"/>
            <a:ext cx="2984500" cy="1272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549219" y="1687951"/>
            <a:ext cx="2984500" cy="1272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816105" y="3960285"/>
            <a:ext cx="8534399" cy="1272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rgbClr val="036637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4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1971792"/>
          </a:xfrm>
          <a:prstGeom prst="rect">
            <a:avLst/>
          </a:prstGeom>
          <a:gradFill>
            <a:gsLst>
              <a:gs pos="0">
                <a:schemeClr val="bg1">
                  <a:lumMod val="89000"/>
                  <a:lumOff val="11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" y="933453"/>
            <a:ext cx="105276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 userDrawn="1"/>
        </p:nvCxnSpPr>
        <p:spPr>
          <a:xfrm>
            <a:off x="1" y="933453"/>
            <a:ext cx="100414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79380" y="6436651"/>
            <a:ext cx="12112625" cy="382429"/>
            <a:chOff x="59531" y="4827484"/>
            <a:chExt cx="9084469" cy="286822"/>
          </a:xfrm>
        </p:grpSpPr>
        <p:sp>
          <p:nvSpPr>
            <p:cNvPr id="4" name="Rectangle 3"/>
            <p:cNvSpPr/>
            <p:nvPr/>
          </p:nvSpPr>
          <p:spPr>
            <a:xfrm>
              <a:off x="957264" y="4956334"/>
              <a:ext cx="8186736" cy="83112"/>
            </a:xfrm>
            <a:prstGeom prst="rect">
              <a:avLst/>
            </a:prstGeom>
            <a:solidFill>
              <a:srgbClr val="036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2" descr="CPGToolBo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" y="4827484"/>
              <a:ext cx="869158" cy="28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8300" y="275172"/>
            <a:ext cx="10972800" cy="658287"/>
          </a:xfrm>
          <a:prstGeom prst="rect">
            <a:avLst/>
          </a:prstGeom>
        </p:spPr>
        <p:txBody>
          <a:bodyPr/>
          <a:lstStyle>
            <a:lvl1pPr>
              <a:defRPr lang="en-US" sz="1800" b="1" kern="1200" dirty="0">
                <a:solidFill>
                  <a:srgbClr val="53B747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07073" y="2537885"/>
            <a:ext cx="8534399" cy="1272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rgbClr val="036637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747361" y="6505451"/>
            <a:ext cx="189780" cy="134806"/>
          </a:xfrm>
          <a:prstGeom prst="rect">
            <a:avLst/>
          </a:prstGeom>
          <a:noFill/>
        </p:spPr>
        <p:txBody>
          <a:bodyPr wrap="none" lIns="53491" tIns="26746" rIns="53491" bIns="26746" rtlCol="0">
            <a:spAutoFit/>
          </a:bodyPr>
          <a:lstStyle/>
          <a:p>
            <a:fld id="{E8A15EB6-7411-4F09-971A-21694564E798}" type="slidenum">
              <a:rPr lang="en-US" sz="525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‹#›</a:t>
            </a:fld>
            <a:endParaRPr lang="en-US" sz="525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Placeholder 32">
            <a:extLst>
              <a:ext uri="{FF2B5EF4-FFF2-40B4-BE49-F238E27FC236}">
                <a16:creationId xmlns:a16="http://schemas.microsoft.com/office/drawing/2014/main" id="{15692709-6907-5B46-88A7-A6762826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63" y="336973"/>
            <a:ext cx="11176583" cy="607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5E6E9-141B-8149-A104-67078F147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DBDD-7388-D54B-9486-83A86587F973}" type="datetimeFigureOut">
              <a:rPr lang="en-US" smtClean="0"/>
              <a:t>4/10/2019</a:t>
            </a:fld>
            <a:endParaRPr lang="en-US"/>
          </a:p>
        </p:txBody>
      </p:sp>
      <p:pic>
        <p:nvPicPr>
          <p:cNvPr id="5" name="Shape 26">
            <a:extLst>
              <a:ext uri="{FF2B5EF4-FFF2-40B4-BE49-F238E27FC236}">
                <a16:creationId xmlns:a16="http://schemas.microsoft.com/office/drawing/2014/main" id="{5999CE47-EA1A-F246-8C2E-80DFC3215FAC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29" y="6082904"/>
            <a:ext cx="2302483" cy="6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74114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599" y="847201"/>
            <a:ext cx="11264900" cy="44275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117" y="6350000"/>
            <a:ext cx="11876617" cy="54440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547499" y="6350000"/>
            <a:ext cx="668684" cy="544404"/>
          </a:xfrm>
          <a:prstGeom prst="rect">
            <a:avLst/>
          </a:prstGeom>
          <a:solidFill>
            <a:srgbClr val="F06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526579" y="1"/>
            <a:ext cx="668684" cy="501513"/>
          </a:xfrm>
          <a:prstGeom prst="rect">
            <a:avLst/>
          </a:prstGeom>
          <a:solidFill>
            <a:srgbClr val="71A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2620" y="6243200"/>
            <a:ext cx="7193541" cy="592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latin typeface="Bebas Neue"/>
                <a:cs typeface="Bebas Neu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30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599" y="847201"/>
            <a:ext cx="11264900" cy="44275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117" y="6350000"/>
            <a:ext cx="11876617" cy="54440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547499" y="6350000"/>
            <a:ext cx="668684" cy="544404"/>
          </a:xfrm>
          <a:prstGeom prst="rect">
            <a:avLst/>
          </a:prstGeom>
          <a:solidFill>
            <a:srgbClr val="F06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526579" y="1"/>
            <a:ext cx="668684" cy="501513"/>
          </a:xfrm>
          <a:prstGeom prst="rect">
            <a:avLst/>
          </a:prstGeom>
          <a:solidFill>
            <a:srgbClr val="71AE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2620" y="6243200"/>
            <a:ext cx="7193541" cy="592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latin typeface="Bebas Neue"/>
                <a:cs typeface="Bebas Neu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61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5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9401"/>
            <a:ext cx="10972800" cy="574516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92200"/>
            <a:ext cx="10972800" cy="2380139"/>
          </a:xfrm>
        </p:spPr>
        <p:txBody>
          <a:bodyPr/>
          <a:lstStyle>
            <a:lvl1pPr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667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2667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2667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1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1778000" y="1261266"/>
            <a:ext cx="8636000" cy="52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6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pgtoolbox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-2336800" y="1261266"/>
            <a:ext cx="8636000" cy="52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295400"/>
            <a:ext cx="7213600" cy="4495800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Wingdings" charset="2"/>
              <a:buChar char="§"/>
              <a:defRPr sz="2800">
                <a:latin typeface="+mn-lt"/>
                <a:cs typeface="Helvetica"/>
              </a:defRPr>
            </a:lvl1pPr>
            <a:lvl2pPr marL="742950" indent="-285750">
              <a:buFont typeface="Wingdings" charset="2"/>
              <a:buChar char="§"/>
              <a:defRPr sz="2400">
                <a:latin typeface="+mn-lt"/>
                <a:cs typeface="Helvetica"/>
              </a:defRPr>
            </a:lvl2pPr>
            <a:lvl3pPr marL="1143000" indent="-228600">
              <a:buFont typeface="Wingdings" charset="2"/>
              <a:buChar char="§"/>
              <a:defRPr sz="2000">
                <a:latin typeface="+mn-lt"/>
                <a:cs typeface="Helvetica"/>
              </a:defRPr>
            </a:lvl3pPr>
            <a:lvl4pPr marL="1600200" indent="-228600">
              <a:buFont typeface="Wingdings" charset="2"/>
              <a:buChar char="§"/>
              <a:defRPr sz="1800">
                <a:latin typeface="+mn-lt"/>
                <a:cs typeface="Helvetica"/>
              </a:defRPr>
            </a:lvl4pPr>
            <a:lvl5pPr marL="2057400" indent="-228600">
              <a:buFont typeface="Wingdings" charset="2"/>
              <a:buChar char="§"/>
              <a:defRPr sz="1800">
                <a:latin typeface="+mn-lt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cpgtoolbox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6011688"/>
            <a:ext cx="2823559" cy="6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7" y="60198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cpgtoolbox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72201"/>
            <a:ext cx="2336801" cy="5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nes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7" y="5791200"/>
            <a:ext cx="12192000" cy="10668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>
                <a:solidFill>
                  <a:srgbClr val="006838"/>
                </a:solidFill>
                <a:latin typeface="+mj-lt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37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892"/>
            <a:ext cx="10972800" cy="812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BC5573-7A2B-475B-B0AE-6EE968BCA758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D73522-2C03-4EFA-AE8D-818EE0ED1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3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7" r:id="rId3"/>
    <p:sldLayoutId id="2147483693" r:id="rId4"/>
    <p:sldLayoutId id="2147483694" r:id="rId5"/>
    <p:sldLayoutId id="2147483686" r:id="rId6"/>
    <p:sldLayoutId id="2147483684" r:id="rId7"/>
    <p:sldLayoutId id="2147483685" r:id="rId8"/>
    <p:sldLayoutId id="2147483689" r:id="rId9"/>
    <p:sldLayoutId id="2147483711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4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4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COUTURE Bold"/>
          <a:ea typeface="+mj-ea"/>
          <a:cs typeface="COUTURE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Champagne &amp; Limousines"/>
          <a:ea typeface="+mn-ea"/>
          <a:cs typeface="Champagne &amp; Limousine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Champagne &amp; Limousines"/>
          <a:ea typeface="+mn-ea"/>
          <a:cs typeface="Champagne &amp; Limousine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Champagne &amp; Limousines"/>
          <a:ea typeface="+mn-ea"/>
          <a:cs typeface="Champagne &amp; Limousine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Champagne &amp; Limousines"/>
          <a:ea typeface="+mn-ea"/>
          <a:cs typeface="Champagne &amp; Limousine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Champagne &amp; Limousines"/>
          <a:ea typeface="+mn-ea"/>
          <a:cs typeface="Champagne &amp; Limousin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3178"/>
            <a:ext cx="10972800" cy="65659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6069"/>
            <a:ext cx="10972800" cy="193694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4249"/>
            <a:ext cx="2844800" cy="22570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1FE850FA-C85E-4BDE-919A-7CFF24E5F9C1}" type="datetime1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4249"/>
            <a:ext cx="3860800" cy="22570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4249"/>
            <a:ext cx="2844800" cy="22570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5DA8401E-C425-4EAE-A983-8326A6782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91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1971792"/>
          </a:xfrm>
          <a:prstGeom prst="rect">
            <a:avLst/>
          </a:prstGeom>
          <a:gradFill>
            <a:gsLst>
              <a:gs pos="0">
                <a:schemeClr val="bg1">
                  <a:lumMod val="89000"/>
                  <a:lumOff val="11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3524" y="513496"/>
            <a:ext cx="8226672" cy="4461299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829713"/>
            <a:ext cx="12192000" cy="1367259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91618" y="5084555"/>
            <a:ext cx="2742762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81638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Helvetica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1067"/>
              </a:spcBef>
            </a:pP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Built on the Salesforce Platform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5062594"/>
            <a:ext cx="0" cy="90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841689" y="5084555"/>
            <a:ext cx="286976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81638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Helvetica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1067"/>
              </a:spcBef>
            </a:pP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Rapid Implementation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63207" y="5062594"/>
            <a:ext cx="0" cy="90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9139034" y="5122060"/>
            <a:ext cx="2678428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81638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Helvetica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1067"/>
              </a:spcBef>
            </a:pP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Don’t Need Seven Figures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799221" y="5062594"/>
            <a:ext cx="0" cy="901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Group 2047"/>
          <p:cNvGrpSpPr/>
          <p:nvPr/>
        </p:nvGrpSpPr>
        <p:grpSpPr>
          <a:xfrm>
            <a:off x="0" y="276441"/>
            <a:ext cx="10820399" cy="615552"/>
            <a:chOff x="0" y="252487"/>
            <a:chExt cx="8115299" cy="461664"/>
          </a:xfrm>
        </p:grpSpPr>
        <p:sp>
          <p:nvSpPr>
            <p:cNvPr id="39" name="Title 1"/>
            <p:cNvSpPr txBox="1">
              <a:spLocks/>
            </p:cNvSpPr>
            <p:nvPr/>
          </p:nvSpPr>
          <p:spPr>
            <a:xfrm>
              <a:off x="272499" y="252487"/>
              <a:ext cx="7842800" cy="46166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816388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rgbClr val="0070C0"/>
                  </a:solidFill>
                  <a:latin typeface="Helvetica" pitchFamily="50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i="0" dirty="0">
                  <a:solidFill>
                    <a:schemeClr val="tx1"/>
                  </a:solidFill>
                  <a:latin typeface="Arial" panose="020B0604020202020204" pitchFamily="34" charset="0"/>
                  <a:ea typeface="Open Sans" pitchFamily="34" charset="0"/>
                  <a:cs typeface="Arial" panose="020B0604020202020204" pitchFamily="34" charset="0"/>
                </a:rPr>
                <a:t>150+ YEARS OF CPG/TPM EXPERIENCE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0" y="700090"/>
              <a:ext cx="75311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DA36D3EF-80F7-46FF-AEDC-D73420E2AEAA}"/>
              </a:ext>
            </a:extLst>
          </p:cNvPr>
          <p:cNvSpPr txBox="1">
            <a:spLocks/>
          </p:cNvSpPr>
          <p:nvPr/>
        </p:nvSpPr>
        <p:spPr>
          <a:xfrm>
            <a:off x="207463" y="5110796"/>
            <a:ext cx="2265567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816388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Helvetica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1067"/>
              </a:spcBef>
            </a:pP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Sole Focus is CPG / TPM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50A63-199D-4E5A-B293-2C0C9AFB8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950" y="868798"/>
            <a:ext cx="3704167" cy="37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2E7BDAB-3721-40BD-BF05-1A71D6040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442829"/>
              </p:ext>
            </p:extLst>
          </p:nvPr>
        </p:nvGraphicFramePr>
        <p:xfrm>
          <a:off x="1905000" y="1143000"/>
          <a:ext cx="8123491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4DB07CD-ACC8-4251-9411-C338806D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SALESFORCE BENEFITS PASSED TO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875FC-859C-436B-87F5-DFA8504A9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276600"/>
            <a:ext cx="1702402" cy="11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88F604-4A1A-4C36-9787-1285633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75172"/>
            <a:ext cx="10972800" cy="658287"/>
          </a:xfrm>
        </p:spPr>
        <p:txBody>
          <a:bodyPr/>
          <a:lstStyle/>
          <a:p>
            <a:r>
              <a:rPr lang="en-US" sz="4000" dirty="0"/>
              <a:t>PROOF OF RAPID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906F6-DA37-4CAB-90DB-FF9137E3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23" y="4609994"/>
            <a:ext cx="1676400" cy="167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1AE52C-DCE6-4BAF-9FD8-20B53FB20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07" y="1779518"/>
            <a:ext cx="1790700" cy="18383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5FCA263-DF29-45A5-A8E0-E85B750A6E5B}"/>
              </a:ext>
            </a:extLst>
          </p:cNvPr>
          <p:cNvGrpSpPr/>
          <p:nvPr/>
        </p:nvGrpSpPr>
        <p:grpSpPr>
          <a:xfrm>
            <a:off x="8711243" y="1565945"/>
            <a:ext cx="2324428" cy="2057400"/>
            <a:chOff x="8887140" y="1565945"/>
            <a:chExt cx="2324428" cy="2057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D63E1A-8351-42CA-ACE8-E3FA8BED0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3406" y="2069923"/>
              <a:ext cx="1904682" cy="1267479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F916DB7-C5EF-4E4B-B7CD-9B9C542C93CF}"/>
                </a:ext>
              </a:extLst>
            </p:cNvPr>
            <p:cNvGrpSpPr/>
            <p:nvPr/>
          </p:nvGrpSpPr>
          <p:grpSpPr>
            <a:xfrm>
              <a:off x="8887140" y="1565945"/>
              <a:ext cx="2324428" cy="2057400"/>
              <a:chOff x="4304972" y="1537114"/>
              <a:chExt cx="2324428" cy="20574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BC05967-4DFD-41BC-BAA4-5452B7268592}"/>
                  </a:ext>
                </a:extLst>
              </p:cNvPr>
              <p:cNvSpPr/>
              <p:nvPr/>
            </p:nvSpPr>
            <p:spPr>
              <a:xfrm>
                <a:off x="4548390" y="1537114"/>
                <a:ext cx="2081010" cy="20574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iagonal Stripe 26">
                <a:extLst>
                  <a:ext uri="{FF2B5EF4-FFF2-40B4-BE49-F238E27FC236}">
                    <a16:creationId xmlns:a16="http://schemas.microsoft.com/office/drawing/2014/main" id="{21A8BDC5-1DD8-4E89-85D2-E7BE7CD4C0C9}"/>
                  </a:ext>
                </a:extLst>
              </p:cNvPr>
              <p:cNvSpPr/>
              <p:nvPr/>
            </p:nvSpPr>
            <p:spPr>
              <a:xfrm>
                <a:off x="4548390" y="1551220"/>
                <a:ext cx="1295400" cy="1293569"/>
              </a:xfrm>
              <a:prstGeom prst="diagStripe">
                <a:avLst/>
              </a:prstGeom>
              <a:solidFill>
                <a:srgbClr val="036637"/>
              </a:solidFill>
              <a:ln>
                <a:solidFill>
                  <a:srgbClr val="036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F59A21-66A6-4139-AE69-1194CCAA3DD3}"/>
                  </a:ext>
                </a:extLst>
              </p:cNvPr>
              <p:cNvSpPr txBox="1"/>
              <p:nvPr/>
            </p:nvSpPr>
            <p:spPr>
              <a:xfrm rot="18923675">
                <a:off x="4304972" y="1841036"/>
                <a:ext cx="15099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chemeClr val="bg1"/>
                    </a:solidFill>
                  </a:rPr>
                  <a:t>12 WEEKS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212819-240B-455F-84AC-04DEDE0C7EC7}"/>
              </a:ext>
            </a:extLst>
          </p:cNvPr>
          <p:cNvGrpSpPr/>
          <p:nvPr/>
        </p:nvGrpSpPr>
        <p:grpSpPr>
          <a:xfrm>
            <a:off x="4632236" y="1489670"/>
            <a:ext cx="2438400" cy="2125848"/>
            <a:chOff x="5029200" y="1493537"/>
            <a:chExt cx="2438400" cy="212584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A18405-C6E0-4E9B-A70C-2846F1B3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3415" y="1808976"/>
              <a:ext cx="1676400" cy="167640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6D718A-28EC-4B94-9065-6AF2C14A32DA}"/>
                </a:ext>
              </a:extLst>
            </p:cNvPr>
            <p:cNvGrpSpPr/>
            <p:nvPr/>
          </p:nvGrpSpPr>
          <p:grpSpPr>
            <a:xfrm>
              <a:off x="5029200" y="1493537"/>
              <a:ext cx="2438400" cy="2125848"/>
              <a:chOff x="4262352" y="1468666"/>
              <a:chExt cx="2438400" cy="212584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A177CD0-17AE-4049-900B-0F67FE8370D2}"/>
                  </a:ext>
                </a:extLst>
              </p:cNvPr>
              <p:cNvSpPr/>
              <p:nvPr/>
            </p:nvSpPr>
            <p:spPr>
              <a:xfrm>
                <a:off x="4548390" y="1537114"/>
                <a:ext cx="2081010" cy="20574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iagonal Stripe 33">
                <a:extLst>
                  <a:ext uri="{FF2B5EF4-FFF2-40B4-BE49-F238E27FC236}">
                    <a16:creationId xmlns:a16="http://schemas.microsoft.com/office/drawing/2014/main" id="{4983170A-0A15-45D9-A21E-928803349649}"/>
                  </a:ext>
                </a:extLst>
              </p:cNvPr>
              <p:cNvSpPr/>
              <p:nvPr/>
            </p:nvSpPr>
            <p:spPr>
              <a:xfrm>
                <a:off x="4548390" y="1551220"/>
                <a:ext cx="1295400" cy="1293569"/>
              </a:xfrm>
              <a:prstGeom prst="diagStripe">
                <a:avLst/>
              </a:prstGeom>
              <a:solidFill>
                <a:srgbClr val="036637"/>
              </a:solidFill>
              <a:ln>
                <a:solidFill>
                  <a:srgbClr val="036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92806B-6FE9-4CEE-B809-AFC418932738}"/>
                  </a:ext>
                </a:extLst>
              </p:cNvPr>
              <p:cNvSpPr txBox="1"/>
              <p:nvPr/>
            </p:nvSpPr>
            <p:spPr>
              <a:xfrm rot="19148580">
                <a:off x="4262352" y="1468666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chemeClr val="bg1"/>
                    </a:solidFill>
                  </a:rPr>
                  <a:t>8 WEEKS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642404-B50F-40EE-B550-D21B02588349}"/>
              </a:ext>
            </a:extLst>
          </p:cNvPr>
          <p:cNvGrpSpPr/>
          <p:nvPr/>
        </p:nvGrpSpPr>
        <p:grpSpPr>
          <a:xfrm>
            <a:off x="730561" y="1490871"/>
            <a:ext cx="2438400" cy="2125848"/>
            <a:chOff x="4262352" y="1468666"/>
            <a:chExt cx="2438400" cy="212584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7EA054-DDCF-41EE-9D36-F7F1E351C0D7}"/>
                </a:ext>
              </a:extLst>
            </p:cNvPr>
            <p:cNvSpPr/>
            <p:nvPr/>
          </p:nvSpPr>
          <p:spPr>
            <a:xfrm>
              <a:off x="4548390" y="1537114"/>
              <a:ext cx="2081010" cy="20574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gonal Stripe 37">
              <a:extLst>
                <a:ext uri="{FF2B5EF4-FFF2-40B4-BE49-F238E27FC236}">
                  <a16:creationId xmlns:a16="http://schemas.microsoft.com/office/drawing/2014/main" id="{FA29B9D3-1602-4341-831E-6DA3C584B2FE}"/>
                </a:ext>
              </a:extLst>
            </p:cNvPr>
            <p:cNvSpPr/>
            <p:nvPr/>
          </p:nvSpPr>
          <p:spPr>
            <a:xfrm>
              <a:off x="4548390" y="1551220"/>
              <a:ext cx="1295400" cy="1293569"/>
            </a:xfrm>
            <a:prstGeom prst="diagStripe">
              <a:avLst/>
            </a:prstGeom>
            <a:solidFill>
              <a:srgbClr val="036637"/>
            </a:solidFill>
            <a:ln>
              <a:solidFill>
                <a:srgbClr val="036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89C888-F132-4595-A4C6-61430F97D181}"/>
                </a:ext>
              </a:extLst>
            </p:cNvPr>
            <p:cNvSpPr txBox="1"/>
            <p:nvPr/>
          </p:nvSpPr>
          <p:spPr>
            <a:xfrm rot="19148580">
              <a:off x="4262352" y="1468666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>
                  <a:solidFill>
                    <a:schemeClr val="bg1"/>
                  </a:solidFill>
                </a:rPr>
                <a:t> 5 DAYS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49B1A2-051E-40CC-B161-3B9B3A5622AC}"/>
              </a:ext>
            </a:extLst>
          </p:cNvPr>
          <p:cNvGrpSpPr/>
          <p:nvPr/>
        </p:nvGrpSpPr>
        <p:grpSpPr>
          <a:xfrm>
            <a:off x="8968977" y="3275595"/>
            <a:ext cx="2130516" cy="3103131"/>
            <a:chOff x="9130558" y="3207991"/>
            <a:chExt cx="2130516" cy="31031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3D6FBB-1A68-4157-A021-A62320529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9554" b="29421"/>
            <a:stretch/>
          </p:blipFill>
          <p:spPr>
            <a:xfrm rot="188650">
              <a:off x="9193122" y="5021652"/>
              <a:ext cx="2067952" cy="848392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CFC0AD5-A3C4-4D42-882C-9504D50F36DB}"/>
                </a:ext>
              </a:extLst>
            </p:cNvPr>
            <p:cNvGrpSpPr/>
            <p:nvPr/>
          </p:nvGrpSpPr>
          <p:grpSpPr>
            <a:xfrm>
              <a:off x="9130558" y="3207991"/>
              <a:ext cx="2081010" cy="3103131"/>
              <a:chOff x="4548390" y="491383"/>
              <a:chExt cx="2081010" cy="310313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D58D8FF-C555-4D67-9077-DA3D5AD6B0BA}"/>
                  </a:ext>
                </a:extLst>
              </p:cNvPr>
              <p:cNvSpPr/>
              <p:nvPr/>
            </p:nvSpPr>
            <p:spPr>
              <a:xfrm>
                <a:off x="4548390" y="1537114"/>
                <a:ext cx="2081010" cy="20574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iagonal Stripe 41">
                <a:extLst>
                  <a:ext uri="{FF2B5EF4-FFF2-40B4-BE49-F238E27FC236}">
                    <a16:creationId xmlns:a16="http://schemas.microsoft.com/office/drawing/2014/main" id="{51CD6E8F-3A06-4B12-9AA0-4DB43D07FC34}"/>
                  </a:ext>
                </a:extLst>
              </p:cNvPr>
              <p:cNvSpPr/>
              <p:nvPr/>
            </p:nvSpPr>
            <p:spPr>
              <a:xfrm>
                <a:off x="4548390" y="1551220"/>
                <a:ext cx="1295400" cy="1293569"/>
              </a:xfrm>
              <a:prstGeom prst="diagStripe">
                <a:avLst/>
              </a:prstGeom>
              <a:solidFill>
                <a:srgbClr val="036637"/>
              </a:solidFill>
              <a:ln>
                <a:solidFill>
                  <a:srgbClr val="036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8F6120-8CEE-4B79-81E1-3CD645BBFC9A}"/>
                  </a:ext>
                </a:extLst>
              </p:cNvPr>
              <p:cNvSpPr txBox="1"/>
              <p:nvPr/>
            </p:nvSpPr>
            <p:spPr>
              <a:xfrm rot="18815354">
                <a:off x="4164204" y="1510528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chemeClr val="bg1"/>
                    </a:solidFill>
                  </a:rPr>
                  <a:t>17 WEEKS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9177EE-2087-4394-BE09-552F5A7397D6}"/>
              </a:ext>
            </a:extLst>
          </p:cNvPr>
          <p:cNvGrpSpPr/>
          <p:nvPr/>
        </p:nvGrpSpPr>
        <p:grpSpPr>
          <a:xfrm>
            <a:off x="4932590" y="3263263"/>
            <a:ext cx="2225783" cy="3113592"/>
            <a:chOff x="5310366" y="3227786"/>
            <a:chExt cx="2225783" cy="31135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A84340-C74B-443E-A8A9-5B517E38C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3502" b="20858"/>
            <a:stretch/>
          </p:blipFill>
          <p:spPr>
            <a:xfrm>
              <a:off x="5314543" y="4862745"/>
              <a:ext cx="2221606" cy="1318991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273EFC7-5E33-45A2-8936-9EFB892D4CDF}"/>
                </a:ext>
              </a:extLst>
            </p:cNvPr>
            <p:cNvGrpSpPr/>
            <p:nvPr/>
          </p:nvGrpSpPr>
          <p:grpSpPr>
            <a:xfrm>
              <a:off x="5310366" y="3227786"/>
              <a:ext cx="2081010" cy="3113592"/>
              <a:chOff x="4548390" y="480922"/>
              <a:chExt cx="2081010" cy="311359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9921B8-3EDB-4584-A24E-A735E6BD2400}"/>
                  </a:ext>
                </a:extLst>
              </p:cNvPr>
              <p:cNvSpPr/>
              <p:nvPr/>
            </p:nvSpPr>
            <p:spPr>
              <a:xfrm>
                <a:off x="4548390" y="1537114"/>
                <a:ext cx="2081010" cy="20574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Diagonal Stripe 45">
                <a:extLst>
                  <a:ext uri="{FF2B5EF4-FFF2-40B4-BE49-F238E27FC236}">
                    <a16:creationId xmlns:a16="http://schemas.microsoft.com/office/drawing/2014/main" id="{53B9BC43-32F3-4D12-86DE-C925D066D4EF}"/>
                  </a:ext>
                </a:extLst>
              </p:cNvPr>
              <p:cNvSpPr/>
              <p:nvPr/>
            </p:nvSpPr>
            <p:spPr>
              <a:xfrm>
                <a:off x="4548390" y="1551220"/>
                <a:ext cx="1295400" cy="1293569"/>
              </a:xfrm>
              <a:prstGeom prst="diagStripe">
                <a:avLst/>
              </a:prstGeom>
              <a:solidFill>
                <a:srgbClr val="036637"/>
              </a:solidFill>
              <a:ln>
                <a:solidFill>
                  <a:srgbClr val="036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3D0029-DEA1-40BA-843A-07D0050B0908}"/>
                  </a:ext>
                </a:extLst>
              </p:cNvPr>
              <p:cNvSpPr txBox="1"/>
              <p:nvPr/>
            </p:nvSpPr>
            <p:spPr>
              <a:xfrm rot="18838289">
                <a:off x="4220875" y="1500067"/>
                <a:ext cx="2438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chemeClr val="bg1"/>
                    </a:solidFill>
                  </a:rPr>
                  <a:t>14 WEEKS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80AAD0-70D3-4A4B-854F-901781D6EDFE}"/>
              </a:ext>
            </a:extLst>
          </p:cNvPr>
          <p:cNvGrpSpPr/>
          <p:nvPr/>
        </p:nvGrpSpPr>
        <p:grpSpPr>
          <a:xfrm>
            <a:off x="653939" y="4267828"/>
            <a:ext cx="2438400" cy="2057400"/>
            <a:chOff x="4194711" y="1537114"/>
            <a:chExt cx="2438400" cy="20574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C2AAEB-8C55-4FE9-84EA-6E7101D53AF6}"/>
                </a:ext>
              </a:extLst>
            </p:cNvPr>
            <p:cNvSpPr/>
            <p:nvPr/>
          </p:nvSpPr>
          <p:spPr>
            <a:xfrm>
              <a:off x="4548390" y="1537114"/>
              <a:ext cx="2081010" cy="20574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EAC3DBDD-80CB-41A6-AAD8-A5BB35473A63}"/>
                </a:ext>
              </a:extLst>
            </p:cNvPr>
            <p:cNvSpPr/>
            <p:nvPr/>
          </p:nvSpPr>
          <p:spPr>
            <a:xfrm>
              <a:off x="4548390" y="1551220"/>
              <a:ext cx="1295400" cy="1293569"/>
            </a:xfrm>
            <a:prstGeom prst="diagStripe">
              <a:avLst/>
            </a:prstGeom>
            <a:solidFill>
              <a:srgbClr val="036637"/>
            </a:solidFill>
            <a:ln>
              <a:solidFill>
                <a:srgbClr val="036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2457D6-5CC1-4F29-85FD-99E1E4D341CE}"/>
                </a:ext>
              </a:extLst>
            </p:cNvPr>
            <p:cNvSpPr txBox="1"/>
            <p:nvPr/>
          </p:nvSpPr>
          <p:spPr>
            <a:xfrm rot="19021137">
              <a:off x="4194711" y="1545283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>
                  <a:solidFill>
                    <a:schemeClr val="bg1"/>
                  </a:solidFill>
                </a:rPr>
                <a:t>14 WEEKS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CA7BD4-42EA-4175-BB2F-021C2046B3EC}"/>
              </a:ext>
            </a:extLst>
          </p:cNvPr>
          <p:cNvSpPr/>
          <p:nvPr/>
        </p:nvSpPr>
        <p:spPr>
          <a:xfrm>
            <a:off x="4112660" y="1661333"/>
            <a:ext cx="3881713" cy="107504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58983B6-A499-48A2-B76C-AA26FED7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FUNCTIONALITY IS OUR FOCUS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40884D-16CA-4006-ACFE-1F62AE4EC3D1}"/>
              </a:ext>
            </a:extLst>
          </p:cNvPr>
          <p:cNvGrpSpPr/>
          <p:nvPr/>
        </p:nvGrpSpPr>
        <p:grpSpPr>
          <a:xfrm>
            <a:off x="391278" y="3157908"/>
            <a:ext cx="11409439" cy="1511406"/>
            <a:chOff x="209550" y="1657255"/>
            <a:chExt cx="8557079" cy="1133554"/>
          </a:xfrm>
          <a:solidFill>
            <a:srgbClr val="036637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93B9E6-FEAC-43B1-90EC-60A23D78CDC7}"/>
                </a:ext>
              </a:extLst>
            </p:cNvPr>
            <p:cNvGrpSpPr/>
            <p:nvPr/>
          </p:nvGrpSpPr>
          <p:grpSpPr>
            <a:xfrm>
              <a:off x="209550" y="1657255"/>
              <a:ext cx="1142729" cy="1133554"/>
              <a:chOff x="209550" y="1657255"/>
              <a:chExt cx="1142729" cy="1133554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9D6C7A-6E36-4644-97AB-CF745569350B}"/>
                  </a:ext>
                </a:extLst>
              </p:cNvPr>
              <p:cNvSpPr/>
              <p:nvPr/>
            </p:nvSpPr>
            <p:spPr>
              <a:xfrm>
                <a:off x="209550" y="1657255"/>
                <a:ext cx="1142729" cy="113355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33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9FBD3A4B-E2C8-4064-B0BF-0A1254FA2C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351" y="1995107"/>
                <a:ext cx="1095128" cy="430983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ctr" defTabSz="816388" rtl="0" eaLnBrk="1" latinLnBrk="0" hangingPunct="1">
                  <a:spcBef>
                    <a:spcPct val="0"/>
                  </a:spcBef>
                  <a:buNone/>
                  <a:defRPr sz="2800" b="1" kern="1200">
                    <a:solidFill>
                      <a:srgbClr val="0070C0"/>
                    </a:solidFill>
                    <a:latin typeface="Helvetica" pitchFamily="50" charset="0"/>
                    <a:ea typeface="+mj-ea"/>
                    <a:cs typeface="+mj-cs"/>
                  </a:defRPr>
                </a:lvl1pPr>
              </a:lstStyle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Sales 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Targets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A3D667-A572-45E3-A1E0-0C82B4A1C903}"/>
                </a:ext>
              </a:extLst>
            </p:cNvPr>
            <p:cNvGrpSpPr/>
            <p:nvPr/>
          </p:nvGrpSpPr>
          <p:grpSpPr>
            <a:xfrm>
              <a:off x="1445275" y="1657255"/>
              <a:ext cx="1142729" cy="1133554"/>
              <a:chOff x="1445275" y="1657255"/>
              <a:chExt cx="1142729" cy="1133554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DA8A9C4-0445-4717-9D25-5047F6E640F1}"/>
                  </a:ext>
                </a:extLst>
              </p:cNvPr>
              <p:cNvSpPr/>
              <p:nvPr/>
            </p:nvSpPr>
            <p:spPr>
              <a:xfrm>
                <a:off x="1445275" y="1657255"/>
                <a:ext cx="1142729" cy="113355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33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BD4B9431-57A1-443A-AAB8-F19BAD6B13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9076" y="1880645"/>
                <a:ext cx="1095128" cy="64647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ctr" defTabSz="816388" rtl="0" eaLnBrk="1" latinLnBrk="0" hangingPunct="1">
                  <a:spcBef>
                    <a:spcPct val="0"/>
                  </a:spcBef>
                  <a:buNone/>
                  <a:defRPr sz="2800" b="1" kern="1200">
                    <a:solidFill>
                      <a:srgbClr val="0070C0"/>
                    </a:solidFill>
                    <a:latin typeface="Helvetica" pitchFamily="50" charset="0"/>
                    <a:ea typeface="+mj-ea"/>
                    <a:cs typeface="+mj-cs"/>
                  </a:defRPr>
                </a:lvl1pPr>
              </a:lstStyle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Trade 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Fund 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Allocation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ED742F-8132-482C-9789-E46748A30AC8}"/>
                </a:ext>
              </a:extLst>
            </p:cNvPr>
            <p:cNvGrpSpPr/>
            <p:nvPr/>
          </p:nvGrpSpPr>
          <p:grpSpPr>
            <a:xfrm>
              <a:off x="2681000" y="1657255"/>
              <a:ext cx="1142729" cy="1133554"/>
              <a:chOff x="2681000" y="1657255"/>
              <a:chExt cx="1142729" cy="1133554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8DDDD1-E9FE-4EB8-A8DE-9B6EFEC9735E}"/>
                  </a:ext>
                </a:extLst>
              </p:cNvPr>
              <p:cNvSpPr/>
              <p:nvPr/>
            </p:nvSpPr>
            <p:spPr>
              <a:xfrm>
                <a:off x="2681000" y="1657255"/>
                <a:ext cx="1142729" cy="113355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33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9A85BBB3-A573-43E6-9773-83F30F505F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4290" y="1995107"/>
                <a:ext cx="1016150" cy="430983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ctr" defTabSz="816388" rtl="0" eaLnBrk="1" latinLnBrk="0" hangingPunct="1">
                  <a:spcBef>
                    <a:spcPct val="0"/>
                  </a:spcBef>
                  <a:buNone/>
                  <a:defRPr sz="2800" b="1" kern="1200">
                    <a:solidFill>
                      <a:srgbClr val="0070C0"/>
                    </a:solidFill>
                    <a:latin typeface="Helvetica" pitchFamily="50" charset="0"/>
                    <a:ea typeface="+mj-ea"/>
                    <a:cs typeface="+mj-cs"/>
                  </a:defRPr>
                </a:lvl1pPr>
              </a:lstStyle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Plans &amp; Promos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E20F5F-1124-4334-8248-2CC224BAC752}"/>
                </a:ext>
              </a:extLst>
            </p:cNvPr>
            <p:cNvGrpSpPr/>
            <p:nvPr/>
          </p:nvGrpSpPr>
          <p:grpSpPr>
            <a:xfrm>
              <a:off x="3916725" y="1657255"/>
              <a:ext cx="1142729" cy="1133554"/>
              <a:chOff x="3916725" y="1657255"/>
              <a:chExt cx="1142729" cy="1133554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33ADBF-4AD5-4A8D-AD14-FB7A9F7E41F4}"/>
                  </a:ext>
                </a:extLst>
              </p:cNvPr>
              <p:cNvSpPr/>
              <p:nvPr/>
            </p:nvSpPr>
            <p:spPr>
              <a:xfrm>
                <a:off x="3916725" y="1657255"/>
                <a:ext cx="1142729" cy="113355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33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2998BC23-A491-4162-80CF-357625374F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6029" y="1995107"/>
                <a:ext cx="1016150" cy="64647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ctr" defTabSz="816388" rtl="0" eaLnBrk="1" latinLnBrk="0" hangingPunct="1">
                  <a:spcBef>
                    <a:spcPct val="0"/>
                  </a:spcBef>
                  <a:buNone/>
                  <a:defRPr sz="2800" b="1" kern="1200">
                    <a:solidFill>
                      <a:srgbClr val="0070C0"/>
                    </a:solidFill>
                    <a:latin typeface="Helvetica" pitchFamily="50" charset="0"/>
                    <a:ea typeface="+mj-ea"/>
                    <a:cs typeface="+mj-cs"/>
                  </a:defRPr>
                </a:lvl1pPr>
              </a:lstStyle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Predictive Forecasts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TPO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EEAFC8-197D-4B88-AC1B-4F27297C8D8F}"/>
                </a:ext>
              </a:extLst>
            </p:cNvPr>
            <p:cNvGrpSpPr/>
            <p:nvPr/>
          </p:nvGrpSpPr>
          <p:grpSpPr>
            <a:xfrm>
              <a:off x="5152450" y="1657255"/>
              <a:ext cx="1142729" cy="1133554"/>
              <a:chOff x="5152451" y="1657255"/>
              <a:chExt cx="1142729" cy="1133554"/>
            </a:xfrm>
            <a:grpFill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E26DC8-AAAC-402E-8F05-1B27E23903EF}"/>
                  </a:ext>
                </a:extLst>
              </p:cNvPr>
              <p:cNvSpPr/>
              <p:nvPr/>
            </p:nvSpPr>
            <p:spPr>
              <a:xfrm>
                <a:off x="5152451" y="1657255"/>
                <a:ext cx="1142729" cy="113355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33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9E713C94-ACFD-4398-8D77-171946496E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2451" y="2020544"/>
                <a:ext cx="1142729" cy="430983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ctr" defTabSz="816388" rtl="0" eaLnBrk="1" latinLnBrk="0" hangingPunct="1">
                  <a:spcBef>
                    <a:spcPct val="0"/>
                  </a:spcBef>
                  <a:buNone/>
                  <a:defRPr sz="2800" b="1" kern="1200">
                    <a:solidFill>
                      <a:srgbClr val="0070C0"/>
                    </a:solidFill>
                    <a:latin typeface="Helvetica" pitchFamily="50" charset="0"/>
                    <a:ea typeface="+mj-ea"/>
                    <a:cs typeface="+mj-cs"/>
                  </a:defRPr>
                </a:lvl1pPr>
              </a:lstStyle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Deductions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Settlements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A25025-50DB-432C-B2E0-DFE80988C389}"/>
                </a:ext>
              </a:extLst>
            </p:cNvPr>
            <p:cNvGrpSpPr/>
            <p:nvPr/>
          </p:nvGrpSpPr>
          <p:grpSpPr>
            <a:xfrm>
              <a:off x="6388175" y="1657255"/>
              <a:ext cx="1142729" cy="1133554"/>
              <a:chOff x="6388176" y="1657255"/>
              <a:chExt cx="1142729" cy="1133554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F9CD9D-DA7B-428A-9E58-B03F9173FB50}"/>
                  </a:ext>
                </a:extLst>
              </p:cNvPr>
              <p:cNvSpPr/>
              <p:nvPr/>
            </p:nvSpPr>
            <p:spPr>
              <a:xfrm>
                <a:off x="6388176" y="1657255"/>
                <a:ext cx="1142729" cy="113355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33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FEED066F-D525-4C2A-A3E7-E53D4B03A3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8176" y="1918799"/>
                <a:ext cx="1142729" cy="64647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ctr" defTabSz="816388" rtl="0" eaLnBrk="1" latinLnBrk="0" hangingPunct="1">
                  <a:spcBef>
                    <a:spcPct val="0"/>
                  </a:spcBef>
                  <a:buNone/>
                  <a:defRPr sz="2800" b="1" kern="1200">
                    <a:solidFill>
                      <a:srgbClr val="0070C0"/>
                    </a:solidFill>
                    <a:latin typeface="Helvetica" pitchFamily="50" charset="0"/>
                    <a:ea typeface="+mj-ea"/>
                    <a:cs typeface="+mj-cs"/>
                  </a:defRPr>
                </a:lvl1pPr>
              </a:lstStyle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Audit 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Tracking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 &amp; Analytics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64C59F-E6D9-4299-8A89-683447D82062}"/>
                </a:ext>
              </a:extLst>
            </p:cNvPr>
            <p:cNvGrpSpPr/>
            <p:nvPr/>
          </p:nvGrpSpPr>
          <p:grpSpPr>
            <a:xfrm>
              <a:off x="7623900" y="1657255"/>
              <a:ext cx="1142729" cy="1133554"/>
              <a:chOff x="7623900" y="1657255"/>
              <a:chExt cx="1142729" cy="1133554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5875F8-3DF2-44CC-8033-2933B166F1E1}"/>
                  </a:ext>
                </a:extLst>
              </p:cNvPr>
              <p:cNvSpPr/>
              <p:nvPr/>
            </p:nvSpPr>
            <p:spPr>
              <a:xfrm>
                <a:off x="7623900" y="1657255"/>
                <a:ext cx="1142729" cy="113355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33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8827C3B-B007-434E-8892-99A19EB23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7424" y="1918799"/>
                <a:ext cx="1015681" cy="64647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ctr" defTabSz="816388" rtl="0" eaLnBrk="1" latinLnBrk="0" hangingPunct="1">
                  <a:spcBef>
                    <a:spcPct val="0"/>
                  </a:spcBef>
                  <a:buNone/>
                  <a:defRPr sz="2800" b="1" kern="1200">
                    <a:solidFill>
                      <a:srgbClr val="0070C0"/>
                    </a:solidFill>
                    <a:latin typeface="Helvetica" pitchFamily="50" charset="0"/>
                    <a:ea typeface="+mj-ea"/>
                    <a:cs typeface="+mj-cs"/>
                  </a:defRPr>
                </a:lvl1pPr>
              </a:lstStyle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Anytime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Anywhere</a:t>
                </a:r>
              </a:p>
              <a:p>
                <a:pPr defTabSz="108849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67" i="0" dirty="0">
                    <a:solidFill>
                      <a:prstClr val="white"/>
                    </a:solidFill>
                    <a:latin typeface="Arial" panose="020B0604020202020204" pitchFamily="34" charset="0"/>
                    <a:ea typeface="Open Sans" pitchFamily="34" charset="0"/>
                    <a:cs typeface="Arial" panose="020B0604020202020204" pitchFamily="34" charset="0"/>
                  </a:rPr>
                  <a:t>Access</a:t>
                </a: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5872C-6746-43DE-8245-EA2774CB4348}"/>
              </a:ext>
            </a:extLst>
          </p:cNvPr>
          <p:cNvSpPr/>
          <p:nvPr/>
        </p:nvSpPr>
        <p:spPr>
          <a:xfrm>
            <a:off x="174170" y="2800849"/>
            <a:ext cx="11843657" cy="22255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 sz="2400" i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" descr="CPGToolBox">
            <a:extLst>
              <a:ext uri="{FF2B5EF4-FFF2-40B4-BE49-F238E27FC236}">
                <a16:creationId xmlns:a16="http://schemas.microsoft.com/office/drawing/2014/main" id="{843D4CFF-8239-4738-8A51-C01B5144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29" y="1687959"/>
            <a:ext cx="2980774" cy="9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AwNDA4MCIvPg0KCQk8dWljb2xvciBuYW1lPSJnbG93IiB2YWx1ZT0iMHgwMEZGMDAiLz4NCgkJPHVpY29sb3IgbmFtZT0idGV4dCIgdmFsdWU9IjB4RkZGRkZGIi8+DQoJCTx1aWNvbG9yIG5hbWU9ImxpZ2h0IiB2YWx1ZT0iMHg0RTVENjAiLz4NCgkJPHVpY29sb3IgbmFtZT0ic2hhZG93IiB2YWx1ZT0iMHgwMDAwMDAiLz4NCgkJPHVpY29sb3IgbmFtZT0iYmFja2dyb3VuZCIgdmFsdWU9IjB4RkZGRkZGIi8+DQoJPC9jb2xvcnM+DQoJPGxheW91dD4NCgkJPHVpc2hvdyBuYW1lPSJwcmVzZW50YXRpb250aXRsZSIgdmFsdWU9InRydWUiLz4NCgkJPHVpc2hvdyBuYW1lPSJwcmVzZW50ZXJwaG90byIgdmFsdWU9ImZhbHNlIi8+DQoJCTx1aXNob3cgbmFtZT0icHJlc2VudGVybmFtZSIgdmFsdWU9InRydWUiLz4NCgkJPHVpc2hvdyBuYW1lPSJwcmVzZW50ZXJ0aXRsZSIgdmFsdWU9InRydWUiLz4NCgkJPHVpc2hvdyBuYW1lPSJwcmVzZW50ZXJlbWFpbCIgdmFsdWU9InRydW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mYWxzZSIvPg0KCQk8dWlzaG93IG5hbWU9Im5vdGVzIiB2YWx1ZT0iZmFsc2UiLz4NCgkJPHVpc2hvdyBuYW1lPSJzZWFyY2g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CTx1aXRleHQgbmFtZT0iRE9DV1JBUF9USVRMRSIgdmFsdWU9IkJyZWV6ZS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RlbiBUZWlsbmVobWVybiBkaWUgU2VpdGVubGVpc3RlIGFuemVpZ2VuIi8+DQoJCTx1aXRleHQgbmFtZT0iRE9DV1JBUF9USVRMRSIgdmFsdWU9IkJyZWV6ZS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TW9udHJlciBsJ2VuY2FkcsOpIGF1eCBwYXJ0aWNpcGFudHMiLz4NCgkJPHVpdGV4dCBuYW1lPSJET0NXUkFQX1RJVExFIiB2YWx1ZT0iUGnDqGNlIGpvaW50ZSBCcmVlemU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CTx1aXRleHQgbmFtZT0iRE9DV1JBUF9USVRMRSIgdmFsdWU9IkJyZWV6ZS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Qk8dWl0ZXh0IG5hbWU9IkRPQ1dSQVBfVElUTEUiIHZhbHVlPSJCcmVlemUg7YyM7J28IOyyqOu2gCIvPg0KCQk8dWl0ZXh0IG5hbWU9IkRPQ1dSQVBfTVNHIiB2YWx1ZT0i64K0IOy7tO2TqO2EsOyXkCDsoIDsnqUiLz4NCgkJPHVpdGV4dCBuYW1lPSJET0NXUkFQX1BST01QVCIgdmFsdWU9Iu2BtOumre2VmOyXrCDri6TsmrTroZzrk5wiLz4NCgk8L2xhbmd1YWdlPg0KPC9jb25maWd1cmF0aW9uPg0K"/>
  <p:tag name="MMPROD_UIDATA" val="&lt;database version=&quot;6.0&quot;&gt;&lt;object type=&quot;1&quot; unique_id=&quot;10001&quot;&gt;&lt;property id=&quot;20141&quot; value=&quot;Lead Webinar Final&quot;/&gt;&lt;property id=&quot;20180&quot; value=&quot;0&quot;/&gt;&lt;property id=&quot;20181&quot; value=&quot;0&quot;/&gt;&lt;property id=&quot;20193&quot; value=&quot;-1&quot;/&gt;&lt;property id=&quot;20222&quot; value=&quot;C:\web_production\www.blueroads.com\breeze_projects\video\&quot;/&gt;&lt;property id=&quot;20224&quot; value=&quot;C:\projects\br\breeze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nnel Lead Management &amp;#x0D;&amp;#x0A;Practical Strategies for Fixing Broken Processes&amp;#x0D;&amp;#x0A;&amp;#x0D;&amp;#x0A;&amp;quot;&quot;/&gt;&lt;property id=&quot;20303&quot; value=&quot;-1&quot;/&gt;&lt;property id=&quot;20307&quot; value=&quot;364&quot;/&gt;&lt;property id=&quot;20309&quot; value=&quot;-1&quot;/&gt;&lt;/object&gt;&lt;object type=&quot;3&quot; unique_id=&quot;10005&quot;&gt;&lt;property id=&quot;20148&quot; value=&quot;5&quot;/&gt;&lt;property id=&quot;20300&quot; value=&quot;Slide 2 - &amp;quot;Does This Sound Familiar?&amp;quot;&quot;/&gt;&lt;property id=&quot;20302&quot; value=&quot;0&quot;/&gt;&lt;property id=&quot;20303&quot; value=&quot;-1&quot;/&gt;&lt;property id=&quot;20304&quot; value=&quot;-1&quot;/&gt;&lt;property id=&quot;20307&quot; value=&quot;389&quot;/&gt;&lt;property id=&quot;20309&quot; value=&quot;-1&quot;/&gt;&lt;/object&gt;&lt;object type=&quot;3&quot; unique_id=&quot;10006&quot;&gt;&lt;property id=&quot;20148&quot; value=&quot;5&quot;/&gt;&lt;property id=&quot;20300&quot; value=&quot;Slide 3 - &amp;quot;Strategy         Define &amp;amp; Automate &amp;quot;&quot;/&gt;&lt;property id=&quot;20303&quot; value=&quot;-1&quot;/&gt;&lt;property id=&quot;20307&quot; value=&quot;400&quot;/&gt;&lt;property id=&quot;20309&quot; value=&quot;-1&quot;/&gt;&lt;/object&gt;&lt;object type=&quot;3&quot; unique_id=&quot;10007&quot;&gt;&lt;property id=&quot;20148&quot; value=&quot;5&quot;/&gt;&lt;property id=&quot;20300&quot; value=&quot;Slide 4 - &amp;quot;Strategy         Define &amp;amp; Automate &amp;quot;&quot;/&gt;&lt;property id=&quot;20303&quot; value=&quot;-1&quot;/&gt;&lt;property id=&quot;20307&quot; value=&quot;436&quot;/&gt;&lt;property id=&quot;20309&quot; value=&quot;-1&quot;/&gt;&lt;/object&gt;&lt;object type=&quot;3&quot; unique_id=&quot;10008&quot;&gt;&lt;property id=&quot;20148&quot; value=&quot;5&quot;/&gt;&lt;property id=&quot;20300&quot; value=&quot;Slide 5 - &amp;quot;Recommendation: Segment Process&amp;quot;&quot;/&gt;&lt;property id=&quot;20303&quot; value=&quot;-1&quot;/&gt;&lt;property id=&quot;20307&quot; value=&quot;437&quot;/&gt;&lt;property id=&quot;20309&quot; value=&quot;-1&quot;/&gt;&lt;/object&gt;&lt;object type=&quot;3&quot; unique_id=&quot;10009&quot;&gt;&lt;property id=&quot;20148&quot; value=&quot;5&quot;/&gt;&lt;property id=&quot;20300&quot; value=&quot;Slide 6 - &amp;quot;Strategy         Accelerate Distribution &amp;quot;&quot;/&gt;&lt;property id=&quot;20303&quot; value=&quot;-1&quot;/&gt;&lt;property id=&quot;20307&quot; value=&quot;392&quot;/&gt;&lt;property id=&quot;20309&quot; value=&quot;-1&quot;/&gt;&lt;/object&gt;&lt;object type=&quot;3&quot; unique_id=&quot;10010&quot;&gt;&lt;property id=&quot;20148&quot; value=&quot;5&quot;/&gt;&lt;property id=&quot;20300&quot; value=&quot;Slide 7 - &amp;quot;Strategy         Accelerate Distribution &amp;quot;&quot;/&gt;&lt;property id=&quot;20303&quot; value=&quot;-1&quot;/&gt;&lt;property id=&quot;20307&quot; value=&quot;423&quot;/&gt;&lt;property id=&quot;20309&quot; value=&quot;-1&quot;/&gt;&lt;/object&gt;&lt;object type=&quot;3&quot; unique_id=&quot;10011&quot;&gt;&lt;property id=&quot;20148&quot; value=&quot;5&quot;/&gt;&lt;property id=&quot;20300&quot; value=&quot;Slide 8 - &amp;quot;Recommendation: Speed Distribution&amp;quot;&quot;/&gt;&lt;property id=&quot;20303&quot; value=&quot;-1&quot;/&gt;&lt;property id=&quot;20307&quot; value=&quot;438&quot;/&gt;&lt;property id=&quot;20309&quot; value=&quot;-1&quot;/&gt;&lt;/object&gt;&lt;object type=&quot;3&quot; unique_id=&quot;10012&quot;&gt;&lt;property id=&quot;20148&quot; value=&quot;5&quot;/&gt;&lt;property id=&quot;20300&quot; value=&quot;Slide 9 - &amp;quot;Recommendation: Let Reps Pull Leads&amp;quot;&quot;/&gt;&lt;property id=&quot;20303&quot; value=&quot;-1&quot;/&gt;&lt;property id=&quot;20307&quot; value=&quot;402&quot;/&gt;&lt;property id=&quot;20309&quot; value=&quot;-1&quot;/&gt;&lt;/object&gt;&lt;object type=&quot;3&quot; unique_id=&quot;10013&quot;&gt;&lt;property id=&quot;20148&quot; value=&quot;5&quot;/&gt;&lt;property id=&quot;20300&quot; value=&quot;Slide 10 - &amp;quot;Recommendation: Set Expectations&amp;quot;&quot;/&gt;&lt;property id=&quot;20303&quot; value=&quot;-1&quot;/&gt;&lt;property id=&quot;20307&quot; value=&quot;403&quot;/&gt;&lt;property id=&quot;20309&quot; value=&quot;-1&quot;/&gt;&lt;/object&gt;&lt;object type=&quot;3&quot; unique_id=&quot;10014&quot;&gt;&lt;property id=&quot;20148&quot; value=&quot;5&quot;/&gt;&lt;property id=&quot;20300&quot; value=&quot;Slide 11 - &amp;quot;Survey Results: What Pull Can Tell You&amp;quot;&quot;/&gt;&lt;property id=&quot;20303&quot; value=&quot;-1&quot;/&gt;&lt;property id=&quot;20307&quot; value=&quot;404&quot;/&gt;&lt;property id=&quot;20309&quot; value=&quot;-1&quot;/&gt;&lt;/object&gt;&lt;object type=&quot;3&quot; unique_id=&quot;10015&quot;&gt;&lt;property id=&quot;20148&quot; value=&quot;5&quot;/&gt;&lt;property id=&quot;20300&quot; value=&quot;Slide 12 - &amp;quot;Strategy         Introduce Salesperson &amp;quot;&quot;/&gt;&lt;property id=&quot;20302&quot; value=&quot;0&quot;/&gt;&lt;property id=&quot;20303&quot; value=&quot;-1&quot;/&gt;&lt;property id=&quot;20304&quot; value=&quot;-1&quot;/&gt;&lt;property id=&quot;20307&quot; value=&quot;424&quot;/&gt;&lt;property id=&quot;20308&quot; value=&quot;slide12_dt21.flv&quot;/&gt;&lt;property id=&quot;20309&quot; value=&quot;-1&quot;/&gt;&lt;/object&gt;&lt;object type=&quot;3&quot; unique_id=&quot;10016&quot;&gt;&lt;property id=&quot;20148&quot; value=&quot;5&quot;/&gt;&lt;property id=&quot;20300&quot; value=&quot;Slide 13 - &amp;quot;Recommendation: Email Introduction &amp;quot;&quot;/&gt;&lt;property id=&quot;20303&quot; value=&quot;-1&quot;/&gt;&lt;property id=&quot;20307&quot; value=&quot;406&quot;/&gt;&lt;property id=&quot;20309&quot; value=&quot;-1&quot;/&gt;&lt;/object&gt;&lt;object type=&quot;3&quot; unique_id=&quot;10017&quot;&gt;&lt;property id=&quot;20148&quot; value=&quot;5&quot;/&gt;&lt;property id=&quot;20300&quot; value=&quot;Slide 14 - &amp;quot;Strategy         Make Feedback Easy&amp;quot;&quot;/&gt;&lt;property id=&quot;20303&quot; value=&quot;-1&quot;/&gt;&lt;property id=&quot;20307&quot; value=&quot;425&quot;/&gt;&lt;property id=&quot;20309&quot; value=&quot;-1&quot;/&gt;&lt;/object&gt;&lt;object type=&quot;3&quot; unique_id=&quot;10018&quot;&gt;&lt;property id=&quot;20148&quot; value=&quot;5&quot;/&gt;&lt;property id=&quot;20300&quot; value=&quot;Slide 15 - &amp;quot;Recommendation: Feedback&amp;quot;&quot;/&gt;&lt;property id=&quot;20303&quot; value=&quot;-1&quot;/&gt;&lt;property id=&quot;20307&quot; value=&quot;409&quot;/&gt;&lt;property id=&quot;20309&quot; value=&quot;-1&quot;/&gt;&lt;/object&gt;&lt;object type=&quot;3&quot; unique_id=&quot;10019&quot;&gt;&lt;property id=&quot;20148&quot; value=&quot;5&quot;/&gt;&lt;property id=&quot;20300&quot; value=&quot;Slide 16 - &amp;quot;Recommendation: Feedback Timeframe&amp;quot;&quot;/&gt;&lt;property id=&quot;20303&quot; value=&quot;-1&quot;/&gt;&lt;property id=&quot;20307&quot; value=&quot;410&quot;/&gt;&lt;property id=&quot;20309&quot; value=&quot;-1&quot;/&gt;&lt;/object&gt;&lt;object type=&quot;3&quot; unique_id=&quot;10020&quot;&gt;&lt;property id=&quot;20148&quot; value=&quot;5&quot;/&gt;&lt;property id=&quot;20300&quot; value=&quot;Slide 17 - &amp;quot;Survey Results: Give Partners Time&amp;quot;&quot;/&gt;&lt;property id=&quot;20303&quot; value=&quot;-1&quot;/&gt;&lt;property id=&quot;20307&quot; value=&quot;411&quot;/&gt;&lt;property id=&quot;20309&quot; value=&quot;-1&quot;/&gt;&lt;/object&gt;&lt;object type=&quot;3&quot; unique_id=&quot;10021&quot;&gt;&lt;property id=&quot;20148&quot; value=&quot;5&quot;/&gt;&lt;property id=&quot;20300&quot; value=&quot;Slide 18 - &amp;quot;Strategy         Provide In-Context Training&amp;quot;&quot;/&gt;&lt;property id=&quot;20303&quot; value=&quot;-1&quot;/&gt;&lt;property id=&quot;20307&quot; value=&quot;427&quot;/&gt;&lt;property id=&quot;20309&quot; value=&quot;-1&quot;/&gt;&lt;/object&gt;&lt;object type=&quot;3&quot; unique_id=&quot;10022&quot;&gt;&lt;property id=&quot;20148&quot; value=&quot;5&quot;/&gt;&lt;property id=&quot;20300&quot; value=&quot;Slide 19 - &amp;quot;Strategy         Provide In-Context Training&amp;quot;&quot;/&gt;&lt;property id=&quot;20302&quot; value=&quot;0&quot;/&gt;&lt;property id=&quot;20303&quot; value=&quot;-1&quot;/&gt;&lt;property id=&quot;20304&quot; value=&quot;-1&quot;/&gt;&lt;property id=&quot;20307&quot; value=&quot;428&quot;/&gt;&lt;property id=&quot;20308&quot; value=&quot;slide19_dt23.flv&quot;/&gt;&lt;property id=&quot;20309&quot; value=&quot;-1&quot;/&gt;&lt;/object&gt;&lt;object type=&quot;3&quot; unique_id=&quot;10023&quot;&gt;&lt;property id=&quot;20148&quot; value=&quot;5&quot;/&gt;&lt;property id=&quot;20300&quot; value=&quot;Slide 20 - &amp;quot;Recommendation: In-Context Training&amp;quot;&quot;/&gt;&lt;property id=&quot;20303&quot; value=&quot;-1&quot;/&gt;&lt;property id=&quot;20307&quot; value=&quot;413&quot;/&gt;&lt;property id=&quot;20309&quot; value=&quot;-1&quot;/&gt;&lt;/object&gt;&lt;object type=&quot;3&quot; unique_id=&quot;10024&quot;&gt;&lt;property id=&quot;20148&quot; value=&quot;5&quot;/&gt;&lt;property id=&quot;20300&quot; value=&quot;Slide 21 - &amp;quot;Strategy         Manage Sales Process&amp;quot;&quot;/&gt;&lt;property id=&quot;20303&quot; value=&quot;-1&quot;/&gt;&lt;property id=&quot;20307&quot; value=&quot;429&quot;/&gt;&lt;property id=&quot;20309&quot; value=&quot;-1&quot;/&gt;&lt;/object&gt;&lt;object type=&quot;3&quot; unique_id=&quot;10025&quot;&gt;&lt;property id=&quot;20148&quot; value=&quot;5&quot;/&gt;&lt;property id=&quot;20300&quot; value=&quot;Slide 22 - &amp;quot;Recommendation: Lead Pipeline&amp;quot;&quot;/&gt;&lt;property id=&quot;20303&quot; value=&quot;-1&quot;/&gt;&lt;property id=&quot;20307&quot; value=&quot;415&quot;/&gt;&lt;property id=&quot;20309&quot; value=&quot;-1&quot;/&gt;&lt;/object&gt;&lt;object type=&quot;3&quot; unique_id=&quot;10026&quot;&gt;&lt;property id=&quot;20148&quot; value=&quot;5&quot;/&gt;&lt;property id=&quot;20300&quot; value=&quot;Slide 23 - &amp;quot;Strategy         Monitor Performance Data&amp;quot;&quot;/&gt;&lt;property id=&quot;20303&quot; value=&quot;-1&quot;/&gt;&lt;property id=&quot;20307&quot; value=&quot;430&quot;/&gt;&lt;property id=&quot;20309&quot; value=&quot;-1&quot;/&gt;&lt;/object&gt;&lt;object type=&quot;3&quot; unique_id=&quot;10027&quot;&gt;&lt;property id=&quot;20148&quot; value=&quot;5&quot;/&gt;&lt;property id=&quot;20300&quot; value=&quot;Slide 24 - &amp;quot;Recommendation: Rep Performance&amp;quot;&quot;/&gt;&lt;property id=&quot;20303&quot; value=&quot;-1&quot;/&gt;&lt;property id=&quot;20307&quot; value=&quot;417&quot;/&gt;&lt;property id=&quot;20309&quot; value=&quot;-1&quot;/&gt;&lt;/object&gt;&lt;object type=&quot;3&quot; unique_id=&quot;10028&quot;&gt;&lt;property id=&quot;20148&quot; value=&quot;5&quot;/&gt;&lt;property id=&quot;20300&quot; value=&quot;Slide 25 - &amp;quot;Strategy         Set Quality Expectations&amp;quot;&quot;/&gt;&lt;property id=&quot;20303&quot; value=&quot;-1&quot;/&gt;&lt;property id=&quot;20307&quot; value=&quot;431&quot;/&gt;&lt;property id=&quot;20309&quot; value=&quot;-1&quot;/&gt;&lt;/object&gt;&lt;object type=&quot;3&quot; unique_id=&quot;10029&quot;&gt;&lt;property id=&quot;20148&quot; value=&quot;5&quot;/&gt;&lt;property id=&quot;20300&quot; value=&quot;Slide 26 - &amp;quot;Survey Results: Quality Trade Off&amp;quot;&quot;/&gt;&lt;property id=&quot;20303&quot; value=&quot;-1&quot;/&gt;&lt;property id=&quot;20307&quot; value=&quot;419&quot;/&gt;&lt;property id=&quot;20309&quot; value=&quot;-1&quot;/&gt;&lt;/object&gt;&lt;object type=&quot;3&quot; unique_id=&quot;10030&quot;&gt;&lt;property id=&quot;20148&quot; value=&quot;5&quot;/&gt;&lt;property id=&quot;20300&quot; value=&quot;Slide 27 - &amp;quot;Survey Results: Quality Trade Off&amp;quot;&quot;/&gt;&lt;property id=&quot;20303&quot; value=&quot;-1&quot;/&gt;&lt;property id=&quot;20307&quot; value=&quot;433&quot;/&gt;&lt;property id=&quot;20309&quot; value=&quot;-1&quot;/&gt;&lt;/object&gt;&lt;object type=&quot;3&quot; unique_id=&quot;10031&quot;&gt;&lt;property id=&quot;20148&quot; value=&quot;5&quot;/&gt;&lt;property id=&quot;20300&quot; value=&quot;Slide 28 - &amp;quot;Recommendations&amp;quot;&quot;/&gt;&lt;property id=&quot;20302&quot; value=&quot;0&quot;/&gt;&lt;property id=&quot;20303&quot; value=&quot;-1&quot;/&gt;&lt;property id=&quot;20304&quot; value=&quot;-1&quot;/&gt;&lt;property id=&quot;20307&quot; value=&quot;432&quot;/&gt;&lt;property id=&quot;20309&quot; value=&quot;-1&quot;/&gt;&lt;/object&gt;&lt;object type=&quot;3&quot; unique_id=&quot;10032&quot;&gt;&lt;property id=&quot;20148&quot; value=&quot;5&quot;/&gt;&lt;property id=&quot;20300&quot; value=&quot;Slide 29 - &amp;quot;Recommendations&amp;quot;&quot;/&gt;&lt;property id=&quot;20302&quot; value=&quot;0&quot;/&gt;&lt;property id=&quot;20303&quot; value=&quot;-1&quot;/&gt;&lt;property id=&quot;20304&quot; value=&quot;-1&quot;/&gt;&lt;property id=&quot;20307&quot; value=&quot;439&quot;/&gt;&lt;property id=&quot;20308&quot; value=&quot;slide29_dt21.flv&quot;/&gt;&lt;property id=&quot;20309&quot; value=&quot;-1&quot;/&gt;&lt;/object&gt;&lt;/object&gt;&lt;object type=&quot;8&quot; unique_id=&quot;10033&quot;&gt;&lt;/object&gt;&lt;/object&gt;&lt;/database&gt;"/>
</p:tagLst>
</file>

<file path=ppt/theme/theme1.xml><?xml version="1.0" encoding="utf-8"?>
<a:theme xmlns:a="http://schemas.openxmlformats.org/drawingml/2006/main" name="Lines Logo on 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ines Logo on 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CPGToolbox Plan</Template>
  <TotalTime>84490</TotalTime>
  <Words>87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Bebas Neue</vt:lpstr>
      <vt:lpstr>Calibri</vt:lpstr>
      <vt:lpstr>Century Gothic</vt:lpstr>
      <vt:lpstr>Champagne &amp; Limousines</vt:lpstr>
      <vt:lpstr>COUTURE Bold</vt:lpstr>
      <vt:lpstr>Helvetica</vt:lpstr>
      <vt:lpstr>Lucida Sans</vt:lpstr>
      <vt:lpstr>News Gothic MT</vt:lpstr>
      <vt:lpstr>Wingdings</vt:lpstr>
      <vt:lpstr>Lines Logo on Right</vt:lpstr>
      <vt:lpstr>1_Lines Logo on Right</vt:lpstr>
      <vt:lpstr>Custom Design</vt:lpstr>
      <vt:lpstr>Office Theme</vt:lpstr>
      <vt:lpstr>1_Office Theme</vt:lpstr>
      <vt:lpstr>PowerPoint Presentation</vt:lpstr>
      <vt:lpstr>SALESFORCE BENEFITS PASSED TO YOU</vt:lpstr>
      <vt:lpstr>PROOF OF RAPID IMPLEMENTATION</vt:lpstr>
      <vt:lpstr>FUNCTIONALITY IS OUR FOCUS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Task Methodology</dc:title>
  <dc:creator>Clear Task</dc:creator>
  <cp:lastModifiedBy>J Hampto</cp:lastModifiedBy>
  <cp:revision>2491</cp:revision>
  <dcterms:created xsi:type="dcterms:W3CDTF">2010-10-19T20:10:01Z</dcterms:created>
  <dcterms:modified xsi:type="dcterms:W3CDTF">2019-04-10T14:21:28Z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1285597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D4.2.3</vt:lpwstr>
  </property>
</Properties>
</file>