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7" r:id="rId1"/>
  </p:sldMasterIdLst>
  <p:notesMasterIdLst>
    <p:notesMasterId r:id="rId13"/>
  </p:notesMasterIdLst>
  <p:handoutMasterIdLst>
    <p:handoutMasterId r:id="rId14"/>
  </p:handoutMasterIdLst>
  <p:sldIdLst>
    <p:sldId id="257" r:id="rId2"/>
    <p:sldId id="284" r:id="rId3"/>
    <p:sldId id="290" r:id="rId4"/>
    <p:sldId id="283" r:id="rId5"/>
    <p:sldId id="285" r:id="rId6"/>
    <p:sldId id="296" r:id="rId7"/>
    <p:sldId id="286" r:id="rId8"/>
    <p:sldId id="288" r:id="rId9"/>
    <p:sldId id="292" r:id="rId10"/>
    <p:sldId id="298" r:id="rId11"/>
    <p:sldId id="294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4" userDrawn="1">
          <p15:clr>
            <a:srgbClr val="A4A3A4"/>
          </p15:clr>
        </p15:guide>
        <p15:guide id="2" pos="5640" userDrawn="1">
          <p15:clr>
            <a:srgbClr val="A4A3A4"/>
          </p15:clr>
        </p15:guide>
        <p15:guide id="3" orient="horz" pos="109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20" userDrawn="1">
          <p15:clr>
            <a:srgbClr val="A4A3A4"/>
          </p15:clr>
        </p15:guide>
        <p15:guide id="6" orient="horz" pos="180" userDrawn="1">
          <p15:clr>
            <a:srgbClr val="A4A3A4"/>
          </p15:clr>
        </p15:guide>
        <p15:guide id="7" orient="horz" pos="3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4F8"/>
    <a:srgbClr val="A2A1A1"/>
    <a:srgbClr val="F2F2F2"/>
    <a:srgbClr val="ECECEC"/>
    <a:srgbClr val="626161"/>
    <a:srgbClr val="1B8EC5"/>
    <a:srgbClr val="015289"/>
    <a:srgbClr val="6AC6EF"/>
    <a:srgbClr val="FDB930"/>
    <a:srgbClr val="F37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5" autoAdjust="0"/>
    <p:restoredTop sz="94627" autoAdjust="0"/>
  </p:normalViewPr>
  <p:slideViewPr>
    <p:cSldViewPr>
      <p:cViewPr varScale="1">
        <p:scale>
          <a:sx n="90" d="100"/>
          <a:sy n="90" d="100"/>
        </p:scale>
        <p:origin x="1164" y="72"/>
      </p:cViewPr>
      <p:guideLst>
        <p:guide orient="horz" pos="1764"/>
        <p:guide pos="5640"/>
        <p:guide orient="horz" pos="1092"/>
        <p:guide pos="2880"/>
        <p:guide pos="120"/>
        <p:guide orient="horz" pos="180"/>
        <p:guide orient="horz" pos="31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878"/>
    </p:cViewPr>
  </p:sorterViewPr>
  <p:notesViewPr>
    <p:cSldViewPr>
      <p:cViewPr varScale="1">
        <p:scale>
          <a:sx n="49" d="100"/>
          <a:sy n="49" d="100"/>
        </p:scale>
        <p:origin x="291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E3446-C668-0D46-A475-03A018C9F99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FBF56-9358-E64E-A12C-E94F23D77D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56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2418-5498-496B-9B3E-912B9D6443B9}" type="datetimeFigureOut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5EBE-E194-4A8A-BBBE-6B90DE988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0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0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been delivering outstanding</a:t>
            </a:r>
            <a:r>
              <a:rPr lang="en-GB" baseline="0" dirty="0"/>
              <a:t> benefits for 30 years.</a:t>
            </a:r>
          </a:p>
          <a:p>
            <a:r>
              <a:rPr lang="en-GB" baseline="0" dirty="0"/>
              <a:t>We can cater to all the business scenarios.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6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Promax Advanced is </a:t>
            </a:r>
            <a:r>
              <a:rPr lang="en-US" baseline="0" dirty="0"/>
              <a:t>a very modular out of the box solution meeting both regional and global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5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Built</a:t>
            </a:r>
            <a:r>
              <a:rPr lang="en-GB" baseline="0" dirty="0"/>
              <a:t> on the philosophy of quick user adoption and outstanding business benefits.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3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Promax solutions</a:t>
            </a:r>
            <a:r>
              <a:rPr lang="en-GB" baseline="0" dirty="0"/>
              <a:t> have emerged as key pillars </a:t>
            </a:r>
            <a:r>
              <a:rPr lang="en-GB" dirty="0"/>
              <a:t>in the RGM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Continue to leverage </a:t>
            </a:r>
            <a:r>
              <a:rPr lang="en-GB" dirty="0" err="1"/>
              <a:t>Desiginit</a:t>
            </a:r>
            <a:r>
              <a:rPr lang="en-GB" baseline="0" dirty="0"/>
              <a:t> which is a leading UX experts and continue to invest &amp;  evolve to meet the latest trends.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5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Cutting edge latest technologies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2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5EBE-E194-4A8A-BBBE-6B90DE9885F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9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E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57349"/>
            <a:ext cx="9144000" cy="348614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664654-DF9D-436A-9300-8F4694CDA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1714" y="295275"/>
            <a:ext cx="7228286" cy="798507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Click to add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2D5D8E-A8D4-4B89-80C6-625CB685AC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1714" y="1210629"/>
            <a:ext cx="3761186" cy="30797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Name, </a:t>
            </a:r>
            <a:r>
              <a:rPr lang="en-US" dirty="0"/>
              <a:t>Designation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0E76655-2868-42F4-B1C8-B39896EF41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5300" y="1210629"/>
            <a:ext cx="1459841" cy="307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7973614" y="296380"/>
            <a:ext cx="789386" cy="6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6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1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58732866-DA73-45B4-895B-CC6E4706AFA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796C71-F53E-429F-8A05-D30C32FF08D0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6E64DB-6C3A-480C-BA61-346E1348B8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DD9C7-B0FF-42FB-B821-D45557774A3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5" name="Shape 257">
            <a:extLst>
              <a:ext uri="{FF2B5EF4-FFF2-40B4-BE49-F238E27FC236}">
                <a16:creationId xmlns:a16="http://schemas.microsoft.com/office/drawing/2014/main" id="{579D145C-3692-40E3-B374-8E9BDF1C51E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7" name="Oval 2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val 2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val 3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3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E8172F75-58CE-4E54-878F-4EE7127EE2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274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8">
            <a:extLst>
              <a:ext uri="{FF2B5EF4-FFF2-40B4-BE49-F238E27FC236}">
                <a16:creationId xmlns:a16="http://schemas.microsoft.com/office/drawing/2014/main" id="{378E8521-F0D5-49BB-BDB2-B3C3BC5C6C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293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0" name="Text Placeholder 38">
            <a:extLst>
              <a:ext uri="{FF2B5EF4-FFF2-40B4-BE49-F238E27FC236}">
                <a16:creationId xmlns:a16="http://schemas.microsoft.com/office/drawing/2014/main" id="{89416D84-913D-4130-8022-4A652A82D2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3148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1" name="Text Placeholder 38">
            <a:extLst>
              <a:ext uri="{FF2B5EF4-FFF2-40B4-BE49-F238E27FC236}">
                <a16:creationId xmlns:a16="http://schemas.microsoft.com/office/drawing/2014/main" id="{19EF181A-6F78-4073-A217-B18F1DDCE1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0167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4" name="Text Placeholder 38">
            <a:extLst>
              <a:ext uri="{FF2B5EF4-FFF2-40B4-BE49-F238E27FC236}">
                <a16:creationId xmlns:a16="http://schemas.microsoft.com/office/drawing/2014/main" id="{53B22000-3BF9-410E-AAC2-94C8574A5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0022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5" name="Text Placeholder 38">
            <a:extLst>
              <a:ext uri="{FF2B5EF4-FFF2-40B4-BE49-F238E27FC236}">
                <a16:creationId xmlns:a16="http://schemas.microsoft.com/office/drawing/2014/main" id="{AA119810-035D-4823-BCE7-42B4FE5E6A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1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 Placeholder 38">
            <a:extLst>
              <a:ext uri="{FF2B5EF4-FFF2-40B4-BE49-F238E27FC236}">
                <a16:creationId xmlns:a16="http://schemas.microsoft.com/office/drawing/2014/main" id="{03F0D81A-4363-4792-B27F-6F92F7C74B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76896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9" name="Text Placeholder 38">
            <a:extLst>
              <a:ext uri="{FF2B5EF4-FFF2-40B4-BE49-F238E27FC236}">
                <a16:creationId xmlns:a16="http://schemas.microsoft.com/office/drawing/2014/main" id="{5F77F894-67EA-42C6-80E6-4D9C9A935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93915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12" name="Text Placeholder 38">
            <a:extLst>
              <a:ext uri="{FF2B5EF4-FFF2-40B4-BE49-F238E27FC236}">
                <a16:creationId xmlns:a16="http://schemas.microsoft.com/office/drawing/2014/main" id="{6B52AFBB-F1DA-40CD-B267-BB916E3981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43770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3" name="Text Placeholder 38">
            <a:extLst>
              <a:ext uri="{FF2B5EF4-FFF2-40B4-BE49-F238E27FC236}">
                <a16:creationId xmlns:a16="http://schemas.microsoft.com/office/drawing/2014/main" id="{81917DDA-CE29-4879-B62C-36BFC57542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60789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2948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310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Breaker_With Clien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5895718" y="296379"/>
            <a:ext cx="789386" cy="631626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495550"/>
            <a:ext cx="9144000" cy="264794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99BE9E-3E84-48F3-8AE8-F2C252703BED}"/>
              </a:ext>
            </a:extLst>
          </p:cNvPr>
          <p:cNvCxnSpPr/>
          <p:nvPr userDrawn="1"/>
        </p:nvCxnSpPr>
        <p:spPr>
          <a:xfrm>
            <a:off x="6782984" y="334478"/>
            <a:ext cx="0" cy="555427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27D876-C429-4BED-AC40-81FE5B0D1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009775"/>
            <a:ext cx="5056586" cy="254001"/>
          </a:xfrm>
          <a:prstGeom prst="rect">
            <a:avLst/>
          </a:prstGeom>
        </p:spPr>
        <p:txBody>
          <a:bodyPr lIns="0" anchor="ctr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A7770D-142A-4E49-B3F5-ACEEF0FE2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135171"/>
            <a:ext cx="5056586" cy="837048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D144B-5872-416F-90D7-FC8BBC861F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3563" y="317500"/>
            <a:ext cx="1854200" cy="596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755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1428" userDrawn="1">
          <p15:clr>
            <a:srgbClr val="FBAE40"/>
          </p15:clr>
        </p15:guide>
        <p15:guide id="7" orient="horz" pos="15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7973614" y="296379"/>
            <a:ext cx="789386" cy="631626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495550"/>
            <a:ext cx="9144000" cy="264794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27D876-C429-4BED-AC40-81FE5B0D1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009775"/>
            <a:ext cx="5056586" cy="254001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A7770D-142A-4E49-B3F5-ACEEF0FE2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135171"/>
            <a:ext cx="5056586" cy="837048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</p:spTree>
    <p:extLst>
      <p:ext uri="{BB962C8B-B14F-4D97-AF65-F5344CB8AC3E}">
        <p14:creationId xmlns:p14="http://schemas.microsoft.com/office/powerpoint/2010/main" val="350584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1428">
          <p15:clr>
            <a:srgbClr val="FBAE40"/>
          </p15:clr>
        </p15:guide>
        <p15:guide id="7" orient="horz" pos="15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714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65DE88-0770-4394-A86F-9064CEE68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843" y="3952875"/>
            <a:ext cx="7527957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8AEA191-1EC2-45C1-81F8-D552FAC703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3" y="4395333"/>
            <a:ext cx="7527957" cy="46355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6FAC76E-0F49-4772-AAC2-51956D29A23F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C5AC6A7-59D3-490F-B46A-37930B20D6A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39811-B4CE-461E-B662-5746E9E787C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7" name="Shape 257">
            <a:extLst>
              <a:ext uri="{FF2B5EF4-FFF2-40B4-BE49-F238E27FC236}">
                <a16:creationId xmlns:a16="http://schemas.microsoft.com/office/drawing/2014/main" id="{D93B12E5-D1B8-4918-A2FA-9790C51326C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2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99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2484" userDrawn="1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2340" userDrawn="1">
          <p15:clr>
            <a:srgbClr val="FBAE40"/>
          </p15:clr>
        </p15:guide>
        <p15:guide id="5" orient="horz" pos="30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70D1802-FEFA-4A99-AF05-84DF1F5F3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41486" y="0"/>
            <a:ext cx="5604912" cy="49291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133475"/>
            <a:ext cx="2886075" cy="9528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166483"/>
            <a:ext cx="2886075" cy="1700667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BEC934F-A70D-4378-87FD-52BE470E9D1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8D54FE3-5218-4085-A949-987D6C3C319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F24482-5235-4E42-8D91-6EAA159FB0B7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20" name="Shape 257">
            <a:extLst>
              <a:ext uri="{FF2B5EF4-FFF2-40B4-BE49-F238E27FC236}">
                <a16:creationId xmlns:a16="http://schemas.microsoft.com/office/drawing/2014/main" id="{C81B0A31-E6CC-4444-A15A-77A28832E6D8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27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58732866-DA73-45B4-895B-CC6E4706A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2CB5EB-C5C5-4092-890A-31388F0C4B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C064BEE-07BB-4D15-A62D-8D4D7120E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91C540-CEC4-45D3-84A5-1A32EC1726A3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9AD714D-4531-49F6-92E0-8B5BB5A97D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3F750-9937-4AEC-81D9-B40EBE7F1282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1AFCF575-45A8-4F2B-A5E3-E47B770BECE5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0D07222-F37E-42E4-9063-26C4D7F7E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525" y="2690231"/>
            <a:ext cx="5797666" cy="9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0" dirty="0">
                <a:solidFill>
                  <a:schemeClr val="lt1"/>
                </a:solidFill>
                <a:cs typeface="+mn-cs"/>
              </a:defRPr>
            </a:lvl1pPr>
          </a:lstStyle>
          <a:p>
            <a:pPr marL="0" lvl="0" algn="ctr" defTabSz="914400"/>
            <a:r>
              <a:rPr lang="en-US" dirty="0"/>
              <a:t> 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43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205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717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596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00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/End_with Clien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5895718" y="296380"/>
            <a:ext cx="789386" cy="631626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57349"/>
            <a:ext cx="9144000" cy="348614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AFEB3D-6D98-4E2B-9ACE-C7EA8C0CE057}"/>
              </a:ext>
            </a:extLst>
          </p:cNvPr>
          <p:cNvCxnSpPr/>
          <p:nvPr userDrawn="1"/>
        </p:nvCxnSpPr>
        <p:spPr>
          <a:xfrm>
            <a:off x="6782984" y="334478"/>
            <a:ext cx="0" cy="555427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7FFBD02-2F4B-4D65-9889-8B04F1F814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3563" y="317500"/>
            <a:ext cx="1854200" cy="596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664654-DF9D-436A-9300-8F4694CDA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1715" y="295275"/>
            <a:ext cx="5373426" cy="798507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Click to add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2D5D8E-A8D4-4B89-80C6-625CB685AC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1714" y="1210629"/>
            <a:ext cx="3761186" cy="30797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Name, </a:t>
            </a:r>
            <a:r>
              <a:rPr lang="en-US" dirty="0"/>
              <a:t>Designation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0E76655-2868-42F4-B1C8-B39896EF41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5300" y="1210629"/>
            <a:ext cx="1459841" cy="307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92471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  <p15:guide id="2" orient="horz" pos="180" userDrawn="1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756" userDrawn="1">
          <p15:clr>
            <a:srgbClr val="FBAE40"/>
          </p15:clr>
        </p15:guide>
        <p15:guide id="5" orient="horz" pos="10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chemeClr val="accent4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425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399B-FCD7-4B72-8368-C57AA9E5A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25" y="1481638"/>
            <a:ext cx="4333875" cy="70911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Section breaker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523D2-DC80-41B8-A968-6A9702C0A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947471"/>
            <a:ext cx="4333875" cy="609600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778DF-46DA-4CF9-8C5E-1B0770E56149}"/>
              </a:ext>
            </a:extLst>
          </p:cNvPr>
          <p:cNvCxnSpPr>
            <a:cxnSpLocks/>
          </p:cNvCxnSpPr>
          <p:nvPr userDrawn="1"/>
        </p:nvCxnSpPr>
        <p:spPr>
          <a:xfrm>
            <a:off x="390525" y="2574381"/>
            <a:ext cx="837247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AC9E1A-EED8-4923-A172-8B6BCFE04BB2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E38E438-2218-4CB2-89DF-E7523D10F2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7408-2AA4-421D-A859-583C14201DE3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hape 257">
            <a:extLst>
              <a:ext uri="{FF2B5EF4-FFF2-40B4-BE49-F238E27FC236}">
                <a16:creationId xmlns:a16="http://schemas.microsoft.com/office/drawing/2014/main" id="{0D060878-D169-41BB-B749-44FEB20360B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0" name="Oval 1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13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am Stur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7526D1-8770-4555-A57D-26EA04A32E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782" y="293385"/>
            <a:ext cx="1518218" cy="830565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Team in the room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B232A58-9F73-4FF2-A66A-6968897483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72400" y="0"/>
            <a:ext cx="1373998" cy="49291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BF6FF759-428D-4CB9-8AB3-B89EE532BD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3651" y="0"/>
            <a:ext cx="1373998" cy="49291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43291B-C24C-4155-A11D-454DEF2D1C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14901" y="0"/>
            <a:ext cx="1373998" cy="49291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3C186717-AC76-498A-B4D9-B54B913658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57401" y="0"/>
            <a:ext cx="1373998" cy="49291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A88F349-FD48-419F-9987-C8DDCAF2D7F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86151" y="0"/>
            <a:ext cx="1373998" cy="49291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3C25543-E662-4427-9E8E-3ED6BD12813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9241CAE-7C62-4B64-B7BF-B50C56AED5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7CEC0-400C-4D17-A6C8-71D0C4A2C731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8" name="Shape 257">
            <a:extLst>
              <a:ext uri="{FF2B5EF4-FFF2-40B4-BE49-F238E27FC236}">
                <a16:creationId xmlns:a16="http://schemas.microsoft.com/office/drawing/2014/main" id="{8D08A26F-9696-4A96-A6BB-5770107676CC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2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2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863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3105" userDrawn="1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am Stur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Team in the room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CB20807-0060-4C9B-8605-307BBE6E71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6311" y="1764030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5EF7359-9FA9-4173-AA20-A07C4DF7BC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994" y="2717647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752FFE8-4FFF-4370-AB99-F586B756A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1994" y="3109765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D7C5740D-4C12-45D0-B1C3-34464D2A5A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71750" y="1764030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412A0C-2F12-46D6-968B-847997FC22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17433" y="2717647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3E71AEB-D81E-4D30-BA38-B876EB00FF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433" y="3109765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FE574D9-03F2-4FF6-979E-3C2556768F4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65284" y="1764030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086C685-0691-4C4D-848A-004A0CD68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0967" y="2717647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525B5F8-E587-4484-AE2E-69D301D037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10967" y="3109765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5C502C45-E8A5-4C68-818E-2410690C37B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58818" y="1764030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8F9E2A6-C3A6-4910-8559-2BF9EC3494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4501" y="2717647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BDE577-E7CF-4F7F-9062-84822A9A0F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4501" y="3109765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B600907C-923E-4562-B6B7-3AB74156D55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52352" y="1764030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0149739-0F3D-4219-B86C-D76C347231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98035" y="2717647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7FF3C36-3669-43E3-9A37-76751A53DF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98035" y="3109765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D381066F-1162-4228-86B3-6DACA612C9E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327D6CB-8D05-4EA4-94D6-CEF54B7C878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CD89FE-2E0B-4161-B257-8D11E711C7E8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33" name="Shape 257">
            <a:extLst>
              <a:ext uri="{FF2B5EF4-FFF2-40B4-BE49-F238E27FC236}">
                <a16:creationId xmlns:a16="http://schemas.microsoft.com/office/drawing/2014/main" id="{D4F2946B-EE74-4046-A44F-CB8C46797FAF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39" name="Oval 3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40" name="Oval 3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val 4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val 4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19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am Stur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56A6D05-A643-48F4-B66D-9920A74B77F1}"/>
              </a:ext>
            </a:extLst>
          </p:cNvPr>
          <p:cNvSpPr/>
          <p:nvPr userDrawn="1"/>
        </p:nvSpPr>
        <p:spPr>
          <a:xfrm>
            <a:off x="0" y="0"/>
            <a:ext cx="9144000" cy="49276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Team in the room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CB20807-0060-4C9B-8605-307BBE6E71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317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5EF7359-9FA9-4173-AA20-A07C4DF7BC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752FFE8-4FFF-4370-AB99-F586B756A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919E6C7C-1701-447A-8408-A4FE33CDC7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5317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597CE67-F47D-4FCA-BBCE-11CF666298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A5F3FA4-FA72-4B40-A8DE-BB0EBCC9BB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1000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BCA5A27-8A5C-46AA-A14D-72FB0F293140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2ABCE9BA-19E8-48FF-8A25-9B9E888E4B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251F20-06CB-4950-90BF-058A29C10B8D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35" name="Shape 257">
            <a:extLst>
              <a:ext uri="{FF2B5EF4-FFF2-40B4-BE49-F238E27FC236}">
                <a16:creationId xmlns:a16="http://schemas.microsoft.com/office/drawing/2014/main" id="{B1409482-D992-476D-8C8F-236EF8BAFF8C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F74B2AF0-B26B-40C9-83CC-317422B5154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47875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CE7CE4B9-31B3-4407-87D8-57DFF97B94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93558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10D13CE1-CF14-4AE9-A764-86F73CF6BA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93558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DDB10ABD-4A75-4132-A762-9D5B7EC985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47875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2E46FBCD-3C7C-424F-8FA5-93D8E587B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93558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7762F75A-7756-45D6-9452-9494C1B19F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93558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84181E3A-CEEA-4748-8857-0969590D096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60433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3436BDE1-EAC0-4F18-8EEB-F211A77F87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116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5F413AC2-EBC0-473E-B576-48C6FF50FB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06116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75" name="Picture Placeholder 9">
            <a:extLst>
              <a:ext uri="{FF2B5EF4-FFF2-40B4-BE49-F238E27FC236}">
                <a16:creationId xmlns:a16="http://schemas.microsoft.com/office/drawing/2014/main" id="{80B68FEE-2DB8-41BB-B92B-C58EC57BE7B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460433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72BED858-1BDC-4960-BE3F-2D68600DA9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06116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AAA35773-16AD-490D-8112-12114521D7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06116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78" name="Picture Placeholder 9">
            <a:extLst>
              <a:ext uri="{FF2B5EF4-FFF2-40B4-BE49-F238E27FC236}">
                <a16:creationId xmlns:a16="http://schemas.microsoft.com/office/drawing/2014/main" id="{D1F1BE9C-C0ED-49F1-9A93-2F5C945663E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876801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DE4BF05E-0B2D-45FE-B10D-3FB686512E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22484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1EBD15E6-E3BE-407B-8A01-8152D35799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2484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81" name="Picture Placeholder 9">
            <a:extLst>
              <a:ext uri="{FF2B5EF4-FFF2-40B4-BE49-F238E27FC236}">
                <a16:creationId xmlns:a16="http://schemas.microsoft.com/office/drawing/2014/main" id="{20DD8017-0779-4957-AFA9-5CE2ED6EDA9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876801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5CA5F072-CDC3-4707-9865-6F0E4B78D4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22484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9DEBF561-01F5-4CBC-95AB-5601D80F158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2484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84" name="Picture Placeholder 9">
            <a:extLst>
              <a:ext uri="{FF2B5EF4-FFF2-40B4-BE49-F238E27FC236}">
                <a16:creationId xmlns:a16="http://schemas.microsoft.com/office/drawing/2014/main" id="{8138D9CF-25E1-48F3-B571-6E828534FB4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93169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68DE173-DD08-4155-8713-0D05B20C89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38852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65D9BC27-16F5-4ADB-B4C4-08BBF34269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38852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87" name="Picture Placeholder 9">
            <a:extLst>
              <a:ext uri="{FF2B5EF4-FFF2-40B4-BE49-F238E27FC236}">
                <a16:creationId xmlns:a16="http://schemas.microsoft.com/office/drawing/2014/main" id="{C4E598AF-8902-40D2-ABE6-752850975A1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293169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D6E07FD6-2E59-4100-89E8-B445E98BA2C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38852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E2FE860C-D77C-4DC1-A7BD-AD77E7E7C7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38852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90" name="Picture Placeholder 9">
            <a:extLst>
              <a:ext uri="{FF2B5EF4-FFF2-40B4-BE49-F238E27FC236}">
                <a16:creationId xmlns:a16="http://schemas.microsoft.com/office/drawing/2014/main" id="{B94A06BB-9DBC-44B9-8A66-FF192562918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709537" y="1228725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D8A321FF-E668-4BEC-8BC5-F02C4F0069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455220" y="2182342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69EFEA16-8449-49F4-AF96-64ADD551D2F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5220" y="257446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93" name="Picture Placeholder 9">
            <a:extLst>
              <a:ext uri="{FF2B5EF4-FFF2-40B4-BE49-F238E27FC236}">
                <a16:creationId xmlns:a16="http://schemas.microsoft.com/office/drawing/2014/main" id="{0C41892E-70FC-493B-8EC6-97252224A0C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709537" y="3171173"/>
            <a:ext cx="807720" cy="807720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70BA9832-0C67-4DB1-9DE0-23698438370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455220" y="4124790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225B300C-D3E1-4172-9FFD-6CD9548D2A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55220" y="4516908"/>
            <a:ext cx="1316355" cy="246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 dirty="0"/>
              <a:t>Designation</a:t>
            </a: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50" name="Oval 4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51" name="Oval 5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5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val 5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val 5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57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58732866-DA73-45B4-895B-CC6E4706A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6D6F73-61F7-40D0-B7F3-7209E4D80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85751"/>
            <a:ext cx="3489325" cy="8382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text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3DC3030-B294-4FB6-830C-ABBF378431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5970" y="1379603"/>
            <a:ext cx="2078037" cy="458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EEC98C5-F862-4702-8E0F-E556F33FDE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970" y="2029972"/>
            <a:ext cx="2078037" cy="458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02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8C64CFC-69D4-46C3-98A3-26E90D2964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970" y="2680341"/>
            <a:ext cx="2078037" cy="458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03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18854B0-151B-498D-8AB0-7506923FD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970" y="3330710"/>
            <a:ext cx="2078037" cy="458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4600189-B8B2-44EE-B190-669F159F29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970" y="3981079"/>
            <a:ext cx="2078037" cy="458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05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179C6-1A4E-417D-9C7D-DFD86CDB16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00" y="1437546"/>
            <a:ext cx="76200" cy="342900"/>
          </a:xfrm>
          <a:prstGeom prst="rect">
            <a:avLst/>
          </a:prstGeom>
          <a:solidFill>
            <a:srgbClr val="A2A1A1"/>
          </a:solidFill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74B7BAF-BC2D-4060-982E-52E4631F7F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00" y="2087915"/>
            <a:ext cx="76200" cy="342900"/>
          </a:xfrm>
          <a:prstGeom prst="rect">
            <a:avLst/>
          </a:prstGeom>
          <a:solidFill>
            <a:srgbClr val="A2A1A1"/>
          </a:solidFill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D3F8A66-1A18-4384-AF08-BF5CEF8B98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00" y="2738284"/>
            <a:ext cx="76200" cy="342900"/>
          </a:xfrm>
          <a:prstGeom prst="rect">
            <a:avLst/>
          </a:prstGeom>
          <a:solidFill>
            <a:srgbClr val="A2A1A1"/>
          </a:solidFill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5BD8503-5E50-4305-9853-AA4F1CB13B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3700" y="3388653"/>
            <a:ext cx="76200" cy="342900"/>
          </a:xfrm>
          <a:prstGeom prst="rect">
            <a:avLst/>
          </a:prstGeom>
          <a:solidFill>
            <a:srgbClr val="A2A1A1"/>
          </a:solidFill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9B085E8-F39C-4662-B1C5-18FC1CD7B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3700" y="4039022"/>
            <a:ext cx="76200" cy="342900"/>
          </a:xfrm>
          <a:prstGeom prst="rect">
            <a:avLst/>
          </a:prstGeom>
          <a:solidFill>
            <a:srgbClr val="A2A1A1"/>
          </a:solidFill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35" name="Oval 3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36" name="Oval 3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val 3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val 3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86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58732866-DA73-45B4-895B-CC6E4706A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6D6F73-61F7-40D0-B7F3-7209E4D80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85751"/>
            <a:ext cx="3489325" cy="8382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text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2DB812E-E173-4C4C-8880-EC50E4741B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525" y="3790950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A7C734F9-EEE6-4DEF-89B2-815A955E30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0525" y="42762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15B099D4-0DD9-49E8-BEBD-6EE1674731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21180" y="42762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7673670-3ED7-4804-97E7-DA29B5D670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51835" y="42762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3CD95C0-A93B-43C5-8298-246A827A2A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0525" y="2800350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DD50F9C-295E-453B-A673-64C16C75BE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0525" y="32856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7F2FC61-A13B-4109-8BB1-01F2D15630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1180" y="32856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2F3C7E1-2271-4433-B289-271F5CB7C9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51835" y="3285621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63C42-2C3A-4AD1-B477-8DB8F1AE77F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21180" y="2800350"/>
            <a:ext cx="1219200" cy="457200"/>
          </a:xfrm>
          <a:prstGeom prst="rect">
            <a:avLst/>
          </a:prstGeom>
        </p:spPr>
        <p:txBody>
          <a:bodyPr lIns="4572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12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6E9E58D-8B13-441C-B6AF-3017A7799CE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51835" y="2800350"/>
            <a:ext cx="1219200" cy="457200"/>
          </a:xfrm>
          <a:prstGeom prst="rect">
            <a:avLst/>
          </a:prstGeom>
        </p:spPr>
        <p:txBody>
          <a:bodyPr lIns="4572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12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A72670B-9C45-4BAE-93B6-0D46A168A9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21180" y="3788373"/>
            <a:ext cx="1219200" cy="457200"/>
          </a:xfrm>
          <a:prstGeom prst="rect">
            <a:avLst/>
          </a:prstGeom>
        </p:spPr>
        <p:txBody>
          <a:bodyPr lIns="4572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12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9E0484C-E613-416B-A740-C3A7CF8CAB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51835" y="3788373"/>
            <a:ext cx="1219200" cy="457200"/>
          </a:xfrm>
          <a:prstGeom prst="rect">
            <a:avLst/>
          </a:prstGeom>
        </p:spPr>
        <p:txBody>
          <a:bodyPr lIns="4572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12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 / numbers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34" name="Oval 3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42" name="Oval 4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val 4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4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757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8732866-DA73-45B4-895B-CC6E4706A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6D6F73-61F7-40D0-B7F3-7209E4D80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85751"/>
            <a:ext cx="3489325" cy="8382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text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2DB812E-E173-4C4C-8880-EC50E4741B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525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A7C734F9-EEE6-4DEF-89B2-815A955E30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0525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15B099D4-0DD9-49E8-BEBD-6EE1674731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21180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7673670-3ED7-4804-97E7-DA29B5D670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51835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6DF9EB-B3EF-4E71-9785-047006B9B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2490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517F8B0-0D89-4A38-96A3-BB1CCCE737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145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B010BA1-5D36-411F-8A40-D763D3F440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43800" y="1894973"/>
            <a:ext cx="1219199" cy="306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69128D-063E-4449-A678-30280DA652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21180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668945B-8A56-4F93-9E6F-08A6B4F366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51835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A3576D6-7DA7-40CD-A1CC-8040500695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82490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E808ACE9-B072-45D2-BF92-5E2F6DBF36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3145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3781EA22-EB4E-4DCA-B4AF-75495D95EB4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43800" y="1409702"/>
            <a:ext cx="1219199" cy="4546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/ numbers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34" name="Oval 3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36" name="Oval 3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val 3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val 4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89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1F740108-957C-43E6-8FF5-B7D579A83F7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6D6F73-61F7-40D0-B7F3-7209E4D80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85751"/>
            <a:ext cx="3489325" cy="8382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text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A926441-46CB-4309-9B9B-404B1B3167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1276350"/>
            <a:ext cx="3489324" cy="1014868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71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555DBC66-F59C-4F6B-BB33-BBC522FA4E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A926441-46CB-4309-9B9B-404B1B3167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525" y="2064316"/>
            <a:ext cx="3489324" cy="1014868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19" name="Oval 1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1" name="Oval 2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3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58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/E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019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4180575"/>
            <a:ext cx="7225023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Click to add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8CEBA67-984A-4B6F-8E47-1DD176DB8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977" y="4599988"/>
            <a:ext cx="7225023" cy="254001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7973614" y="4174331"/>
            <a:ext cx="789386" cy="6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65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2532" userDrawn="1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2628" userDrawn="1">
          <p15:clr>
            <a:srgbClr val="FBAE40"/>
          </p15:clr>
        </p15:guide>
        <p15:guide id="5" orient="horz" pos="30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555DBC66-F59C-4F6B-BB33-BBC522FA4E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ED32D32-83BA-42AD-B16A-6D8D35E4E5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5995" y="1380438"/>
            <a:ext cx="3482231" cy="3477312"/>
          </a:xfrm>
          <a:prstGeom prst="ellipse">
            <a:avLst/>
          </a:pr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9DE47-B2EC-4D22-89C4-E545E4AFB80A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8858608-8315-48FD-896F-3BFECBC3AC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7F2A-45F8-4DC5-A654-C65D8F3799B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0" name="Shape 257">
            <a:extLst>
              <a:ext uri="{FF2B5EF4-FFF2-40B4-BE49-F238E27FC236}">
                <a16:creationId xmlns:a16="http://schemas.microsoft.com/office/drawing/2014/main" id="{8E973365-117F-475A-AB8F-AA2762E189B9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6D6F73-61F7-40D0-B7F3-7209E4D80E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85751"/>
            <a:ext cx="3489325" cy="8382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47C8A-608D-422A-8E79-244C073433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6099" y="1720062"/>
            <a:ext cx="2802022" cy="2798064"/>
          </a:xfrm>
          <a:prstGeom prst="ellipse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6DBFEA-970E-4DE4-BDDF-4B8B079D7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0" y="2813995"/>
            <a:ext cx="2057400" cy="1103268"/>
          </a:xfrm>
          <a:prstGeom prst="rect">
            <a:avLst/>
          </a:prstGeom>
        </p:spPr>
        <p:txBody>
          <a:bodyPr/>
          <a:lstStyle>
            <a:lvl1pPr marL="171450" indent="-17145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Point 01</a:t>
            </a:r>
          </a:p>
          <a:p>
            <a:pPr lvl="0"/>
            <a:r>
              <a:rPr lang="en-US" dirty="0"/>
              <a:t>Point 02</a:t>
            </a:r>
          </a:p>
          <a:p>
            <a:pPr lvl="0"/>
            <a:r>
              <a:rPr lang="en-US" dirty="0"/>
              <a:t>Point 03</a:t>
            </a:r>
          </a:p>
          <a:p>
            <a:pPr lvl="0"/>
            <a:r>
              <a:rPr lang="en-US" dirty="0"/>
              <a:t>Point 04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292F51-27ED-45F9-B219-8C07E2850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0400" y="2383011"/>
            <a:ext cx="2057400" cy="283302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4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3" name="Oval 2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5" name="Oval 24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2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2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374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  <p15:guide id="6" orient="horz" pos="31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/End_with Clien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5895718" y="4178479"/>
            <a:ext cx="789386" cy="631626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3C7F1C0-0185-4F23-853E-0EE2461C9F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019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41805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Click to add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8CEBA67-984A-4B6F-8E47-1DD176DB8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977" y="4599988"/>
            <a:ext cx="5195921" cy="254001"/>
          </a:xfrm>
          <a:prstGeom prst="rect">
            <a:avLst/>
          </a:prstGeom>
        </p:spPr>
        <p:txBody>
          <a:bodyPr lIns="0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99BE9E-3E84-48F3-8AE8-F2C252703BED}"/>
              </a:ext>
            </a:extLst>
          </p:cNvPr>
          <p:cNvCxnSpPr/>
          <p:nvPr userDrawn="1"/>
        </p:nvCxnSpPr>
        <p:spPr>
          <a:xfrm>
            <a:off x="6782984" y="4216578"/>
            <a:ext cx="0" cy="555427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5D9A85-57E1-40FF-8192-E59F1B029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8800" y="4203700"/>
            <a:ext cx="1854200" cy="596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502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2532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2628">
          <p15:clr>
            <a:srgbClr val="FBAE40"/>
          </p15:clr>
        </p15:guide>
        <p15:guide id="5" orient="horz" pos="30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/E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390525" y="296379"/>
            <a:ext cx="789386" cy="6316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99BE9E-3E84-48F3-8AE8-F2C252703BED}"/>
              </a:ext>
            </a:extLst>
          </p:cNvPr>
          <p:cNvCxnSpPr/>
          <p:nvPr userDrawn="1"/>
        </p:nvCxnSpPr>
        <p:spPr>
          <a:xfrm>
            <a:off x="1277791" y="334478"/>
            <a:ext cx="0" cy="555427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70D1802-FEFA-4A99-AF05-84DF1F5F3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41486" y="0"/>
            <a:ext cx="5604912" cy="51435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2BA37C9-1E02-4B1B-8BCF-D452544724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444" y="3860799"/>
            <a:ext cx="2964356" cy="596901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Name</a:t>
            </a:r>
          </a:p>
          <a:p>
            <a:pPr>
              <a:spcBef>
                <a:spcPts val="0"/>
              </a:spcBef>
            </a:pPr>
            <a:r>
              <a:rPr lang="en-US" dirty="0"/>
              <a:t>Designation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99EE0D3-B822-4EF2-B372-BFC7EA2C4B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444" y="4582887"/>
            <a:ext cx="2964356" cy="3079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 dirty="0"/>
              <a:t>Date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AC59D8B-7664-473D-9F3A-43193FC754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317500"/>
            <a:ext cx="1854200" cy="596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1AD61-B325-4173-A26F-22530C572D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444" y="1727200"/>
            <a:ext cx="2959100" cy="939800"/>
          </a:xfrm>
          <a:prstGeom prst="rect">
            <a:avLst/>
          </a:prstGeom>
        </p:spPr>
        <p:txBody>
          <a:bodyPr lIns="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31775" lvl="0" indent="-231775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540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/E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70D1802-FEFA-4A99-AF05-84DF1F5F3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41486" y="0"/>
            <a:ext cx="5604912" cy="51435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2BA37C9-1E02-4B1B-8BCF-D452544724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444" y="2876550"/>
            <a:ext cx="2964356" cy="596901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Name</a:t>
            </a:r>
          </a:p>
          <a:p>
            <a:pPr>
              <a:spcBef>
                <a:spcPts val="0"/>
              </a:spcBef>
            </a:pPr>
            <a:r>
              <a:rPr lang="en-US" dirty="0"/>
              <a:t>Designation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99EE0D3-B822-4EF2-B372-BFC7EA2C4B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444" y="3598638"/>
            <a:ext cx="2964356" cy="3079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 dirty="0"/>
              <a:t>Date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AC59D8B-7664-473D-9F3A-43193FC754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444" y="4248150"/>
            <a:ext cx="2126156" cy="28125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/>
              <a:t> Place sub-brand wordmark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1AD61-B325-4173-A26F-22530C572D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444" y="1727200"/>
            <a:ext cx="2959100" cy="939800"/>
          </a:xfrm>
          <a:prstGeom prst="rect">
            <a:avLst/>
          </a:prstGeom>
        </p:spPr>
        <p:txBody>
          <a:bodyPr lIns="0" tIns="45720" rIns="45720" bIns="4572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31775" lvl="0" indent="-231775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t="11774" r="9918" b="11902"/>
          <a:stretch/>
        </p:blipFill>
        <p:spPr>
          <a:xfrm>
            <a:off x="390525" y="296379"/>
            <a:ext cx="789386" cy="6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7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BFB76019-7A2B-4225-AFDE-0AA1102869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Agenda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796C71-F53E-429F-8A05-D30C32FF08D0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6E64DB-6C3A-480C-BA61-346E1348B8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DD9C7-B0FF-42FB-B821-D45557774A3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5" name="Shape 257">
            <a:extLst>
              <a:ext uri="{FF2B5EF4-FFF2-40B4-BE49-F238E27FC236}">
                <a16:creationId xmlns:a16="http://schemas.microsoft.com/office/drawing/2014/main" id="{579D145C-3692-40E3-B374-8E9BDF1C51E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C8827E8-BDE2-4ED5-A98F-AEA84FDC5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132726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8FC1F31-B494-47F9-A60F-82D1EE2887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1100" y="3129868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45E4921-47E4-499A-8F43-1FAA43484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54400" y="3129868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4BF1CB7-BFB9-48A4-A1D7-3A02D78785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7700" y="3129868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57BAD263-C941-4E36-8327-6A4B3BC93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3869095"/>
            <a:ext cx="1447800" cy="59690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 sz="11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F4D25572-8868-47E8-B110-D34E074700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1100" y="3866237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B4BB77F-FA94-447B-B69F-54184BB05D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4400" y="3866237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72389B8-3197-497C-B9A4-11F948D376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7700" y="3866237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36017E8-BB1E-4048-A7F8-42317E581F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4479608"/>
            <a:ext cx="1447800" cy="2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10 mins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BFBC601-9813-4594-81B3-0A73187685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91100" y="4476750"/>
            <a:ext cx="1447800" cy="2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10 mins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36212561-8AAF-4A1E-8126-7ED8F22299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4400" y="4476750"/>
            <a:ext cx="1447800" cy="2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10 mins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DDD2589-4855-4DAB-B46A-CEBFF98B09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17700" y="4476750"/>
            <a:ext cx="1447800" cy="2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10 mins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17CEDCB-AA30-40BE-9015-905065FD5A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2720" y="3129868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67A3CD0C-87C0-4028-ABC6-73D4C3E86E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2720" y="3866237"/>
            <a:ext cx="1447800" cy="596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CCD483BC-63BA-4172-B9F5-2D373C5298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2720" y="4476750"/>
            <a:ext cx="1447800" cy="2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10 mins</a:t>
            </a:r>
          </a:p>
        </p:txBody>
      </p:sp>
      <p:grpSp>
        <p:nvGrpSpPr>
          <p:cNvPr id="57" name="Group 56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58" name="Oval 5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59" name="Oval 5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val 5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val 60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val 61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7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311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BB01DEF7-C1C0-4BDE-8F9E-A71A4D7B7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Agenda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796C71-F53E-429F-8A05-D30C32FF08D0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6E64DB-6C3A-480C-BA61-346E1348B8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DD9C7-B0FF-42FB-B821-D45557774A3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5" name="Shape 257">
            <a:extLst>
              <a:ext uri="{FF2B5EF4-FFF2-40B4-BE49-F238E27FC236}">
                <a16:creationId xmlns:a16="http://schemas.microsoft.com/office/drawing/2014/main" id="{579D145C-3692-40E3-B374-8E9BDF1C51E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6324959-88E1-46C1-8AB7-8449D7CEF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524" y="1123950"/>
            <a:ext cx="2505075" cy="41941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064DAF1-33DF-4755-AF0C-E37742235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4" y="1835944"/>
            <a:ext cx="2505075" cy="41941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EEB44D1-C00D-40E0-BBCB-6D00C2624E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524" y="2547938"/>
            <a:ext cx="2505075" cy="41941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AC38D94-553A-4CCA-84A9-E8D851915E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524" y="3259932"/>
            <a:ext cx="2505075" cy="41941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85F274F-8103-4AEE-9BBA-4F93AD8795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0524" y="3971925"/>
            <a:ext cx="2505075" cy="41941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26" name="Oval 2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27" name="Oval 2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2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val 2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32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711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310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22985D04-01D1-4E40-A8A8-CA96A37C8B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932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background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796C71-F53E-429F-8A05-D30C32FF08D0}"/>
              </a:ext>
            </a:extLst>
          </p:cNvPr>
          <p:cNvSpPr txBox="1">
            <a:spLocks/>
          </p:cNvSpPr>
          <p:nvPr userDrawn="1"/>
        </p:nvSpPr>
        <p:spPr>
          <a:xfrm>
            <a:off x="7899751" y="4975673"/>
            <a:ext cx="83124" cy="111722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" b="0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6E64DB-6C3A-480C-BA61-346E1348B8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002022" y="4978054"/>
            <a:ext cx="282581" cy="109457"/>
          </a:xfrm>
          <a:custGeom>
            <a:avLst/>
            <a:gdLst>
              <a:gd name="T0" fmla="*/ 910 w 1135"/>
              <a:gd name="T1" fmla="*/ 216 h 441"/>
              <a:gd name="T2" fmla="*/ 1135 w 1135"/>
              <a:gd name="T3" fmla="*/ 216 h 441"/>
              <a:gd name="T4" fmla="*/ 1022 w 1135"/>
              <a:gd name="T5" fmla="*/ 277 h 441"/>
              <a:gd name="T6" fmla="*/ 1022 w 1135"/>
              <a:gd name="T7" fmla="*/ 155 h 441"/>
              <a:gd name="T8" fmla="*/ 1022 w 1135"/>
              <a:gd name="T9" fmla="*/ 277 h 441"/>
              <a:gd name="T10" fmla="*/ 275 w 1135"/>
              <a:gd name="T11" fmla="*/ 107 h 441"/>
              <a:gd name="T12" fmla="*/ 232 w 1135"/>
              <a:gd name="T13" fmla="*/ 219 h 441"/>
              <a:gd name="T14" fmla="*/ 164 w 1135"/>
              <a:gd name="T15" fmla="*/ 101 h 441"/>
              <a:gd name="T16" fmla="*/ 151 w 1135"/>
              <a:gd name="T17" fmla="*/ 106 h 441"/>
              <a:gd name="T18" fmla="*/ 58 w 1135"/>
              <a:gd name="T19" fmla="*/ 113 h 441"/>
              <a:gd name="T20" fmla="*/ 8 w 1135"/>
              <a:gd name="T21" fmla="*/ 107 h 441"/>
              <a:gd name="T22" fmla="*/ 69 w 1135"/>
              <a:gd name="T23" fmla="*/ 326 h 441"/>
              <a:gd name="T24" fmla="*/ 83 w 1135"/>
              <a:gd name="T25" fmla="*/ 332 h 441"/>
              <a:gd name="T26" fmla="*/ 162 w 1135"/>
              <a:gd name="T27" fmla="*/ 193 h 441"/>
              <a:gd name="T28" fmla="*/ 241 w 1135"/>
              <a:gd name="T29" fmla="*/ 332 h 441"/>
              <a:gd name="T30" fmla="*/ 255 w 1135"/>
              <a:gd name="T31" fmla="*/ 326 h 441"/>
              <a:gd name="T32" fmla="*/ 316 w 1135"/>
              <a:gd name="T33" fmla="*/ 107 h 441"/>
              <a:gd name="T34" fmla="*/ 371 w 1135"/>
              <a:gd name="T35" fmla="*/ 107 h 441"/>
              <a:gd name="T36" fmla="*/ 362 w 1135"/>
              <a:gd name="T37" fmla="*/ 316 h 441"/>
              <a:gd name="T38" fmla="*/ 413 w 1135"/>
              <a:gd name="T39" fmla="*/ 326 h 441"/>
              <a:gd name="T40" fmla="*/ 423 w 1135"/>
              <a:gd name="T41" fmla="*/ 117 h 441"/>
              <a:gd name="T42" fmla="*/ 596 w 1135"/>
              <a:gd name="T43" fmla="*/ 101 h 441"/>
              <a:gd name="T44" fmla="*/ 522 w 1135"/>
              <a:gd name="T45" fmla="*/ 133 h 441"/>
              <a:gd name="T46" fmla="*/ 506 w 1135"/>
              <a:gd name="T47" fmla="*/ 107 h 441"/>
              <a:gd name="T48" fmla="*/ 477 w 1135"/>
              <a:gd name="T49" fmla="*/ 117 h 441"/>
              <a:gd name="T50" fmla="*/ 486 w 1135"/>
              <a:gd name="T51" fmla="*/ 441 h 441"/>
              <a:gd name="T52" fmla="*/ 538 w 1135"/>
              <a:gd name="T53" fmla="*/ 432 h 441"/>
              <a:gd name="T54" fmla="*/ 596 w 1135"/>
              <a:gd name="T55" fmla="*/ 332 h 441"/>
              <a:gd name="T56" fmla="*/ 596 w 1135"/>
              <a:gd name="T57" fmla="*/ 101 h 441"/>
              <a:gd name="T58" fmla="*/ 538 w 1135"/>
              <a:gd name="T59" fmla="*/ 265 h 441"/>
              <a:gd name="T60" fmla="*/ 584 w 1135"/>
              <a:gd name="T61" fmla="*/ 155 h 441"/>
              <a:gd name="T62" fmla="*/ 584 w 1135"/>
              <a:gd name="T63" fmla="*/ 277 h 441"/>
              <a:gd name="T64" fmla="*/ 792 w 1135"/>
              <a:gd name="T65" fmla="*/ 133 h 441"/>
              <a:gd name="T66" fmla="*/ 776 w 1135"/>
              <a:gd name="T67" fmla="*/ 107 h 441"/>
              <a:gd name="T68" fmla="*/ 747 w 1135"/>
              <a:gd name="T69" fmla="*/ 117 h 441"/>
              <a:gd name="T70" fmla="*/ 757 w 1135"/>
              <a:gd name="T71" fmla="*/ 326 h 441"/>
              <a:gd name="T72" fmla="*/ 808 w 1135"/>
              <a:gd name="T73" fmla="*/ 316 h 441"/>
              <a:gd name="T74" fmla="*/ 870 w 1135"/>
              <a:gd name="T75" fmla="*/ 159 h 441"/>
              <a:gd name="T76" fmla="*/ 897 w 1135"/>
              <a:gd name="T77" fmla="*/ 122 h 441"/>
              <a:gd name="T78" fmla="*/ 401 w 1135"/>
              <a:gd name="T79" fmla="*/ 4 h 441"/>
              <a:gd name="T80" fmla="*/ 383 w 1135"/>
              <a:gd name="T81" fmla="*/ 70 h 441"/>
              <a:gd name="T82" fmla="*/ 401 w 1135"/>
              <a:gd name="T83" fmla="*/ 4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5" h="441">
                <a:moveTo>
                  <a:pt x="1022" y="101"/>
                </a:moveTo>
                <a:cubicBezTo>
                  <a:pt x="960" y="101"/>
                  <a:pt x="910" y="152"/>
                  <a:pt x="910" y="216"/>
                </a:cubicBezTo>
                <a:cubicBezTo>
                  <a:pt x="910" y="280"/>
                  <a:pt x="960" y="332"/>
                  <a:pt x="1022" y="332"/>
                </a:cubicBezTo>
                <a:cubicBezTo>
                  <a:pt x="1084" y="332"/>
                  <a:pt x="1135" y="280"/>
                  <a:pt x="1135" y="216"/>
                </a:cubicBezTo>
                <a:cubicBezTo>
                  <a:pt x="1135" y="152"/>
                  <a:pt x="1084" y="101"/>
                  <a:pt x="1022" y="101"/>
                </a:cubicBezTo>
                <a:close/>
                <a:moveTo>
                  <a:pt x="1022" y="277"/>
                </a:moveTo>
                <a:cubicBezTo>
                  <a:pt x="990" y="277"/>
                  <a:pt x="964" y="250"/>
                  <a:pt x="964" y="216"/>
                </a:cubicBezTo>
                <a:cubicBezTo>
                  <a:pt x="964" y="183"/>
                  <a:pt x="990" y="155"/>
                  <a:pt x="1022" y="155"/>
                </a:cubicBezTo>
                <a:cubicBezTo>
                  <a:pt x="1054" y="155"/>
                  <a:pt x="1080" y="183"/>
                  <a:pt x="1080" y="216"/>
                </a:cubicBezTo>
                <a:cubicBezTo>
                  <a:pt x="1080" y="250"/>
                  <a:pt x="1054" y="277"/>
                  <a:pt x="1022" y="277"/>
                </a:cubicBezTo>
                <a:close/>
                <a:moveTo>
                  <a:pt x="316" y="107"/>
                </a:moveTo>
                <a:cubicBezTo>
                  <a:pt x="275" y="107"/>
                  <a:pt x="275" y="107"/>
                  <a:pt x="275" y="107"/>
                </a:cubicBezTo>
                <a:cubicBezTo>
                  <a:pt x="271" y="107"/>
                  <a:pt x="268" y="110"/>
                  <a:pt x="266" y="113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174" y="106"/>
                  <a:pt x="174" y="106"/>
                  <a:pt x="174" y="106"/>
                </a:cubicBezTo>
                <a:cubicBezTo>
                  <a:pt x="172" y="103"/>
                  <a:pt x="168" y="101"/>
                  <a:pt x="164" y="101"/>
                </a:cubicBezTo>
                <a:cubicBezTo>
                  <a:pt x="160" y="101"/>
                  <a:pt x="160" y="101"/>
                  <a:pt x="160" y="101"/>
                </a:cubicBezTo>
                <a:cubicBezTo>
                  <a:pt x="156" y="101"/>
                  <a:pt x="152" y="103"/>
                  <a:pt x="151" y="106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7" y="110"/>
                  <a:pt x="53" y="107"/>
                  <a:pt x="49" y="107"/>
                </a:cubicBezTo>
                <a:cubicBezTo>
                  <a:pt x="8" y="107"/>
                  <a:pt x="8" y="107"/>
                  <a:pt x="8" y="107"/>
                </a:cubicBezTo>
                <a:cubicBezTo>
                  <a:pt x="3" y="107"/>
                  <a:pt x="0" y="111"/>
                  <a:pt x="1" y="116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0" y="329"/>
                  <a:pt x="74" y="332"/>
                  <a:pt x="77" y="332"/>
                </a:cubicBezTo>
                <a:cubicBezTo>
                  <a:pt x="83" y="332"/>
                  <a:pt x="83" y="332"/>
                  <a:pt x="83" y="332"/>
                </a:cubicBezTo>
                <a:cubicBezTo>
                  <a:pt x="87" y="332"/>
                  <a:pt x="91" y="329"/>
                  <a:pt x="93" y="326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231" y="326"/>
                  <a:pt x="231" y="326"/>
                  <a:pt x="231" y="326"/>
                </a:cubicBezTo>
                <a:cubicBezTo>
                  <a:pt x="233" y="329"/>
                  <a:pt x="237" y="332"/>
                  <a:pt x="241" y="332"/>
                </a:cubicBezTo>
                <a:cubicBezTo>
                  <a:pt x="247" y="332"/>
                  <a:pt x="247" y="332"/>
                  <a:pt x="247" y="332"/>
                </a:cubicBezTo>
                <a:cubicBezTo>
                  <a:pt x="250" y="332"/>
                  <a:pt x="254" y="329"/>
                  <a:pt x="255" y="32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5" y="111"/>
                  <a:pt x="322" y="107"/>
                  <a:pt x="316" y="107"/>
                </a:cubicBezTo>
                <a:close/>
                <a:moveTo>
                  <a:pt x="413" y="107"/>
                </a:moveTo>
                <a:cubicBezTo>
                  <a:pt x="371" y="107"/>
                  <a:pt x="371" y="107"/>
                  <a:pt x="371" y="107"/>
                </a:cubicBezTo>
                <a:cubicBezTo>
                  <a:pt x="366" y="107"/>
                  <a:pt x="362" y="111"/>
                  <a:pt x="362" y="117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62" y="321"/>
                  <a:pt x="366" y="326"/>
                  <a:pt x="371" y="326"/>
                </a:cubicBezTo>
                <a:cubicBezTo>
                  <a:pt x="413" y="326"/>
                  <a:pt x="413" y="326"/>
                  <a:pt x="413" y="326"/>
                </a:cubicBezTo>
                <a:cubicBezTo>
                  <a:pt x="418" y="326"/>
                  <a:pt x="423" y="321"/>
                  <a:pt x="423" y="316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1"/>
                  <a:pt x="418" y="107"/>
                  <a:pt x="413" y="107"/>
                </a:cubicBezTo>
                <a:close/>
                <a:moveTo>
                  <a:pt x="596" y="101"/>
                </a:moveTo>
                <a:cubicBezTo>
                  <a:pt x="567" y="101"/>
                  <a:pt x="541" y="113"/>
                  <a:pt x="522" y="133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4" y="113"/>
                  <a:pt x="514" y="113"/>
                  <a:pt x="514" y="113"/>
                </a:cubicBezTo>
                <a:cubicBezTo>
                  <a:pt x="513" y="110"/>
                  <a:pt x="509" y="107"/>
                  <a:pt x="506" y="107"/>
                </a:cubicBezTo>
                <a:cubicBezTo>
                  <a:pt x="486" y="107"/>
                  <a:pt x="486" y="107"/>
                  <a:pt x="486" y="107"/>
                </a:cubicBezTo>
                <a:cubicBezTo>
                  <a:pt x="481" y="107"/>
                  <a:pt x="477" y="111"/>
                  <a:pt x="477" y="117"/>
                </a:cubicBezTo>
                <a:cubicBezTo>
                  <a:pt x="477" y="432"/>
                  <a:pt x="477" y="432"/>
                  <a:pt x="477" y="432"/>
                </a:cubicBezTo>
                <a:cubicBezTo>
                  <a:pt x="477" y="437"/>
                  <a:pt x="481" y="441"/>
                  <a:pt x="486" y="441"/>
                </a:cubicBezTo>
                <a:cubicBezTo>
                  <a:pt x="528" y="441"/>
                  <a:pt x="528" y="441"/>
                  <a:pt x="528" y="441"/>
                </a:cubicBezTo>
                <a:cubicBezTo>
                  <a:pt x="533" y="441"/>
                  <a:pt x="538" y="437"/>
                  <a:pt x="538" y="432"/>
                </a:cubicBezTo>
                <a:cubicBezTo>
                  <a:pt x="538" y="322"/>
                  <a:pt x="538" y="322"/>
                  <a:pt x="538" y="322"/>
                </a:cubicBezTo>
                <a:cubicBezTo>
                  <a:pt x="555" y="328"/>
                  <a:pt x="575" y="332"/>
                  <a:pt x="596" y="332"/>
                </a:cubicBezTo>
                <a:cubicBezTo>
                  <a:pt x="654" y="332"/>
                  <a:pt x="702" y="280"/>
                  <a:pt x="702" y="216"/>
                </a:cubicBezTo>
                <a:cubicBezTo>
                  <a:pt x="702" y="152"/>
                  <a:pt x="654" y="101"/>
                  <a:pt x="596" y="101"/>
                </a:cubicBezTo>
                <a:close/>
                <a:moveTo>
                  <a:pt x="584" y="277"/>
                </a:moveTo>
                <a:cubicBezTo>
                  <a:pt x="567" y="277"/>
                  <a:pt x="551" y="273"/>
                  <a:pt x="538" y="265"/>
                </a:cubicBezTo>
                <a:cubicBezTo>
                  <a:pt x="538" y="182"/>
                  <a:pt x="538" y="182"/>
                  <a:pt x="538" y="182"/>
                </a:cubicBezTo>
                <a:cubicBezTo>
                  <a:pt x="548" y="166"/>
                  <a:pt x="565" y="155"/>
                  <a:pt x="584" y="155"/>
                </a:cubicBezTo>
                <a:cubicBezTo>
                  <a:pt x="615" y="155"/>
                  <a:pt x="640" y="183"/>
                  <a:pt x="640" y="216"/>
                </a:cubicBezTo>
                <a:cubicBezTo>
                  <a:pt x="640" y="250"/>
                  <a:pt x="615" y="277"/>
                  <a:pt x="584" y="277"/>
                </a:cubicBezTo>
                <a:close/>
                <a:moveTo>
                  <a:pt x="856" y="101"/>
                </a:moveTo>
                <a:cubicBezTo>
                  <a:pt x="816" y="101"/>
                  <a:pt x="792" y="133"/>
                  <a:pt x="792" y="133"/>
                </a:cubicBezTo>
                <a:cubicBezTo>
                  <a:pt x="785" y="113"/>
                  <a:pt x="785" y="113"/>
                  <a:pt x="785" y="113"/>
                </a:cubicBezTo>
                <a:cubicBezTo>
                  <a:pt x="784" y="110"/>
                  <a:pt x="780" y="107"/>
                  <a:pt x="776" y="107"/>
                </a:cubicBezTo>
                <a:cubicBezTo>
                  <a:pt x="757" y="107"/>
                  <a:pt x="757" y="107"/>
                  <a:pt x="757" y="107"/>
                </a:cubicBezTo>
                <a:cubicBezTo>
                  <a:pt x="752" y="107"/>
                  <a:pt x="747" y="111"/>
                  <a:pt x="747" y="117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1"/>
                  <a:pt x="752" y="326"/>
                  <a:pt x="757" y="326"/>
                </a:cubicBezTo>
                <a:cubicBezTo>
                  <a:pt x="799" y="326"/>
                  <a:pt x="799" y="326"/>
                  <a:pt x="799" y="326"/>
                </a:cubicBezTo>
                <a:cubicBezTo>
                  <a:pt x="804" y="326"/>
                  <a:pt x="808" y="321"/>
                  <a:pt x="808" y="316"/>
                </a:cubicBezTo>
                <a:cubicBezTo>
                  <a:pt x="808" y="176"/>
                  <a:pt x="808" y="176"/>
                  <a:pt x="808" y="176"/>
                </a:cubicBezTo>
                <a:cubicBezTo>
                  <a:pt x="833" y="147"/>
                  <a:pt x="864" y="157"/>
                  <a:pt x="870" y="159"/>
                </a:cubicBezTo>
                <a:cubicBezTo>
                  <a:pt x="876" y="162"/>
                  <a:pt x="881" y="159"/>
                  <a:pt x="883" y="155"/>
                </a:cubicBezTo>
                <a:cubicBezTo>
                  <a:pt x="885" y="150"/>
                  <a:pt x="894" y="130"/>
                  <a:pt x="897" y="122"/>
                </a:cubicBezTo>
                <a:cubicBezTo>
                  <a:pt x="901" y="114"/>
                  <a:pt x="896" y="101"/>
                  <a:pt x="856" y="101"/>
                </a:cubicBezTo>
                <a:close/>
                <a:moveTo>
                  <a:pt x="401" y="4"/>
                </a:moveTo>
                <a:cubicBezTo>
                  <a:pt x="383" y="0"/>
                  <a:pt x="364" y="10"/>
                  <a:pt x="360" y="28"/>
                </a:cubicBezTo>
                <a:cubicBezTo>
                  <a:pt x="355" y="46"/>
                  <a:pt x="365" y="65"/>
                  <a:pt x="383" y="70"/>
                </a:cubicBezTo>
                <a:cubicBezTo>
                  <a:pt x="401" y="74"/>
                  <a:pt x="420" y="64"/>
                  <a:pt x="425" y="46"/>
                </a:cubicBezTo>
                <a:cubicBezTo>
                  <a:pt x="430" y="28"/>
                  <a:pt x="419" y="9"/>
                  <a:pt x="401" y="4"/>
                </a:cubicBezTo>
                <a:close/>
              </a:path>
            </a:pathLst>
          </a:custGeom>
          <a:solidFill>
            <a:srgbClr val="3419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DD9C7-B0FF-42FB-B821-D45557774A39}"/>
              </a:ext>
            </a:extLst>
          </p:cNvPr>
          <p:cNvSpPr txBox="1"/>
          <p:nvPr userDrawn="1"/>
        </p:nvSpPr>
        <p:spPr>
          <a:xfrm>
            <a:off x="8264669" y="4933519"/>
            <a:ext cx="6135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5" name="Shape 257">
            <a:extLst>
              <a:ext uri="{FF2B5EF4-FFF2-40B4-BE49-F238E27FC236}">
                <a16:creationId xmlns:a16="http://schemas.microsoft.com/office/drawing/2014/main" id="{579D145C-3692-40E3-B374-8E9BDF1C51E7}"/>
              </a:ext>
            </a:extLst>
          </p:cNvPr>
          <p:cNvSpPr txBox="1">
            <a:spLocks/>
          </p:cNvSpPr>
          <p:nvPr userDrawn="1"/>
        </p:nvSpPr>
        <p:spPr>
          <a:xfrm>
            <a:off x="8869969" y="4930742"/>
            <a:ext cx="259712" cy="19492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45720" rIns="0" bIns="45720" rtlCol="0" anchor="ctr"/>
          <a:lstStyle>
            <a:defPPr>
              <a:defRPr lang="en-US"/>
            </a:defPPr>
            <a:lvl1pPr algn="ctr">
              <a:defRPr sz="600" b="0" u="none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fld id="{86CB4B4D-7CA3-9044-876B-883B54F8677D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lvl="0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71948" y="4978614"/>
            <a:ext cx="503788" cy="94721"/>
            <a:chOff x="6014087" y="4646472"/>
            <a:chExt cx="503788" cy="94721"/>
          </a:xfrm>
        </p:grpSpPr>
        <p:sp>
          <p:nvSpPr>
            <p:cNvPr id="66" name="Oval 65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423171" y="4646472"/>
              <a:ext cx="94704" cy="94721"/>
            </a:xfrm>
            <a:prstGeom prst="ellipse">
              <a:avLst/>
            </a:prstGeom>
            <a:solidFill>
              <a:srgbClr val="EF3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67" name="Oval 6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320900" y="4646472"/>
              <a:ext cx="94704" cy="94721"/>
            </a:xfrm>
            <a:prstGeom prst="ellipse">
              <a:avLst/>
            </a:prstGeom>
            <a:solidFill>
              <a:srgbClr val="0E357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val 67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218629" y="4646472"/>
              <a:ext cx="94704" cy="94721"/>
            </a:xfrm>
            <a:prstGeom prst="ellipse">
              <a:avLst/>
            </a:prstGeom>
            <a:solidFill>
              <a:srgbClr val="00A2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val 68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116358" y="4646472"/>
              <a:ext cx="94704" cy="94721"/>
            </a:xfrm>
            <a:prstGeom prst="ellipse">
              <a:avLst/>
            </a:prstGeom>
            <a:solidFill>
              <a:srgbClr val="6DC24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val 69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6014087" y="4646472"/>
              <a:ext cx="94704" cy="94721"/>
            </a:xfrm>
            <a:prstGeom prst="ellipse">
              <a:avLst/>
            </a:prstGeom>
            <a:solidFill>
              <a:srgbClr val="FFDA2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E8172F75-58CE-4E54-878F-4EE7127EE2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274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8">
            <a:extLst>
              <a:ext uri="{FF2B5EF4-FFF2-40B4-BE49-F238E27FC236}">
                <a16:creationId xmlns:a16="http://schemas.microsoft.com/office/drawing/2014/main" id="{378E8521-F0D5-49BB-BDB2-B3C3BC5C6C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293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Text Placeholder 38">
            <a:extLst>
              <a:ext uri="{FF2B5EF4-FFF2-40B4-BE49-F238E27FC236}">
                <a16:creationId xmlns:a16="http://schemas.microsoft.com/office/drawing/2014/main" id="{0E5B31D2-3E1D-4445-985E-B24C1379DF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74" y="154406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5 minutes</a:t>
            </a:r>
          </a:p>
        </p:txBody>
      </p:sp>
      <p:sp>
        <p:nvSpPr>
          <p:cNvPr id="100" name="Text Placeholder 38">
            <a:extLst>
              <a:ext uri="{FF2B5EF4-FFF2-40B4-BE49-F238E27FC236}">
                <a16:creationId xmlns:a16="http://schemas.microsoft.com/office/drawing/2014/main" id="{89416D84-913D-4130-8022-4A652A82D2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3148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1" name="Text Placeholder 38">
            <a:extLst>
              <a:ext uri="{FF2B5EF4-FFF2-40B4-BE49-F238E27FC236}">
                <a16:creationId xmlns:a16="http://schemas.microsoft.com/office/drawing/2014/main" id="{19EF181A-6F78-4073-A217-B18F1DDCE1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0167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2" name="Text Placeholder 38">
            <a:extLst>
              <a:ext uri="{FF2B5EF4-FFF2-40B4-BE49-F238E27FC236}">
                <a16:creationId xmlns:a16="http://schemas.microsoft.com/office/drawing/2014/main" id="{ADF0A0F8-BD27-430C-A5C7-BB3B12E52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3148" y="154406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15 minutes</a:t>
            </a:r>
          </a:p>
        </p:txBody>
      </p:sp>
      <p:sp>
        <p:nvSpPr>
          <p:cNvPr id="104" name="Text Placeholder 38">
            <a:extLst>
              <a:ext uri="{FF2B5EF4-FFF2-40B4-BE49-F238E27FC236}">
                <a16:creationId xmlns:a16="http://schemas.microsoft.com/office/drawing/2014/main" id="{53B22000-3BF9-410E-AAC2-94C8574A5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0022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5" name="Text Placeholder 38">
            <a:extLst>
              <a:ext uri="{FF2B5EF4-FFF2-40B4-BE49-F238E27FC236}">
                <a16:creationId xmlns:a16="http://schemas.microsoft.com/office/drawing/2014/main" id="{AA119810-035D-4823-BCE7-42B4FE5E6A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1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6" name="Text Placeholder 38">
            <a:extLst>
              <a:ext uri="{FF2B5EF4-FFF2-40B4-BE49-F238E27FC236}">
                <a16:creationId xmlns:a16="http://schemas.microsoft.com/office/drawing/2014/main" id="{DF479A88-B52B-481C-B572-A55FD6C3D2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10022" y="154406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20 minutes</a:t>
            </a:r>
          </a:p>
        </p:txBody>
      </p:sp>
      <p:sp>
        <p:nvSpPr>
          <p:cNvPr id="108" name="Text Placeholder 38">
            <a:extLst>
              <a:ext uri="{FF2B5EF4-FFF2-40B4-BE49-F238E27FC236}">
                <a16:creationId xmlns:a16="http://schemas.microsoft.com/office/drawing/2014/main" id="{03F0D81A-4363-4792-B27F-6F92F7C74B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76896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9" name="Text Placeholder 38">
            <a:extLst>
              <a:ext uri="{FF2B5EF4-FFF2-40B4-BE49-F238E27FC236}">
                <a16:creationId xmlns:a16="http://schemas.microsoft.com/office/drawing/2014/main" id="{5F77F894-67EA-42C6-80E6-4D9C9A935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93915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10" name="Text Placeholder 38">
            <a:extLst>
              <a:ext uri="{FF2B5EF4-FFF2-40B4-BE49-F238E27FC236}">
                <a16:creationId xmlns:a16="http://schemas.microsoft.com/office/drawing/2014/main" id="{EF0FD24A-B914-4B7C-A840-C4148C9B69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76896" y="154406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10 minutes</a:t>
            </a:r>
          </a:p>
        </p:txBody>
      </p:sp>
      <p:sp>
        <p:nvSpPr>
          <p:cNvPr id="112" name="Text Placeholder 38">
            <a:extLst>
              <a:ext uri="{FF2B5EF4-FFF2-40B4-BE49-F238E27FC236}">
                <a16:creationId xmlns:a16="http://schemas.microsoft.com/office/drawing/2014/main" id="{6B52AFBB-F1DA-40CD-B267-BB916E3981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43770" y="113347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3" name="Text Placeholder 38">
            <a:extLst>
              <a:ext uri="{FF2B5EF4-FFF2-40B4-BE49-F238E27FC236}">
                <a16:creationId xmlns:a16="http://schemas.microsoft.com/office/drawing/2014/main" id="{81917DDA-CE29-4879-B62C-36BFC57542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60789" y="113347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14" name="Text Placeholder 38">
            <a:extLst>
              <a:ext uri="{FF2B5EF4-FFF2-40B4-BE49-F238E27FC236}">
                <a16:creationId xmlns:a16="http://schemas.microsoft.com/office/drawing/2014/main" id="{FD057B66-203F-4996-BD2D-9AE5B020F01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43770" y="154406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5 minutes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7143A3C-B75D-41F6-B75D-0A8FC456E9A3}"/>
              </a:ext>
            </a:extLst>
          </p:cNvPr>
          <p:cNvSpPr/>
          <p:nvPr userDrawn="1"/>
        </p:nvSpPr>
        <p:spPr>
          <a:xfrm>
            <a:off x="676275" y="1697562"/>
            <a:ext cx="987552" cy="9144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910A17E-9E90-421D-8315-2B60E8AC1880}"/>
              </a:ext>
            </a:extLst>
          </p:cNvPr>
          <p:cNvSpPr/>
          <p:nvPr userDrawn="1"/>
        </p:nvSpPr>
        <p:spPr>
          <a:xfrm>
            <a:off x="2343149" y="1697562"/>
            <a:ext cx="990600" cy="27432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71C0246-D84C-4AFA-89BD-8A972D0B61C4}"/>
              </a:ext>
            </a:extLst>
          </p:cNvPr>
          <p:cNvSpPr/>
          <p:nvPr userDrawn="1"/>
        </p:nvSpPr>
        <p:spPr>
          <a:xfrm>
            <a:off x="4010023" y="1697562"/>
            <a:ext cx="990600" cy="36576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DE7EA2-B0DA-4EB8-BAE2-BBB72E413D17}"/>
              </a:ext>
            </a:extLst>
          </p:cNvPr>
          <p:cNvSpPr/>
          <p:nvPr userDrawn="1"/>
        </p:nvSpPr>
        <p:spPr>
          <a:xfrm>
            <a:off x="5676897" y="1697562"/>
            <a:ext cx="990600" cy="18288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E82C3B7-D0D6-439A-9045-E44775F6BFFA}"/>
              </a:ext>
            </a:extLst>
          </p:cNvPr>
          <p:cNvSpPr/>
          <p:nvPr userDrawn="1"/>
        </p:nvSpPr>
        <p:spPr>
          <a:xfrm>
            <a:off x="7343771" y="1697562"/>
            <a:ext cx="990600" cy="9144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116" name="Text Placeholder 38">
            <a:extLst>
              <a:ext uri="{FF2B5EF4-FFF2-40B4-BE49-F238E27FC236}">
                <a16:creationId xmlns:a16="http://schemas.microsoft.com/office/drawing/2014/main" id="{44FB34D7-4BAB-4977-8CBE-068B80CBF5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274" y="327541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7" name="Text Placeholder 38">
            <a:extLst>
              <a:ext uri="{FF2B5EF4-FFF2-40B4-BE49-F238E27FC236}">
                <a16:creationId xmlns:a16="http://schemas.microsoft.com/office/drawing/2014/main" id="{E4E330D0-C003-4268-912D-3EE0E1C9CB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293" y="327541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18" name="Text Placeholder 38">
            <a:extLst>
              <a:ext uri="{FF2B5EF4-FFF2-40B4-BE49-F238E27FC236}">
                <a16:creationId xmlns:a16="http://schemas.microsoft.com/office/drawing/2014/main" id="{5CA1B874-DB60-4A97-8F92-70E8290AD4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6274" y="368600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5 minutes</a:t>
            </a:r>
          </a:p>
        </p:txBody>
      </p:sp>
      <p:sp>
        <p:nvSpPr>
          <p:cNvPr id="120" name="Text Placeholder 38">
            <a:extLst>
              <a:ext uri="{FF2B5EF4-FFF2-40B4-BE49-F238E27FC236}">
                <a16:creationId xmlns:a16="http://schemas.microsoft.com/office/drawing/2014/main" id="{DBE8521B-2D0F-44DC-9568-41E5CCD27A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43148" y="327541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1" name="Text Placeholder 38">
            <a:extLst>
              <a:ext uri="{FF2B5EF4-FFF2-40B4-BE49-F238E27FC236}">
                <a16:creationId xmlns:a16="http://schemas.microsoft.com/office/drawing/2014/main" id="{D1974D8C-643E-4301-A689-A2537C0DD6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60167" y="327541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22" name="Text Placeholder 38">
            <a:extLst>
              <a:ext uri="{FF2B5EF4-FFF2-40B4-BE49-F238E27FC236}">
                <a16:creationId xmlns:a16="http://schemas.microsoft.com/office/drawing/2014/main" id="{904D9639-C3AE-4CA2-B495-2E016EAA5A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43148" y="368600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25 minutes</a:t>
            </a:r>
          </a:p>
        </p:txBody>
      </p:sp>
      <p:sp>
        <p:nvSpPr>
          <p:cNvPr id="124" name="Text Placeholder 38">
            <a:extLst>
              <a:ext uri="{FF2B5EF4-FFF2-40B4-BE49-F238E27FC236}">
                <a16:creationId xmlns:a16="http://schemas.microsoft.com/office/drawing/2014/main" id="{46861DD7-030D-4760-9E80-DA4E8BDA77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10022" y="327541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5" name="Text Placeholder 38">
            <a:extLst>
              <a:ext uri="{FF2B5EF4-FFF2-40B4-BE49-F238E27FC236}">
                <a16:creationId xmlns:a16="http://schemas.microsoft.com/office/drawing/2014/main" id="{A2B7DAAF-85CD-4AA6-9243-75F69DC296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27041" y="327541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126" name="Text Placeholder 38">
            <a:extLst>
              <a:ext uri="{FF2B5EF4-FFF2-40B4-BE49-F238E27FC236}">
                <a16:creationId xmlns:a16="http://schemas.microsoft.com/office/drawing/2014/main" id="{431A7B93-A0BE-498E-AC7B-2438C7C4BD9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10022" y="368600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30 minutes</a:t>
            </a:r>
          </a:p>
        </p:txBody>
      </p:sp>
      <p:sp>
        <p:nvSpPr>
          <p:cNvPr id="128" name="Text Placeholder 38">
            <a:extLst>
              <a:ext uri="{FF2B5EF4-FFF2-40B4-BE49-F238E27FC236}">
                <a16:creationId xmlns:a16="http://schemas.microsoft.com/office/drawing/2014/main" id="{5DB78A99-3F16-440B-AC22-5F7767464C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76896" y="327541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9" name="Text Placeholder 38">
            <a:extLst>
              <a:ext uri="{FF2B5EF4-FFF2-40B4-BE49-F238E27FC236}">
                <a16:creationId xmlns:a16="http://schemas.microsoft.com/office/drawing/2014/main" id="{8B08397F-1089-4BBC-80A9-4DDC33A9D7C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93915" y="3275415"/>
            <a:ext cx="28298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130" name="Text Placeholder 38">
            <a:extLst>
              <a:ext uri="{FF2B5EF4-FFF2-40B4-BE49-F238E27FC236}">
                <a16:creationId xmlns:a16="http://schemas.microsoft.com/office/drawing/2014/main" id="{CACE53A0-94BB-48BC-8249-475E65AF28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76896" y="368600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40 minutes</a:t>
            </a:r>
          </a:p>
        </p:txBody>
      </p:sp>
      <p:sp>
        <p:nvSpPr>
          <p:cNvPr id="132" name="Text Placeholder 38">
            <a:extLst>
              <a:ext uri="{FF2B5EF4-FFF2-40B4-BE49-F238E27FC236}">
                <a16:creationId xmlns:a16="http://schemas.microsoft.com/office/drawing/2014/main" id="{E4314015-188B-4216-B8BF-05B0165FC89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48574" y="3275415"/>
            <a:ext cx="990600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3" name="Text Placeholder 38">
            <a:extLst>
              <a:ext uri="{FF2B5EF4-FFF2-40B4-BE49-F238E27FC236}">
                <a16:creationId xmlns:a16="http://schemas.microsoft.com/office/drawing/2014/main" id="{C7D6E7D8-0D35-4910-BBBE-24F0BFEAA8F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60789" y="3275415"/>
            <a:ext cx="635411" cy="40591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4" name="Text Placeholder 38">
            <a:extLst>
              <a:ext uri="{FF2B5EF4-FFF2-40B4-BE49-F238E27FC236}">
                <a16:creationId xmlns:a16="http://schemas.microsoft.com/office/drawing/2014/main" id="{289257B4-30D4-460E-863A-572E285BAF2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48574" y="3686001"/>
            <a:ext cx="990600" cy="149245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45 minutes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26B4F7-793F-409F-8938-D5A6E2BBBB34}"/>
              </a:ext>
            </a:extLst>
          </p:cNvPr>
          <p:cNvSpPr/>
          <p:nvPr userDrawn="1"/>
        </p:nvSpPr>
        <p:spPr>
          <a:xfrm>
            <a:off x="676275" y="3839502"/>
            <a:ext cx="990600" cy="9144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251261B-8BC0-48B8-A488-58A9D1C0D252}"/>
              </a:ext>
            </a:extLst>
          </p:cNvPr>
          <p:cNvSpPr/>
          <p:nvPr userDrawn="1"/>
        </p:nvSpPr>
        <p:spPr>
          <a:xfrm>
            <a:off x="2343149" y="3839502"/>
            <a:ext cx="990600" cy="45720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53F129-368E-47EF-83F5-3563C027BE7C}"/>
              </a:ext>
            </a:extLst>
          </p:cNvPr>
          <p:cNvSpPr/>
          <p:nvPr userDrawn="1"/>
        </p:nvSpPr>
        <p:spPr>
          <a:xfrm>
            <a:off x="4010023" y="3839502"/>
            <a:ext cx="990600" cy="54864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1A98E2F-FD01-414F-856C-7A71E5B85DEB}"/>
              </a:ext>
            </a:extLst>
          </p:cNvPr>
          <p:cNvSpPr/>
          <p:nvPr userDrawn="1"/>
        </p:nvSpPr>
        <p:spPr>
          <a:xfrm>
            <a:off x="5676897" y="3839502"/>
            <a:ext cx="990600" cy="73152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D2ABAA2-86A7-470A-992E-0B10CD6AF10D}"/>
              </a:ext>
            </a:extLst>
          </p:cNvPr>
          <p:cNvSpPr/>
          <p:nvPr userDrawn="1"/>
        </p:nvSpPr>
        <p:spPr>
          <a:xfrm>
            <a:off x="7648575" y="3839502"/>
            <a:ext cx="990600" cy="82296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4761C6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099510-28F3-4F2E-9754-F1CEBCF98A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77" y="298475"/>
            <a:ext cx="5195921" cy="419413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lang="en-US" sz="2400" u="non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04356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80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612">
          <p15:clr>
            <a:srgbClr val="FBAE40"/>
          </p15:clr>
        </p15:guide>
        <p15:guide id="5" orient="horz" pos="310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19" y="256032"/>
            <a:ext cx="3200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lvl="0" eaLnBrk="0" hangingPunct="0">
              <a:spcBef>
                <a:spcPct val="20000"/>
              </a:spcBef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4B42DF9-61F4-47A2-888A-00F196B7D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19" y="1248937"/>
            <a:ext cx="8627806" cy="3484555"/>
          </a:xfrm>
          <a:prstGeom prst="rect">
            <a:avLst/>
          </a:prstGeom>
        </p:spPr>
        <p:txBody>
          <a:bodyPr lIns="45720" tIns="45720" rIns="45720" bIns="4572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03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802" r:id="rId2"/>
    <p:sldLayoutId id="2147483890" r:id="rId3"/>
    <p:sldLayoutId id="2147483891" r:id="rId4"/>
    <p:sldLayoutId id="2147483895" r:id="rId5"/>
    <p:sldLayoutId id="2147483921" r:id="rId6"/>
    <p:sldLayoutId id="2147483892" r:id="rId7"/>
    <p:sldLayoutId id="2147483910" r:id="rId8"/>
    <p:sldLayoutId id="2147483893" r:id="rId9"/>
    <p:sldLayoutId id="2147483896" r:id="rId10"/>
    <p:sldLayoutId id="2147483897" r:id="rId11"/>
    <p:sldLayoutId id="2147483912" r:id="rId12"/>
    <p:sldLayoutId id="2147483898" r:id="rId13"/>
    <p:sldLayoutId id="2147483899" r:id="rId14"/>
    <p:sldLayoutId id="2147483900" r:id="rId15"/>
    <p:sldLayoutId id="2147483919" r:id="rId16"/>
    <p:sldLayoutId id="2147483911" r:id="rId17"/>
    <p:sldLayoutId id="2147483915" r:id="rId18"/>
    <p:sldLayoutId id="2147483916" r:id="rId19"/>
    <p:sldLayoutId id="2147483917" r:id="rId20"/>
    <p:sldLayoutId id="2147483918" r:id="rId21"/>
    <p:sldLayoutId id="2147483901" r:id="rId22"/>
    <p:sldLayoutId id="2147483902" r:id="rId23"/>
    <p:sldLayoutId id="2147483903" r:id="rId24"/>
    <p:sldLayoutId id="2147483904" r:id="rId25"/>
    <p:sldLayoutId id="2147483906" r:id="rId26"/>
    <p:sldLayoutId id="2147483905" r:id="rId27"/>
    <p:sldLayoutId id="2147483907" r:id="rId28"/>
    <p:sldLayoutId id="2147483908" r:id="rId29"/>
    <p:sldLayoutId id="2147483920" r:id="rId30"/>
  </p:sldLayoutIdLst>
  <p:hf hdr="0"/>
  <p:txStyles>
    <p:titleStyle>
      <a:lvl1pPr marL="0" algn="l" defTabSz="457200" rtl="0" eaLnBrk="1" latinLnBrk="0" hangingPunct="1">
        <a:lnSpc>
          <a:spcPct val="100000"/>
        </a:lnSpc>
        <a:spcBef>
          <a:spcPts val="0"/>
        </a:spcBef>
        <a:buNone/>
        <a:tabLst>
          <a:tab pos="457200" algn="l"/>
        </a:tabLst>
        <a:defRPr lang="en-US" sz="2400" b="1" u="none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31775" indent="-231775" algn="l" defTabSz="4572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Arial" panose="020B0604020202020204" pitchFamily="34" charset="0"/>
        <a:buChar char="•"/>
        <a:defRPr kumimoji="0" lang="en-US" sz="2000" b="0" i="0" u="none" strike="noStrike" kern="1200" cap="none" spc="0" normalizeH="0" baseline="0" noProof="0" dirty="0" smtClean="0">
          <a:ln>
            <a:noFill/>
          </a:ln>
          <a:solidFill>
            <a:schemeClr val="accent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Arial" charset="0"/>
        <a:buChar char="•"/>
        <a:defRPr kumimoji="0" lang="en-US" sz="1800" b="0" i="0" u="none" strike="noStrike" kern="1200" cap="none" spc="0" normalizeH="0" baseline="0" noProof="0" dirty="0" smtClean="0">
          <a:ln>
            <a:noFill/>
          </a:ln>
          <a:solidFill>
            <a:schemeClr val="accent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5850" indent="-171450" algn="l" defTabSz="4572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Arial" charset="0"/>
        <a:buChar char="•"/>
        <a:defRPr kumimoji="0" lang="en-US" sz="1200" b="0" i="0" u="none" strike="noStrike" kern="1200" cap="none" spc="0" normalizeH="0" baseline="0" noProof="0" dirty="0" smtClean="0">
          <a:ln>
            <a:noFill/>
          </a:ln>
          <a:solidFill>
            <a:schemeClr val="accent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4572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Arial" charset="0"/>
        <a:buChar char="•"/>
        <a:defRPr kumimoji="0" lang="en-US" sz="1100" b="0" i="0" u="none" strike="noStrike" kern="1200" cap="none" spc="0" normalizeH="0" baseline="0" noProof="0" dirty="0" smtClean="0">
          <a:ln>
            <a:noFill/>
          </a:ln>
          <a:solidFill>
            <a:schemeClr val="accent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4572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Arial" charset="0"/>
        <a:buChar char="•"/>
        <a:defRPr kumimoji="0" lang="en-US" sz="1050" b="0" i="0" u="none" strike="noStrike" kern="1200" cap="none" spc="0" normalizeH="0" baseline="0" noProof="0" dirty="0">
          <a:ln>
            <a:noFill/>
          </a:ln>
          <a:solidFill>
            <a:schemeClr val="accent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304371591/41090eeaf8" TargetMode="Externa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Wipro Promax</a:t>
            </a:r>
            <a:br>
              <a:rPr lang="en-US" dirty="0"/>
            </a:br>
            <a:r>
              <a:rPr lang="en-US" dirty="0"/>
              <a:t>POI Tech lightning talk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Brian Eustace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4C92A-9C47-4DF3-BAF3-3E7E922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" t="30020" r="9725" b="25959"/>
          <a:stretch/>
        </p:blipFill>
        <p:spPr>
          <a:xfrm>
            <a:off x="391714" y="292259"/>
            <a:ext cx="2046686" cy="344705"/>
          </a:xfrm>
          <a:prstGeom prst="rect">
            <a:avLst/>
          </a:prstGeom>
        </p:spPr>
      </p:pic>
      <p:pic>
        <p:nvPicPr>
          <p:cNvPr id="1026" name="Picture 2" descr="Image result for promotion optimization institu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2" t="5167" r="4781" b="8166"/>
          <a:stretch/>
        </p:blipFill>
        <p:spPr bwMode="auto">
          <a:xfrm>
            <a:off x="6910762" y="423861"/>
            <a:ext cx="1014046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18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" b="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Wipro</a:t>
            </a:r>
            <a:r>
              <a:rPr lang="en-GB" dirty="0"/>
              <a:t> Video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2066343"/>
            <a:ext cx="429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https://vimeo.com/304371591/41090eeaf8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4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0"/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7" r="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58424"/>
            <a:ext cx="5400675" cy="70911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Are you lucky today?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13050"/>
            <a:ext cx="4333875" cy="609600"/>
          </a:xfrm>
        </p:spPr>
        <p:txBody>
          <a:bodyPr/>
          <a:lstStyle/>
          <a:p>
            <a:r>
              <a:rPr lang="en-US" sz="2000" dirty="0">
                <a:solidFill>
                  <a:schemeClr val="accent4"/>
                </a:solidFill>
              </a:rPr>
              <a:t>Drop your card for Lucky Draw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1097E-B3FE-440E-A994-5CC24A79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06003"/>
            <a:ext cx="1987326" cy="14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1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047750"/>
            <a:ext cx="7991475" cy="709111"/>
          </a:xfrm>
        </p:spPr>
        <p:txBody>
          <a:bodyPr/>
          <a:lstStyle/>
          <a:p>
            <a:r>
              <a:rPr lang="en-US" sz="4000" dirty="0"/>
              <a:t>Solutions, innovation &amp; delivery on a global scale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00350"/>
            <a:ext cx="5248275" cy="609600"/>
          </a:xfrm>
        </p:spPr>
        <p:txBody>
          <a:bodyPr/>
          <a:lstStyle/>
          <a:p>
            <a:r>
              <a:rPr lang="en-US" sz="1800" b="1" dirty="0"/>
              <a:t>Leveraging the global scale, innovation &amp; partner eco-system of Wipro 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4069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2" b="3592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57200" y="-1"/>
            <a:ext cx="6324600" cy="49323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 dirty="0" err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90525" y="285751"/>
            <a:ext cx="4867275" cy="838200"/>
          </a:xfrm>
          <a:prstGeom prst="rect">
            <a:avLst/>
          </a:prstGeom>
        </p:spPr>
        <p:txBody>
          <a:bodyPr lIns="0" tIns="45720" rIns="45720" bIns="4572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Tx/>
              <a:buNone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Tx/>
              <a:buNone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Tx/>
              <a:buNone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Tx/>
              <a:buNone/>
              <a:def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Tx/>
              <a:buNone/>
              <a:def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Delivering business outcomes for leading consumer goods companies for 30+ years</a:t>
            </a:r>
          </a:p>
        </p:txBody>
      </p:sp>
      <p:sp>
        <p:nvSpPr>
          <p:cNvPr id="8" name="Text Placeholder 17"/>
          <p:cNvSpPr txBox="1">
            <a:spLocks/>
          </p:cNvSpPr>
          <p:nvPr/>
        </p:nvSpPr>
        <p:spPr>
          <a:xfrm>
            <a:off x="491491" y="1690537"/>
            <a:ext cx="1219199" cy="454622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$3 Million</a:t>
            </a:r>
          </a:p>
        </p:txBody>
      </p:sp>
      <p:sp>
        <p:nvSpPr>
          <p:cNvPr id="9" name="Text Placeholder 18"/>
          <p:cNvSpPr txBox="1">
            <a:spLocks/>
          </p:cNvSpPr>
          <p:nvPr/>
        </p:nvSpPr>
        <p:spPr>
          <a:xfrm>
            <a:off x="491491" y="1980026"/>
            <a:ext cx="12191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Incremental Revenue across 3 markets in first 6 months of implementation</a:t>
            </a:r>
          </a:p>
        </p:txBody>
      </p:sp>
      <p:sp>
        <p:nvSpPr>
          <p:cNvPr id="10" name="Text Placeholder 19"/>
          <p:cNvSpPr txBox="1">
            <a:spLocks/>
          </p:cNvSpPr>
          <p:nvPr/>
        </p:nvSpPr>
        <p:spPr>
          <a:xfrm>
            <a:off x="1922146" y="1980026"/>
            <a:ext cx="12191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>
                <a:solidFill>
                  <a:schemeClr val="bg1"/>
                </a:solidFill>
              </a:rPr>
              <a:t>Improvements in Forecast Accuracy</a:t>
            </a: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3352801" y="1980026"/>
            <a:ext cx="12191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Reductions in Loss making Promotions</a:t>
            </a:r>
          </a:p>
        </p:txBody>
      </p:sp>
      <p:sp>
        <p:nvSpPr>
          <p:cNvPr id="12" name="Text Placeholder 21"/>
          <p:cNvSpPr txBox="1">
            <a:spLocks/>
          </p:cNvSpPr>
          <p:nvPr/>
        </p:nvSpPr>
        <p:spPr>
          <a:xfrm>
            <a:off x="491491" y="3090860"/>
            <a:ext cx="12191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Margins Improvement in 1 market during the first 3 months of going live</a:t>
            </a:r>
          </a:p>
        </p:txBody>
      </p:sp>
      <p:sp>
        <p:nvSpPr>
          <p:cNvPr id="13" name="Text Placeholder 22"/>
          <p:cNvSpPr txBox="1">
            <a:spLocks/>
          </p:cNvSpPr>
          <p:nvPr/>
        </p:nvSpPr>
        <p:spPr>
          <a:xfrm>
            <a:off x="1922146" y="3090860"/>
            <a:ext cx="12191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>
                <a:solidFill>
                  <a:schemeClr val="bg1"/>
                </a:solidFill>
              </a:rPr>
              <a:t>Improvement in Event ROI</a:t>
            </a:r>
          </a:p>
        </p:txBody>
      </p:sp>
      <p:sp>
        <p:nvSpPr>
          <p:cNvPr id="14" name="Text Placeholder 23"/>
          <p:cNvSpPr txBox="1">
            <a:spLocks/>
          </p:cNvSpPr>
          <p:nvPr/>
        </p:nvSpPr>
        <p:spPr>
          <a:xfrm>
            <a:off x="3352801" y="3090860"/>
            <a:ext cx="144779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Supply Chain efficiency Improvements</a:t>
            </a:r>
          </a:p>
        </p:txBody>
      </p:sp>
      <p:sp>
        <p:nvSpPr>
          <p:cNvPr id="15" name="Text Placeholder 24"/>
          <p:cNvSpPr txBox="1">
            <a:spLocks/>
          </p:cNvSpPr>
          <p:nvPr/>
        </p:nvSpPr>
        <p:spPr>
          <a:xfrm>
            <a:off x="1922146" y="1690537"/>
            <a:ext cx="1219199" cy="454623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18%</a:t>
            </a:r>
          </a:p>
        </p:txBody>
      </p:sp>
      <p:sp>
        <p:nvSpPr>
          <p:cNvPr id="16" name="Text Placeholder 25"/>
          <p:cNvSpPr txBox="1">
            <a:spLocks/>
          </p:cNvSpPr>
          <p:nvPr/>
        </p:nvSpPr>
        <p:spPr>
          <a:xfrm>
            <a:off x="3352801" y="1690537"/>
            <a:ext cx="1219199" cy="454623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24%</a:t>
            </a:r>
          </a:p>
        </p:txBody>
      </p:sp>
      <p:sp>
        <p:nvSpPr>
          <p:cNvPr id="17" name="Text Placeholder 26"/>
          <p:cNvSpPr txBox="1">
            <a:spLocks/>
          </p:cNvSpPr>
          <p:nvPr/>
        </p:nvSpPr>
        <p:spPr>
          <a:xfrm>
            <a:off x="491491" y="2813050"/>
            <a:ext cx="1219199" cy="454623"/>
          </a:xfrm>
          <a:prstGeom prst="rect">
            <a:avLst/>
          </a:prstGeom>
        </p:spPr>
        <p:txBody>
          <a:bodyPr lIns="0" tIns="0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None/>
              <a:defRPr kumimoji="0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$1 Million</a:t>
            </a:r>
          </a:p>
        </p:txBody>
      </p:sp>
      <p:sp>
        <p:nvSpPr>
          <p:cNvPr id="18" name="Text Placeholder 27"/>
          <p:cNvSpPr txBox="1">
            <a:spLocks/>
          </p:cNvSpPr>
          <p:nvPr/>
        </p:nvSpPr>
        <p:spPr>
          <a:xfrm>
            <a:off x="1922146" y="2813050"/>
            <a:ext cx="1219199" cy="454623"/>
          </a:xfrm>
          <a:prstGeom prst="rect">
            <a:avLst/>
          </a:prstGeom>
        </p:spPr>
        <p:txBody>
          <a:bodyPr lIns="0" tIns="0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None/>
              <a:defRPr kumimoji="0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500bps</a:t>
            </a:r>
          </a:p>
          <a:p>
            <a:endParaRPr lang="en-US" sz="1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 Placeholder 28"/>
          <p:cNvSpPr txBox="1">
            <a:spLocks/>
          </p:cNvSpPr>
          <p:nvPr/>
        </p:nvSpPr>
        <p:spPr>
          <a:xfrm>
            <a:off x="3352801" y="2813050"/>
            <a:ext cx="1219199" cy="454623"/>
          </a:xfrm>
          <a:prstGeom prst="rect">
            <a:avLst/>
          </a:prstGeom>
        </p:spPr>
        <p:txBody>
          <a:bodyPr lIns="0" tIns="0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None/>
              <a:defRPr kumimoji="0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4%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90525" y="1733550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8800" y="1733550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76600" y="1733550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0525" y="2869979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28800" y="2869979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6600" y="2869979"/>
            <a:ext cx="0" cy="780685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69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17196" r="262"/>
          <a:stretch/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50720"/>
            <a:ext cx="4638675" cy="709111"/>
          </a:xfrm>
        </p:spPr>
        <p:txBody>
          <a:bodyPr/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Promax Advanced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13050"/>
            <a:ext cx="4333875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Holistic TPM/O solution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7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/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8729" r="87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57070"/>
            <a:ext cx="4638675" cy="709111"/>
          </a:xfrm>
        </p:spPr>
        <p:txBody>
          <a:bodyPr/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Promax Optimize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13050"/>
            <a:ext cx="4333875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Bolt-on ROI &amp; TPO Solution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8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96" t="19063" r="7043" b="26"/>
          <a:stretch/>
        </p:blipFill>
        <p:spPr/>
      </p:pic>
      <p:sp>
        <p:nvSpPr>
          <p:cNvPr id="9" name="Rectangle 8"/>
          <p:cNvSpPr/>
          <p:nvPr/>
        </p:nvSpPr>
        <p:spPr>
          <a:xfrm>
            <a:off x="-1981200" y="0"/>
            <a:ext cx="8639629" cy="49323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 dirty="0" err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48338"/>
            <a:ext cx="5400675" cy="709111"/>
          </a:xfrm>
        </p:spPr>
        <p:txBody>
          <a:bodyPr/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RGM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20471"/>
            <a:ext cx="4333875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Complementary Analytics &amp; Solutions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75" t="385" r="1" b="32"/>
          <a:stretch/>
        </p:blipFill>
        <p:spPr/>
      </p:pic>
      <p:sp>
        <p:nvSpPr>
          <p:cNvPr id="9" name="Rectangle 8"/>
          <p:cNvSpPr/>
          <p:nvPr/>
        </p:nvSpPr>
        <p:spPr>
          <a:xfrm>
            <a:off x="-2743200" y="0"/>
            <a:ext cx="8639629" cy="49323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 dirty="0" err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48339"/>
            <a:ext cx="4638675" cy="709111"/>
          </a:xfrm>
        </p:spPr>
        <p:txBody>
          <a:bodyPr/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User experience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13050"/>
            <a:ext cx="4333875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Functionality &amp; User Adoption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1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00" t="-137" r="19588" b="33"/>
          <a:stretch/>
        </p:blipFill>
        <p:spPr/>
      </p:pic>
      <p:sp>
        <p:nvSpPr>
          <p:cNvPr id="9" name="Rectangle 8"/>
          <p:cNvSpPr/>
          <p:nvPr/>
        </p:nvSpPr>
        <p:spPr>
          <a:xfrm>
            <a:off x="-1371600" y="0"/>
            <a:ext cx="8639629" cy="49323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 dirty="0" err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0525" y="1748338"/>
            <a:ext cx="6086475" cy="709111"/>
          </a:xfrm>
        </p:spPr>
        <p:txBody>
          <a:bodyPr/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AI &amp; Machine learning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2820471"/>
            <a:ext cx="4714875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Driving Insights, Automation &amp; Analytics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" r="-17647" b="544"/>
          <a:stretch/>
        </p:blipFill>
        <p:spPr>
          <a:xfrm flipH="1">
            <a:off x="0" y="0"/>
            <a:ext cx="9144000" cy="4932363"/>
          </a:xfrm>
        </p:spPr>
      </p:pic>
      <p:sp>
        <p:nvSpPr>
          <p:cNvPr id="9" name="Rectangle 8"/>
          <p:cNvSpPr/>
          <p:nvPr/>
        </p:nvSpPr>
        <p:spPr>
          <a:xfrm>
            <a:off x="-3810000" y="0"/>
            <a:ext cx="10134600" cy="49323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 dirty="0" err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0525" y="285751"/>
            <a:ext cx="5934075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Introducing Wipro's </a:t>
            </a:r>
          </a:p>
          <a:p>
            <a:r>
              <a:rPr lang="en-US" dirty="0">
                <a:solidFill>
                  <a:schemeClr val="bg1"/>
                </a:solidFill>
              </a:rPr>
              <a:t>latest solution </a:t>
            </a:r>
            <a:r>
              <a:rPr lang="en-US" dirty="0">
                <a:solidFill>
                  <a:srgbClr val="FFFF00"/>
                </a:solidFill>
              </a:rPr>
              <a:t>Auto Claim </a:t>
            </a:r>
            <a:r>
              <a:rPr lang="en-US" dirty="0">
                <a:solidFill>
                  <a:schemeClr val="bg1"/>
                </a:solidFill>
              </a:rPr>
              <a:t>– </a:t>
            </a:r>
          </a:p>
          <a:p>
            <a:r>
              <a:rPr lang="en-US" dirty="0">
                <a:solidFill>
                  <a:schemeClr val="bg1"/>
                </a:solidFill>
              </a:rPr>
              <a:t>Powered by Wipro Holmes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0525" y="1657350"/>
            <a:ext cx="2733675" cy="1014868"/>
          </a:xfrm>
        </p:spPr>
        <p:txBody>
          <a:bodyPr/>
          <a:lstStyle/>
          <a:p>
            <a:r>
              <a:rPr lang="en-US" sz="2000" dirty="0">
                <a:solidFill>
                  <a:schemeClr val="accent4"/>
                </a:solidFill>
              </a:rPr>
              <a:t>Bolt on solution</a:t>
            </a:r>
          </a:p>
        </p:txBody>
      </p:sp>
      <p:sp>
        <p:nvSpPr>
          <p:cNvPr id="13" name="Text Placeholder 18"/>
          <p:cNvSpPr txBox="1">
            <a:spLocks/>
          </p:cNvSpPr>
          <p:nvPr/>
        </p:nvSpPr>
        <p:spPr>
          <a:xfrm>
            <a:off x="491491" y="2164784"/>
            <a:ext cx="1261109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Streamline deductions processing by using a workflow </a:t>
            </a:r>
          </a:p>
        </p:txBody>
      </p:sp>
      <p:sp>
        <p:nvSpPr>
          <p:cNvPr id="14" name="Text Placeholder 21"/>
          <p:cNvSpPr txBox="1">
            <a:spLocks/>
          </p:cNvSpPr>
          <p:nvPr/>
        </p:nvSpPr>
        <p:spPr>
          <a:xfrm>
            <a:off x="2171701" y="2164784"/>
            <a:ext cx="1413510" cy="901666"/>
          </a:xfrm>
          <a:prstGeom prst="rect">
            <a:avLst/>
          </a:prstGeom>
        </p:spPr>
        <p:txBody>
          <a:bodyPr lIns="0" tIns="0"/>
          <a:lstStyle>
            <a:lvl1pPr marL="231775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Arial" charset="0"/>
              <a:buChar char="•"/>
              <a:def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Seamless integration with your Trade Promotion Management system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90525" y="2190634"/>
            <a:ext cx="0" cy="519546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57400" y="2190634"/>
            <a:ext cx="0" cy="519546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669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59426dbe4439330ee44a4063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Wipro Power User PPT Theme">
  <a:themeElements>
    <a:clrScheme name="Custom 10">
      <a:dk1>
        <a:srgbClr val="000000"/>
      </a:dk1>
      <a:lt1>
        <a:srgbClr val="FFFFFF"/>
      </a:lt1>
      <a:dk2>
        <a:srgbClr val="0E3570"/>
      </a:dk2>
      <a:lt2>
        <a:srgbClr val="6F2C91"/>
      </a:lt2>
      <a:accent1>
        <a:srgbClr val="0089CF"/>
      </a:accent1>
      <a:accent2>
        <a:srgbClr val="646363"/>
      </a:accent2>
      <a:accent3>
        <a:srgbClr val="A5CF4C"/>
      </a:accent3>
      <a:accent4>
        <a:srgbClr val="FDB913"/>
      </a:accent4>
      <a:accent5>
        <a:srgbClr val="ED1C24"/>
      </a:accent5>
      <a:accent6>
        <a:srgbClr val="00B49D"/>
      </a:accent6>
      <a:hlink>
        <a:srgbClr val="646363"/>
      </a:hlink>
      <a:folHlink>
        <a:srgbClr val="64636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 w="3175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100" dirty="0" err="1" smtClean="0">
            <a:solidFill>
              <a:schemeClr val="accent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100" dirty="0" err="1" smtClean="0">
            <a:solidFill>
              <a:schemeClr val="accent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ipro_S.T.A.R_Presentation" id="{23D25E6C-7C20-4FBA-80ED-BE7FE05FB76E}" vid="{4B8F8F05-A706-4F69-9B0F-0257A40F18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Wipro_S.T.A.R_Presentation</Template>
  <TotalTime>956</TotalTime>
  <Words>269</Words>
  <Application>Microsoft Office PowerPoint</Application>
  <PresentationFormat>On-screen Show (16:9)</PresentationFormat>
  <Paragraphs>52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Wipro Power User PPT Theme</vt:lpstr>
      <vt:lpstr>Wipro Promax POI Tech lightning talk</vt:lpstr>
      <vt:lpstr>Solutions, innovation &amp; delivery on a global scale</vt:lpstr>
      <vt:lpstr>PowerPoint Presentation</vt:lpstr>
      <vt:lpstr>Promax Advanced </vt:lpstr>
      <vt:lpstr>Promax Optimize</vt:lpstr>
      <vt:lpstr>RGM</vt:lpstr>
      <vt:lpstr>User experience </vt:lpstr>
      <vt:lpstr>AI &amp; Machine learning</vt:lpstr>
      <vt:lpstr>PowerPoint Presentation</vt:lpstr>
      <vt:lpstr>PowerPoint Presentation</vt:lpstr>
      <vt:lpstr>Are you lucky today? </vt:lpstr>
    </vt:vector>
  </TitlesOfParts>
  <Company>WIPRO.COM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Wipro Promax POI Tech lightning talk</dc:title>
  <dc:subject>Presentation_Template</dc:subject>
  <dc:creator>Sashi Bhusan Sadhu (Strategic Marketing)</dc:creator>
  <cp:lastModifiedBy>J Hampto</cp:lastModifiedBy>
  <cp:revision>37</cp:revision>
  <dcterms:created xsi:type="dcterms:W3CDTF">2019-03-29T06:11:19Z</dcterms:created>
  <dcterms:modified xsi:type="dcterms:W3CDTF">2019-04-10T14:23:46Z</dcterms:modified>
  <cp:contentStatus>2017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599e32-523d-45cf-80c8-50d522cc3338_Enabled">
    <vt:lpwstr>True</vt:lpwstr>
  </property>
  <property fmtid="{D5CDD505-2E9C-101B-9397-08002B2CF9AE}" pid="3" name="MSIP_Label_a3599e32-523d-45cf-80c8-50d522cc3338_SiteId">
    <vt:lpwstr>258ac4e4-146a-411e-9dc8-79a9e12fd6da</vt:lpwstr>
  </property>
  <property fmtid="{D5CDD505-2E9C-101B-9397-08002B2CF9AE}" pid="4" name="MSIP_Label_a3599e32-523d-45cf-80c8-50d522cc3338_Ref">
    <vt:lpwstr>https://api.informationprotection.azure.com/api/258ac4e4-146a-411e-9dc8-79a9e12fd6da</vt:lpwstr>
  </property>
  <property fmtid="{D5CDD505-2E9C-101B-9397-08002B2CF9AE}" pid="5" name="MSIP_Label_a3599e32-523d-45cf-80c8-50d522cc3338_Owner">
    <vt:lpwstr>SA294278@wipro.com</vt:lpwstr>
  </property>
  <property fmtid="{D5CDD505-2E9C-101B-9397-08002B2CF9AE}" pid="6" name="MSIP_Label_a3599e32-523d-45cf-80c8-50d522cc3338_SetDate">
    <vt:lpwstr>2018-03-26T16:28:29.8945847+05:30</vt:lpwstr>
  </property>
  <property fmtid="{D5CDD505-2E9C-101B-9397-08002B2CF9AE}" pid="7" name="MSIP_Label_a3599e32-523d-45cf-80c8-50d522cc3338_Name">
    <vt:lpwstr>Public</vt:lpwstr>
  </property>
  <property fmtid="{D5CDD505-2E9C-101B-9397-08002B2CF9AE}" pid="8" name="MSIP_Label_a3599e32-523d-45cf-80c8-50d522cc3338_Application">
    <vt:lpwstr>Microsoft Azure Information Protection</vt:lpwstr>
  </property>
  <property fmtid="{D5CDD505-2E9C-101B-9397-08002B2CF9AE}" pid="9" name="MSIP_Label_a3599e32-523d-45cf-80c8-50d522cc3338_Extended_MSFT_Method">
    <vt:lpwstr>Manual</vt:lpwstr>
  </property>
  <property fmtid="{D5CDD505-2E9C-101B-9397-08002B2CF9AE}" pid="10" name="Sensitivity">
    <vt:lpwstr>Public</vt:lpwstr>
  </property>
</Properties>
</file>