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4.xml" ContentType="application/vnd.openxmlformats-officedocument.theme+xml"/>
  <Override PartName="/ppt/tags/tag13.xml" ContentType="application/vnd.openxmlformats-officedocument.presentationml.tags+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6.xml" ContentType="application/vnd.openxmlformats-officedocument.them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7.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8.xml" ContentType="application/vnd.openxmlformats-officedocument.them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9.xml" ContentType="application/vnd.openxmlformats-officedocument.theme+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10.xml" ContentType="application/vnd.openxmlformats-officedocument.theme+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11.xml" ContentType="application/vnd.openxmlformats-officedocument.theme+xml"/>
  <Override PartName="/ppt/tags/tag21.xml" ContentType="application/vnd.openxmlformats-officedocument.presentationml.tags+xml"/>
  <Override PartName="/ppt/tags/tag22.xml" ContentType="application/vnd.openxmlformats-officedocument.presentationml.tags+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12.xml" ContentType="application/vnd.openxmlformats-officedocument.theme+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theme/theme13.xml" ContentType="application/vnd.openxmlformats-officedocument.theme+xml"/>
  <Override PartName="/ppt/tags/tag23.xml" ContentType="application/vnd.openxmlformats-officedocument.presentationml.tags+xml"/>
  <Override PartName="/ppt/tags/tag24.xml" ContentType="application/vnd.openxmlformats-officedocument.presentationml.tags+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theme/theme14.xml" ContentType="application/vnd.openxmlformats-officedocument.theme+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theme/theme15.xml" ContentType="application/vnd.openxmlformats-officedocument.them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theme/theme16.xml" ContentType="application/vnd.openxmlformats-officedocument.theme+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theme/theme17.xml" ContentType="application/vnd.openxmlformats-officedocument.theme+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theme/theme18.xml" ContentType="application/vnd.openxmlformats-officedocument.theme+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theme/theme19.xml" ContentType="application/vnd.openxmlformats-officedocument.theme+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slideLayouts/slideLayout182.xml" ContentType="application/vnd.openxmlformats-officedocument.presentationml.slideLayout+xml"/>
  <Override PartName="/ppt/theme/theme20.xml" ContentType="application/vnd.openxmlformats-officedocument.theme+xml"/>
  <Override PartName="/ppt/theme/theme21.xml" ContentType="application/vnd.openxmlformats-officedocument.theme+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theme/theme22.xml" ContentType="application/vnd.openxmlformats-officedocument.theme+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theme/theme23.xml" ContentType="application/vnd.openxmlformats-officedocument.theme+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theme/theme24.xml" ContentType="application/vnd.openxmlformats-officedocument.theme+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theme/theme25.xml" ContentType="application/vnd.openxmlformats-officedocument.theme+xml"/>
  <Override PartName="/ppt/tags/tag62.xml" ContentType="application/vnd.openxmlformats-officedocument.presentationml.tags+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theme/theme26.xml" ContentType="application/vnd.openxmlformats-officedocument.theme+xml"/>
  <Override PartName="/ppt/theme/theme27.xml" ContentType="application/vnd.openxmlformats-officedocument.theme+xml"/>
  <Override PartName="/ppt/notesSlides/notesSlide1.xml" ContentType="application/vnd.openxmlformats-officedocument.presentationml.notesSlide+xml"/>
  <Override PartName="/ppt/tags/tag63.xml" ContentType="application/vnd.openxmlformats-officedocument.presentationml.tags+xml"/>
  <Override PartName="/ppt/tags/tag64.xml" ContentType="application/vnd.openxmlformats-officedocument.presentationml.tags+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6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4" r:id="rId2"/>
    <p:sldMasterId id="2147483675" r:id="rId3"/>
    <p:sldMasterId id="2147483693" r:id="rId4"/>
    <p:sldMasterId id="2147483707" r:id="rId5"/>
    <p:sldMasterId id="2147483732" r:id="rId6"/>
    <p:sldMasterId id="2147483743" r:id="rId7"/>
    <p:sldMasterId id="2147483756" r:id="rId8"/>
    <p:sldMasterId id="2147483771" r:id="rId9"/>
    <p:sldMasterId id="2147483782" r:id="rId10"/>
    <p:sldMasterId id="2147483792" r:id="rId11"/>
    <p:sldMasterId id="2147483803" r:id="rId12"/>
    <p:sldMasterId id="2147483815" r:id="rId13"/>
    <p:sldMasterId id="2147483828" r:id="rId14"/>
    <p:sldMasterId id="2147483838" r:id="rId15"/>
    <p:sldMasterId id="2147483861" r:id="rId16"/>
    <p:sldMasterId id="2147483871" r:id="rId17"/>
    <p:sldMasterId id="2147483880" r:id="rId18"/>
    <p:sldMasterId id="2147483993" r:id="rId19"/>
    <p:sldMasterId id="2147484005" r:id="rId20"/>
    <p:sldMasterId id="2147484008" r:id="rId21"/>
    <p:sldMasterId id="2147484016" r:id="rId22"/>
    <p:sldMasterId id="2147484031" r:id="rId23"/>
    <p:sldMasterId id="2147484041" r:id="rId24"/>
    <p:sldMasterId id="2147484049" r:id="rId25"/>
    <p:sldMasterId id="2147484055" r:id="rId26"/>
  </p:sldMasterIdLst>
  <p:notesMasterIdLst>
    <p:notesMasterId r:id="rId36"/>
  </p:notesMasterIdLst>
  <p:sldIdLst>
    <p:sldId id="258" r:id="rId27"/>
    <p:sldId id="6615" r:id="rId28"/>
    <p:sldId id="6617" r:id="rId29"/>
    <p:sldId id="6534" r:id="rId30"/>
    <p:sldId id="6571" r:id="rId31"/>
    <p:sldId id="6564" r:id="rId32"/>
    <p:sldId id="6550" r:id="rId33"/>
    <p:sldId id="6581" r:id="rId34"/>
    <p:sldId id="6618" r:id="rId35"/>
  </p:sldIdLst>
  <p:sldSz cx="12192000" cy="6858000"/>
  <p:notesSz cx="6858000" cy="9144000"/>
  <p:custDataLst>
    <p:tags r:id="rId3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Narrative" id="{013568DA-AF32-4ECF-8D29-17F924BC110C}">
          <p14:sldIdLst>
            <p14:sldId id="258"/>
            <p14:sldId id="6615"/>
            <p14:sldId id="6617"/>
            <p14:sldId id="6534"/>
            <p14:sldId id="6571"/>
            <p14:sldId id="6564"/>
            <p14:sldId id="6550"/>
            <p14:sldId id="6581"/>
            <p14:sldId id="661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1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397" autoAdjust="0"/>
    <p:restoredTop sz="94291" autoAdjust="0"/>
  </p:normalViewPr>
  <p:slideViewPr>
    <p:cSldViewPr snapToGrid="0">
      <p:cViewPr varScale="1">
        <p:scale>
          <a:sx n="72" d="100"/>
          <a:sy n="72" d="100"/>
        </p:scale>
        <p:origin x="396" y="66"/>
      </p:cViewPr>
      <p:guideLst/>
    </p:cSldViewPr>
  </p:slideViewPr>
  <p:notesTextViewPr>
    <p:cViewPr>
      <p:scale>
        <a:sx n="1" d="1"/>
        <a:sy n="1" d="1"/>
      </p:scale>
      <p:origin x="0" y="0"/>
    </p:cViewPr>
  </p:notesTextViewPr>
  <p:sorterViewPr>
    <p:cViewPr varScale="1">
      <p:scale>
        <a:sx n="1" d="1"/>
        <a:sy n="1" d="1"/>
      </p:scale>
      <p:origin x="0" y="-16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Master" Target="slideMasters/slideMaster26.xml"/><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Master" Target="slideMasters/slideMaster21.xml"/><Relationship Id="rId34" Type="http://schemas.openxmlformats.org/officeDocument/2006/relationships/slide" Target="slides/slide8.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 Target="slides/slide7.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Master" Target="slideMasters/slideMaster20.xml"/><Relationship Id="rId29" Type="http://schemas.openxmlformats.org/officeDocument/2006/relationships/slide" Target="slides/slide3.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 Target="slides/slide6.xml"/><Relationship Id="rId37" Type="http://schemas.openxmlformats.org/officeDocument/2006/relationships/tags" Target="tags/tag1.xml"/><Relationship Id="rId40"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 Target="slides/slide2.xml"/><Relationship Id="rId36" Type="http://schemas.openxmlformats.org/officeDocument/2006/relationships/notesMaster" Target="notesMasters/notesMaster1.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5.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 Target="slides/slide1.xml"/><Relationship Id="rId30" Type="http://schemas.openxmlformats.org/officeDocument/2006/relationships/slide" Target="slides/slide4.xml"/><Relationship Id="rId35" Type="http://schemas.openxmlformats.org/officeDocument/2006/relationships/slide" Target="slides/slide9.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6364190041218327"/>
          <c:y val="1.5441355837141277E-2"/>
          <c:w val="0.48649712715288379"/>
          <c:h val="0.89349658966276957"/>
        </c:manualLayout>
      </c:layout>
      <c:barChart>
        <c:barDir val="bar"/>
        <c:grouping val="clustered"/>
        <c:varyColors val="0"/>
        <c:ser>
          <c:idx val="0"/>
          <c:order val="0"/>
          <c:tx>
            <c:strRef>
              <c:f>Sheet1!$B$1</c:f>
              <c:strCache>
                <c:ptCount val="1"/>
                <c:pt idx="0">
                  <c:v>Generation Z (18-20)</c:v>
                </c:pt>
              </c:strCache>
            </c:strRef>
          </c:tx>
          <c:spPr>
            <a:solidFill>
              <a:srgbClr val="00BAFF"/>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        influencers, and bloggers </c:v>
                </c:pt>
                <c:pt idx="1">
                  <c:v>         Friends &amp; Family</c:v>
                </c:pt>
                <c:pt idx="2">
                  <c:v>         Traditional media (TV, print, radio)</c:v>
                </c:pt>
              </c:strCache>
            </c:strRef>
          </c:cat>
          <c:val>
            <c:numRef>
              <c:f>Sheet1!$B$2:$B$4</c:f>
              <c:numCache>
                <c:formatCode>0%</c:formatCode>
                <c:ptCount val="3"/>
                <c:pt idx="0">
                  <c:v>0.27</c:v>
                </c:pt>
                <c:pt idx="1">
                  <c:v>0.23</c:v>
                </c:pt>
                <c:pt idx="2">
                  <c:v>0.2</c:v>
                </c:pt>
              </c:numCache>
            </c:numRef>
          </c:val>
          <c:extLst>
            <c:ext xmlns:c16="http://schemas.microsoft.com/office/drawing/2014/chart" uri="{C3380CC4-5D6E-409C-BE32-E72D297353CC}">
              <c16:uniqueId val="{00000000-36E8-4F73-BDD3-701D777C6DFF}"/>
            </c:ext>
          </c:extLst>
        </c:ser>
        <c:ser>
          <c:idx val="1"/>
          <c:order val="1"/>
          <c:tx>
            <c:strRef>
              <c:f>Sheet1!$C$1</c:f>
              <c:strCache>
                <c:ptCount val="1"/>
                <c:pt idx="0">
                  <c:v>Younger Millennials (21-27)</c:v>
                </c:pt>
              </c:strCache>
            </c:strRef>
          </c:tx>
          <c:spPr>
            <a:solidFill>
              <a:srgbClr val="A100FF"/>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        influencers, and bloggers </c:v>
                </c:pt>
                <c:pt idx="1">
                  <c:v>         Friends &amp; Family</c:v>
                </c:pt>
                <c:pt idx="2">
                  <c:v>         Traditional media (TV, print, radio)</c:v>
                </c:pt>
              </c:strCache>
            </c:strRef>
          </c:cat>
          <c:val>
            <c:numRef>
              <c:f>Sheet1!$C$2:$C$4</c:f>
              <c:numCache>
                <c:formatCode>0%</c:formatCode>
                <c:ptCount val="3"/>
                <c:pt idx="0">
                  <c:v>0.19</c:v>
                </c:pt>
                <c:pt idx="1">
                  <c:v>0.18</c:v>
                </c:pt>
                <c:pt idx="2">
                  <c:v>0.16</c:v>
                </c:pt>
              </c:numCache>
            </c:numRef>
          </c:val>
          <c:extLst>
            <c:ext xmlns:c16="http://schemas.microsoft.com/office/drawing/2014/chart" uri="{C3380CC4-5D6E-409C-BE32-E72D297353CC}">
              <c16:uniqueId val="{00000001-36E8-4F73-BDD3-701D777C6DFF}"/>
            </c:ext>
          </c:extLst>
        </c:ser>
        <c:ser>
          <c:idx val="2"/>
          <c:order val="2"/>
          <c:tx>
            <c:strRef>
              <c:f>Sheet1!$D$1</c:f>
              <c:strCache>
                <c:ptCount val="1"/>
                <c:pt idx="0">
                  <c:v>Older Millennials (28-37)</c:v>
                </c:pt>
              </c:strCache>
            </c:strRef>
          </c:tx>
          <c:spPr>
            <a:solidFill>
              <a:srgbClr val="460073"/>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        influencers, and bloggers </c:v>
                </c:pt>
                <c:pt idx="1">
                  <c:v>         Friends &amp; Family</c:v>
                </c:pt>
                <c:pt idx="2">
                  <c:v>         Traditional media (TV, print, radio)</c:v>
                </c:pt>
              </c:strCache>
            </c:strRef>
          </c:cat>
          <c:val>
            <c:numRef>
              <c:f>Sheet1!$D$2:$D$4</c:f>
              <c:numCache>
                <c:formatCode>0%</c:formatCode>
                <c:ptCount val="3"/>
                <c:pt idx="0">
                  <c:v>0.13</c:v>
                </c:pt>
                <c:pt idx="1">
                  <c:v>0.15</c:v>
                </c:pt>
                <c:pt idx="2">
                  <c:v>0.14000000000000001</c:v>
                </c:pt>
              </c:numCache>
            </c:numRef>
          </c:val>
          <c:extLst>
            <c:ext xmlns:c16="http://schemas.microsoft.com/office/drawing/2014/chart" uri="{C3380CC4-5D6E-409C-BE32-E72D297353CC}">
              <c16:uniqueId val="{00000002-36E8-4F73-BDD3-701D777C6DFF}"/>
            </c:ext>
          </c:extLst>
        </c:ser>
        <c:dLbls>
          <c:showLegendKey val="0"/>
          <c:showVal val="1"/>
          <c:showCatName val="0"/>
          <c:showSerName val="0"/>
          <c:showPercent val="0"/>
          <c:showBubbleSize val="0"/>
        </c:dLbls>
        <c:gapWidth val="75"/>
        <c:axId val="617721168"/>
        <c:axId val="617721560"/>
      </c:barChart>
      <c:catAx>
        <c:axId val="617721168"/>
        <c:scaling>
          <c:orientation val="minMax"/>
        </c:scaling>
        <c:delete val="1"/>
        <c:axPos val="l"/>
        <c:numFmt formatCode="General" sourceLinked="1"/>
        <c:majorTickMark val="none"/>
        <c:minorTickMark val="none"/>
        <c:tickLblPos val="nextTo"/>
        <c:crossAx val="617721560"/>
        <c:crosses val="autoZero"/>
        <c:auto val="1"/>
        <c:lblAlgn val="l"/>
        <c:lblOffset val="100"/>
        <c:noMultiLvlLbl val="0"/>
      </c:catAx>
      <c:valAx>
        <c:axId val="617721560"/>
        <c:scaling>
          <c:orientation val="minMax"/>
        </c:scaling>
        <c:delete val="1"/>
        <c:axPos val="b"/>
        <c:numFmt formatCode="0%" sourceLinked="1"/>
        <c:majorTickMark val="none"/>
        <c:minorTickMark val="none"/>
        <c:tickLblPos val="nextTo"/>
        <c:crossAx val="617721168"/>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Entry>
      <c:legendEntry>
        <c:idx val="1"/>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Entry>
      <c:legendEntry>
        <c:idx val="2"/>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Entry>
      <c:layout>
        <c:manualLayout>
          <c:xMode val="edge"/>
          <c:yMode val="edge"/>
          <c:x val="0.25095052039367743"/>
          <c:y val="0.93410322824769554"/>
          <c:w val="0.64147245541606146"/>
          <c:h val="6.5896745080659153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a:solidFill>
            <a:schemeClr val="bg1"/>
          </a:solidFill>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125.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281611-DC66-4BDD-B692-349AC194D1E4}" type="datetimeFigureOut">
              <a:rPr lang="en-US" smtClean="0"/>
              <a:t>4/10/2019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137D35-DC25-420A-A097-F2691FD9ECCD}" type="slidenum">
              <a:rPr lang="en-US" smtClean="0"/>
              <a:t>‹#›</a:t>
            </a:fld>
            <a:endParaRPr lang="en-US"/>
          </a:p>
        </p:txBody>
      </p:sp>
    </p:spTree>
    <p:extLst>
      <p:ext uri="{BB962C8B-B14F-4D97-AF65-F5344CB8AC3E}">
        <p14:creationId xmlns:p14="http://schemas.microsoft.com/office/powerpoint/2010/main" val="33391148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consumer is polygamous….they are willing to date multiple brands at the same time.</a:t>
            </a:r>
          </a:p>
          <a:p>
            <a:r>
              <a:rPr lang="en-US" dirty="0"/>
              <a:t>They want a brand that is relevant in the moment!</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C157E0A-F321-48DC-AF94-681D4DCF344D}" type="slidenum">
              <a:rPr kumimoji="0" lang="en-US" sz="1200" b="0" i="0" u="none" strike="noStrike" kern="1200" cap="none" spc="0" normalizeH="0" baseline="0" noProof="0" smtClean="0">
                <a:ln>
                  <a:noFill/>
                </a:ln>
                <a:solidFill>
                  <a:prstClr val="black"/>
                </a:solidFill>
                <a:effectLst/>
                <a:uLnTx/>
                <a:uFillTx/>
                <a:latin typeface="Arial"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Arial" pitchFamily="34" charset="0"/>
              <a:ea typeface="+mn-ea"/>
              <a:cs typeface="Arial" charset="0"/>
            </a:endParaRPr>
          </a:p>
        </p:txBody>
      </p:sp>
    </p:spTree>
    <p:extLst>
      <p:ext uri="{BB962C8B-B14F-4D97-AF65-F5344CB8AC3E}">
        <p14:creationId xmlns:p14="http://schemas.microsoft.com/office/powerpoint/2010/main" val="7338743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a:t>Our clients can’t rely on traditional methods to reach and influence purchase decisions.</a:t>
            </a:r>
          </a:p>
          <a:p>
            <a:r>
              <a:rPr lang="en-US" dirty="0"/>
              <a:t>The influencers that are relevant are constantly changing.</a:t>
            </a:r>
          </a:p>
          <a:p>
            <a:endParaRPr lang="it-IT" dirty="0"/>
          </a:p>
        </p:txBody>
      </p:sp>
      <p:sp>
        <p:nvSpPr>
          <p:cNvPr id="4" name="Segnaposto numero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C2469E-A12A-44A9-9907-2A6DE1949567}" type="slidenum">
              <a:rPr kumimoji="0" lang="en-AU" sz="1200" b="0" i="0" u="none" strike="noStrike" kern="1200" cap="none" spc="0" normalizeH="0" baseline="0" noProof="0" smtClean="0">
                <a:ln>
                  <a:noFill/>
                </a:ln>
                <a:solidFill>
                  <a:prstClr val="black"/>
                </a:solidFill>
                <a:effectLst/>
                <a:uLnTx/>
                <a:uFillTx/>
                <a:latin typeface="Graphik" panose="020B050303020206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AU" sz="1200" b="0" i="0" u="none" strike="noStrike" kern="1200" cap="none" spc="0" normalizeH="0" baseline="0" noProof="0" dirty="0">
              <a:ln>
                <a:noFill/>
              </a:ln>
              <a:solidFill>
                <a:prstClr val="black"/>
              </a:solidFill>
              <a:effectLst/>
              <a:uLnTx/>
              <a:uFillTx/>
              <a:latin typeface="Graphik" panose="020B0503030202060203" pitchFamily="34" charset="0"/>
              <a:ea typeface="+mn-ea"/>
              <a:cs typeface="+mn-cs"/>
            </a:endParaRPr>
          </a:p>
        </p:txBody>
      </p:sp>
    </p:spTree>
    <p:extLst>
      <p:ext uri="{BB962C8B-B14F-4D97-AF65-F5344CB8AC3E}">
        <p14:creationId xmlns:p14="http://schemas.microsoft.com/office/powerpoint/2010/main" val="32919781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Consumers aren’t just looking for products – they are looking for far greater.</a:t>
            </a:r>
          </a:p>
          <a:p>
            <a:r>
              <a:rPr lang="en-US" dirty="0"/>
              <a:t>And as this shows, they’re getting it.</a:t>
            </a:r>
          </a:p>
          <a:p>
            <a:endParaRPr lang="en-US" dirty="0"/>
          </a:p>
          <a:p>
            <a:r>
              <a:rPr lang="en-US" dirty="0"/>
              <a:t>New experiences</a:t>
            </a:r>
          </a:p>
          <a:p>
            <a:r>
              <a:rPr lang="en-US" dirty="0"/>
              <a:t>New ways to get things done (services)</a:t>
            </a:r>
          </a:p>
          <a:p>
            <a:r>
              <a:rPr lang="en-US" dirty="0"/>
              <a:t>New distribution channels to get my goods</a:t>
            </a:r>
          </a:p>
          <a:p>
            <a:r>
              <a:rPr lang="en-US" dirty="0"/>
              <a:t>Tailored to meet my values – health &amp; wellness, personal discovery, convenience, etc…</a:t>
            </a:r>
          </a:p>
          <a:p>
            <a:endParaRPr lang="en-US" dirty="0"/>
          </a:p>
          <a:p>
            <a:endParaRPr lang="en-US" dirty="0"/>
          </a:p>
        </p:txBody>
      </p:sp>
    </p:spTree>
    <p:extLst>
      <p:ext uri="{BB962C8B-B14F-4D97-AF65-F5344CB8AC3E}">
        <p14:creationId xmlns:p14="http://schemas.microsoft.com/office/powerpoint/2010/main" val="15221902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sz="900" b="1" i="0" u="none" strike="noStrike" kern="1200" baseline="0" dirty="0">
                <a:solidFill>
                  <a:schemeClr val="tx1"/>
                </a:solidFill>
                <a:latin typeface="Arial" pitchFamily="34" charset="0"/>
                <a:cs typeface="Arial" pitchFamily="34" charset="0"/>
              </a:rPr>
              <a:t>Our clients can’t rely on a traditional value chain, nor on a clear definition of channels.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900" b="1" i="0" u="none" strike="noStrike" kern="1200" baseline="0" dirty="0">
                <a:solidFill>
                  <a:schemeClr val="tx1"/>
                </a:solidFill>
                <a:latin typeface="Arial" pitchFamily="34" charset="0"/>
                <a:cs typeface="Arial" pitchFamily="34" charset="0"/>
              </a:rPr>
              <a:t>There are new points of distribution &amp; interaction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900" b="1" i="0" u="none" strike="noStrike" kern="1200" baseline="0" dirty="0">
                <a:solidFill>
                  <a:schemeClr val="tx1"/>
                </a:solidFill>
                <a:latin typeface="Arial" pitchFamily="34" charset="0"/>
                <a:cs typeface="Arial" pitchFamily="34" charset="0"/>
              </a:rPr>
              <a:t>They have to anticipate and adjust to new packaging, product formulation, partners, skills –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sz="900" b="1" i="0" u="none" strike="noStrike" kern="1200" baseline="0" dirty="0">
              <a:solidFill>
                <a:schemeClr val="tx1"/>
              </a:solidFill>
              <a:latin typeface="Arial" pitchFamily="34" charset="0"/>
              <a:cs typeface="Arial"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900" b="1" i="0" u="none" strike="noStrike" kern="1200" baseline="0" dirty="0">
                <a:solidFill>
                  <a:schemeClr val="tx1"/>
                </a:solidFill>
                <a:latin typeface="Arial" pitchFamily="34" charset="0"/>
                <a:cs typeface="Arial" pitchFamily="34" charset="0"/>
              </a:rPr>
              <a:t>Cargo</a:t>
            </a:r>
            <a:r>
              <a:rPr lang="en-GB" sz="900" b="0" i="0" u="none" strike="noStrike" kern="1200" baseline="0" dirty="0">
                <a:solidFill>
                  <a:schemeClr val="tx1"/>
                </a:solidFill>
                <a:latin typeface="Arial" pitchFamily="34" charset="0"/>
                <a:cs typeface="Arial" pitchFamily="34" charset="0"/>
              </a:rPr>
              <a:t> </a:t>
            </a:r>
            <a:r>
              <a:rPr lang="en-GB" sz="900" b="0" i="0" u="none" strike="noStrike" kern="1200" baseline="0" dirty="0">
                <a:solidFill>
                  <a:schemeClr val="tx1"/>
                </a:solidFill>
                <a:latin typeface="Arial" pitchFamily="34" charset="0"/>
                <a:ea typeface="Arial" pitchFamily="34" charset="0"/>
                <a:cs typeface="Arial" pitchFamily="34" charset="0"/>
              </a:rPr>
              <a:t>installs mobile-operated kiosks inside ride-sharing vehicles, selling snacks, beauty products, and other items. So far, it partners with Uber in the US and Grab in Asia. It focuses on gathering user data through its mobile app for CPG brands.</a:t>
            </a:r>
          </a:p>
          <a:p>
            <a:endParaRPr lang="en-US" dirty="0"/>
          </a:p>
        </p:txBody>
      </p:sp>
    </p:spTree>
    <p:extLst>
      <p:ext uri="{BB962C8B-B14F-4D97-AF65-F5344CB8AC3E}">
        <p14:creationId xmlns:p14="http://schemas.microsoft.com/office/powerpoint/2010/main" val="11805920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i="1" dirty="0"/>
              <a:t>15 years ago in Smart Store, we predicted a level playing field.  One where CPG companies wouldn’t have the benefit of scale. </a:t>
            </a:r>
          </a:p>
          <a:p>
            <a:r>
              <a:rPr lang="en-US" sz="900" i="1" dirty="0"/>
              <a:t>That time has come.</a:t>
            </a:r>
          </a:p>
          <a:p>
            <a:r>
              <a:rPr lang="en-US" sz="900" i="1" dirty="0"/>
              <a:t>The pace of competitive innovation has increased</a:t>
            </a:r>
          </a:p>
          <a:p>
            <a:r>
              <a:rPr lang="en-US" sz="900" i="1" dirty="0"/>
              <a:t>Capital, technology, communication – and democratized innovation – now result in an environment where an everyday consumer, recognizes a need, gap or opportunity</a:t>
            </a:r>
          </a:p>
          <a:p>
            <a:r>
              <a:rPr lang="en-US" sz="900" i="1" dirty="0"/>
              <a:t>And turn it into a business.</a:t>
            </a:r>
          </a:p>
          <a:p>
            <a:endParaRPr lang="en-US" sz="900" i="1" dirty="0"/>
          </a:p>
          <a:p>
            <a:r>
              <a:rPr lang="en-US" sz="900" i="1" dirty="0"/>
              <a:t>Begs the question – are our clients /large CPG companies in touch with the people.  Do they know the consumer experience?</a:t>
            </a:r>
          </a:p>
          <a:p>
            <a:endParaRPr lang="en-US" sz="900" i="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C2469E-A12A-44A9-9907-2A6DE1949567}" type="slidenum">
              <a:rPr kumimoji="0" lang="en-AU" sz="1200" b="0" i="0" u="none" strike="noStrike" kern="1200" cap="none" spc="0" normalizeH="0" baseline="0" noProof="0" smtClean="0">
                <a:ln>
                  <a:noFill/>
                </a:ln>
                <a:solidFill>
                  <a:prstClr val="black"/>
                </a:solidFill>
                <a:effectLst/>
                <a:uLnTx/>
                <a:uFillTx/>
                <a:latin typeface="Graphik Regular" panose="020B0604020202020204" pitchFamily="34"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AU" sz="1200" b="0" i="0" u="none" strike="noStrike" kern="1200" cap="none" spc="0" normalizeH="0" baseline="0" noProof="0" dirty="0">
              <a:ln>
                <a:noFill/>
              </a:ln>
              <a:solidFill>
                <a:prstClr val="black"/>
              </a:solidFill>
              <a:effectLst/>
              <a:uLnTx/>
              <a:uFillTx/>
              <a:latin typeface="Graphik Regular" panose="020B0604020202020204" pitchFamily="34" charset="0"/>
              <a:ea typeface="+mn-ea"/>
              <a:cs typeface="Arial" charset="0"/>
            </a:endParaRPr>
          </a:p>
        </p:txBody>
      </p:sp>
    </p:spTree>
    <p:extLst>
      <p:ext uri="{BB962C8B-B14F-4D97-AF65-F5344CB8AC3E}">
        <p14:creationId xmlns:p14="http://schemas.microsoft.com/office/powerpoint/2010/main" val="5567866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chart is very simple:</a:t>
            </a:r>
          </a:p>
          <a:p>
            <a:pPr marL="171450" marR="0" lvl="0" indent="-171450" algn="l" defTabSz="914400" rtl="0" eaLnBrk="0" fontAlgn="base" latinLnBrk="0" hangingPunct="0">
              <a:lnSpc>
                <a:spcPct val="100000"/>
              </a:lnSpc>
              <a:spcBef>
                <a:spcPct val="30000"/>
              </a:spcBef>
              <a:spcAft>
                <a:spcPct val="0"/>
              </a:spcAft>
              <a:buClrTx/>
              <a:buSzTx/>
              <a:buFontTx/>
              <a:buChar char="-"/>
              <a:tabLst/>
              <a:defRPr/>
            </a:pPr>
            <a:r>
              <a:rPr lang="en-US" sz="900" kern="1200" dirty="0">
                <a:solidFill>
                  <a:schemeClr val="tx1"/>
                </a:solidFill>
                <a:effectLst/>
                <a:latin typeface="Arial" pitchFamily="34" charset="0"/>
                <a:ea typeface="Arial" pitchFamily="34" charset="0"/>
                <a:cs typeface="Arial" pitchFamily="34" charset="0"/>
              </a:rPr>
              <a:t>In 2006, we had a large number of high performers in our industry and many of them are the companies which we would know and respect. </a:t>
            </a:r>
          </a:p>
          <a:p>
            <a:pPr marL="171450" marR="0" lvl="0" indent="-171450" algn="l" defTabSz="914400" rtl="0" eaLnBrk="0" fontAlgn="base" latinLnBrk="0" hangingPunct="0">
              <a:lnSpc>
                <a:spcPct val="100000"/>
              </a:lnSpc>
              <a:spcBef>
                <a:spcPct val="30000"/>
              </a:spcBef>
              <a:spcAft>
                <a:spcPct val="0"/>
              </a:spcAft>
              <a:buClrTx/>
              <a:buSzTx/>
              <a:buFontTx/>
              <a:buChar char="-"/>
              <a:tabLst/>
              <a:defRPr/>
            </a:pPr>
            <a:r>
              <a:rPr lang="en-US" sz="900" kern="1200" dirty="0">
                <a:solidFill>
                  <a:schemeClr val="tx1"/>
                </a:solidFill>
                <a:effectLst/>
                <a:latin typeface="Arial" pitchFamily="34" charset="0"/>
                <a:ea typeface="Arial" pitchFamily="34" charset="0"/>
                <a:cs typeface="Arial" pitchFamily="34" charset="0"/>
              </a:rPr>
              <a:t>By about the late 2011, things had gone down and, you get a situation where there were no high performing businesses in consumer goods. T</a:t>
            </a:r>
            <a:r>
              <a:rPr lang="en-US" dirty="0"/>
              <a:t>hat realization started to coincide with clients coming to Accenture because they realized they were running out of ideas. Continuing to do tech sufficient supply chains, global brands, procurement, etc was pretty ironed out and most of our clients had tackled those topics, so there wasn’t much incremental value coming from that. So, this changed the rules of the game</a:t>
            </a:r>
          </a:p>
          <a:p>
            <a:pPr marL="171450" marR="0" lvl="0" indent="-171450" algn="l" defTabSz="914400" rtl="0" eaLnBrk="0" fontAlgn="base" latinLnBrk="0" hangingPunct="0">
              <a:lnSpc>
                <a:spcPct val="100000"/>
              </a:lnSpc>
              <a:spcBef>
                <a:spcPct val="30000"/>
              </a:spcBef>
              <a:spcAft>
                <a:spcPct val="0"/>
              </a:spcAft>
              <a:buClrTx/>
              <a:buSzTx/>
              <a:buFontTx/>
              <a:buChar char="-"/>
              <a:tabLst/>
              <a:defRPr/>
            </a:pPr>
            <a:endParaRPr lang="en-GB" dirty="0"/>
          </a:p>
          <a:p>
            <a:endParaRPr lang="en-GB" dirty="0"/>
          </a:p>
        </p:txBody>
      </p:sp>
    </p:spTree>
    <p:extLst>
      <p:ext uri="{BB962C8B-B14F-4D97-AF65-F5344CB8AC3E}">
        <p14:creationId xmlns:p14="http://schemas.microsoft.com/office/powerpoint/2010/main" val="320390859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vmlDrawing" Target="../drawings/vmlDrawing2.vml"/><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1.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21.xml"/><Relationship Id="rId1" Type="http://schemas.openxmlformats.org/officeDocument/2006/relationships/vmlDrawing" Target="../drawings/vmlDrawing16.vml"/><Relationship Id="rId5" Type="http://schemas.openxmlformats.org/officeDocument/2006/relationships/image" Target="../media/image7.emf"/><Relationship Id="rId4" Type="http://schemas.openxmlformats.org/officeDocument/2006/relationships/oleObject" Target="../embeddings/oleObject16.bin"/></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3.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22.xml"/><Relationship Id="rId1" Type="http://schemas.openxmlformats.org/officeDocument/2006/relationships/vmlDrawing" Target="../drawings/vmlDrawing17.vml"/><Relationship Id="rId5" Type="http://schemas.openxmlformats.org/officeDocument/2006/relationships/image" Target="../media/image3.emf"/><Relationship Id="rId4" Type="http://schemas.openxmlformats.org/officeDocument/2006/relationships/oleObject" Target="../embeddings/oleObject17.bin"/></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12.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1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4.png"/><Relationship Id="rId1" Type="http://schemas.openxmlformats.org/officeDocument/2006/relationships/slideMaster" Target="../slideMasters/slideMaster12.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5.jpeg"/><Relationship Id="rId1" Type="http://schemas.openxmlformats.org/officeDocument/2006/relationships/slideMaster" Target="../slideMasters/slideMaster13.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Master" Target="../slideMasters/slideMaster13.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23.xml"/><Relationship Id="rId1" Type="http://schemas.openxmlformats.org/officeDocument/2006/relationships/vmlDrawing" Target="../drawings/vmlDrawing18.vml"/><Relationship Id="rId5" Type="http://schemas.openxmlformats.org/officeDocument/2006/relationships/image" Target="../media/image7.emf"/><Relationship Id="rId4" Type="http://schemas.openxmlformats.org/officeDocument/2006/relationships/oleObject" Target="../embeddings/oleObject18.bin"/></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3.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24.xml"/><Relationship Id="rId1" Type="http://schemas.openxmlformats.org/officeDocument/2006/relationships/vmlDrawing" Target="../drawings/vmlDrawing19.vml"/><Relationship Id="rId5" Type="http://schemas.openxmlformats.org/officeDocument/2006/relationships/image" Target="../media/image3.emf"/><Relationship Id="rId4" Type="http://schemas.openxmlformats.org/officeDocument/2006/relationships/oleObject" Target="../embeddings/oleObject19.bin"/></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14.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14.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Master" Target="../slideMasters/slideMaster15.xml"/></Relationships>
</file>

<file path=ppt/slideLayouts/_rels/slideLayout144.xml.rels><?xml version="1.0" encoding="UTF-8" standalone="yes"?>
<Relationships xmlns="http://schemas.openxmlformats.org/package/2006/relationships"><Relationship Id="rId3" Type="http://schemas.openxmlformats.org/officeDocument/2006/relationships/slideMaster" Target="../slideMasters/slideMaster15.xml"/><Relationship Id="rId2" Type="http://schemas.openxmlformats.org/officeDocument/2006/relationships/tags" Target="../tags/tag25.xml"/><Relationship Id="rId1" Type="http://schemas.openxmlformats.org/officeDocument/2006/relationships/vmlDrawing" Target="../drawings/vmlDrawing20.vml"/><Relationship Id="rId5" Type="http://schemas.openxmlformats.org/officeDocument/2006/relationships/image" Target="../media/image1.emf"/><Relationship Id="rId4" Type="http://schemas.openxmlformats.org/officeDocument/2006/relationships/oleObject" Target="../embeddings/oleObject20.bin"/></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7.xml.rels><?xml version="1.0" encoding="UTF-8" standalone="yes"?>
<Relationships xmlns="http://schemas.openxmlformats.org/package/2006/relationships"><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vmlDrawing" Target="../drawings/vmlDrawing21.vml"/><Relationship Id="rId6" Type="http://schemas.openxmlformats.org/officeDocument/2006/relationships/image" Target="../media/image1.emf"/><Relationship Id="rId5" Type="http://schemas.openxmlformats.org/officeDocument/2006/relationships/oleObject" Target="../embeddings/oleObject21.bin"/><Relationship Id="rId4" Type="http://schemas.openxmlformats.org/officeDocument/2006/relationships/slideMaster" Target="../slideMasters/slideMaster1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9.xml.rels><?xml version="1.0" encoding="UTF-8" standalone="yes"?>
<Relationships xmlns="http://schemas.openxmlformats.org/package/2006/relationships"><Relationship Id="rId3" Type="http://schemas.openxmlformats.org/officeDocument/2006/relationships/slideMaster" Target="../slideMasters/slideMaster15.xml"/><Relationship Id="rId2" Type="http://schemas.openxmlformats.org/officeDocument/2006/relationships/tags" Target="../tags/tag28.xml"/><Relationship Id="rId1" Type="http://schemas.openxmlformats.org/officeDocument/2006/relationships/vmlDrawing" Target="../drawings/vmlDrawing22.vml"/><Relationship Id="rId5" Type="http://schemas.openxmlformats.org/officeDocument/2006/relationships/image" Target="../media/image21.emf"/><Relationship Id="rId4" Type="http://schemas.openxmlformats.org/officeDocument/2006/relationships/oleObject" Target="../embeddings/oleObject22.bin"/></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1.xml.rels><?xml version="1.0" encoding="UTF-8" standalone="yes"?>
<Relationships xmlns="http://schemas.openxmlformats.org/package/2006/relationships"><Relationship Id="rId3" Type="http://schemas.openxmlformats.org/officeDocument/2006/relationships/slideMaster" Target="../slideMasters/slideMaster15.xml"/><Relationship Id="rId2" Type="http://schemas.openxmlformats.org/officeDocument/2006/relationships/tags" Target="../tags/tag29.xml"/><Relationship Id="rId1" Type="http://schemas.openxmlformats.org/officeDocument/2006/relationships/vmlDrawing" Target="../drawings/vmlDrawing23.vml"/><Relationship Id="rId5" Type="http://schemas.openxmlformats.org/officeDocument/2006/relationships/image" Target="../media/image21.emf"/><Relationship Id="rId4" Type="http://schemas.openxmlformats.org/officeDocument/2006/relationships/oleObject" Target="../embeddings/oleObject23.bin"/></Relationships>
</file>

<file path=ppt/slideLayouts/_rels/slideLayout15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16.xml"/></Relationships>
</file>

<file path=ppt/slideLayouts/_rels/slideLayout15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16.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16.xml"/></Relationships>
</file>

<file path=ppt/slideLayouts/_rels/slideLayout16.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7.xml"/><Relationship Id="rId1" Type="http://schemas.openxmlformats.org/officeDocument/2006/relationships/vmlDrawing" Target="../drawings/vmlDrawing6.vml"/><Relationship Id="rId6" Type="http://schemas.openxmlformats.org/officeDocument/2006/relationships/image" Target="../media/image7.emf"/><Relationship Id="rId5" Type="http://schemas.openxmlformats.org/officeDocument/2006/relationships/oleObject" Target="../embeddings/oleObject6.bin"/><Relationship Id="rId4" Type="http://schemas.openxmlformats.org/officeDocument/2006/relationships/image" Target="../media/image10.jpeg"/></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2.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Master" Target="../slideMasters/slideMaster17.xml"/></Relationships>
</file>

<file path=ppt/slideLayouts/_rels/slideLayout163.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Master" Target="../slideMasters/slideMaster17.xml"/></Relationships>
</file>

<file path=ppt/slideLayouts/_rels/slideLayout164.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Master" Target="../slideMasters/slideMaster17.xml"/></Relationships>
</file>

<file path=ppt/slideLayouts/_rels/slideLayout165.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Master" Target="../slideMasters/slideMaster17.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6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18.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7.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8.xml"/><Relationship Id="rId1" Type="http://schemas.openxmlformats.org/officeDocument/2006/relationships/vmlDrawing" Target="../drawings/vmlDrawing7.vml"/><Relationship Id="rId5" Type="http://schemas.openxmlformats.org/officeDocument/2006/relationships/image" Target="../media/image7.emf"/><Relationship Id="rId4" Type="http://schemas.openxmlformats.org/officeDocument/2006/relationships/oleObject" Target="../embeddings/oleObject7.bin"/></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71.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Master" Target="../slideMasters/slideMaster18.xml"/></Relationships>
</file>

<file path=ppt/slideLayouts/_rels/slideLayout172.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vmlDrawing" Target="../drawings/vmlDrawing25.vml"/><Relationship Id="rId6" Type="http://schemas.openxmlformats.org/officeDocument/2006/relationships/image" Target="../media/image31.emf"/><Relationship Id="rId5" Type="http://schemas.openxmlformats.org/officeDocument/2006/relationships/oleObject" Target="../embeddings/oleObject25.bin"/><Relationship Id="rId4" Type="http://schemas.openxmlformats.org/officeDocument/2006/relationships/slideMaster" Target="../slideMasters/slideMaster19.xml"/></Relationships>
</file>

<file path=ppt/slideLayouts/_rels/slideLayout173.xml.rels><?xml version="1.0" encoding="UTF-8" standalone="yes"?>
<Relationships xmlns="http://schemas.openxmlformats.org/package/2006/relationships"><Relationship Id="rId3" Type="http://schemas.openxmlformats.org/officeDocument/2006/relationships/slideMaster" Target="../slideMasters/slideMaster19.xml"/><Relationship Id="rId2" Type="http://schemas.openxmlformats.org/officeDocument/2006/relationships/tags" Target="../tags/tag34.xml"/><Relationship Id="rId1" Type="http://schemas.openxmlformats.org/officeDocument/2006/relationships/vmlDrawing" Target="../drawings/vmlDrawing26.vml"/><Relationship Id="rId5" Type="http://schemas.openxmlformats.org/officeDocument/2006/relationships/image" Target="../media/image7.emf"/><Relationship Id="rId4" Type="http://schemas.openxmlformats.org/officeDocument/2006/relationships/oleObject" Target="../embeddings/oleObject26.bin"/></Relationships>
</file>

<file path=ppt/slideLayouts/_rels/slideLayout174.xml.rels><?xml version="1.0" encoding="UTF-8" standalone="yes"?>
<Relationships xmlns="http://schemas.openxmlformats.org/package/2006/relationships"><Relationship Id="rId3" Type="http://schemas.openxmlformats.org/officeDocument/2006/relationships/slideMaster" Target="../slideMasters/slideMaster19.xml"/><Relationship Id="rId2" Type="http://schemas.openxmlformats.org/officeDocument/2006/relationships/tags" Target="../tags/tag35.xml"/><Relationship Id="rId1" Type="http://schemas.openxmlformats.org/officeDocument/2006/relationships/vmlDrawing" Target="../drawings/vmlDrawing27.vml"/><Relationship Id="rId5" Type="http://schemas.openxmlformats.org/officeDocument/2006/relationships/image" Target="../media/image31.emf"/><Relationship Id="rId4" Type="http://schemas.openxmlformats.org/officeDocument/2006/relationships/oleObject" Target="../embeddings/oleObject27.bin"/></Relationships>
</file>

<file path=ppt/slideLayouts/_rels/slideLayout175.xml.rels><?xml version="1.0" encoding="UTF-8" standalone="yes"?>
<Relationships xmlns="http://schemas.openxmlformats.org/package/2006/relationships"><Relationship Id="rId3" Type="http://schemas.openxmlformats.org/officeDocument/2006/relationships/slideMaster" Target="../slideMasters/slideMaster19.xml"/><Relationship Id="rId2" Type="http://schemas.openxmlformats.org/officeDocument/2006/relationships/tags" Target="../tags/tag36.xml"/><Relationship Id="rId1" Type="http://schemas.openxmlformats.org/officeDocument/2006/relationships/vmlDrawing" Target="../drawings/vmlDrawing28.vml"/><Relationship Id="rId5" Type="http://schemas.openxmlformats.org/officeDocument/2006/relationships/image" Target="../media/image31.emf"/><Relationship Id="rId4" Type="http://schemas.openxmlformats.org/officeDocument/2006/relationships/oleObject" Target="../embeddings/oleObject28.bin"/></Relationships>
</file>

<file path=ppt/slideLayouts/_rels/slideLayout176.xml.rels><?xml version="1.0" encoding="UTF-8" standalone="yes"?>
<Relationships xmlns="http://schemas.openxmlformats.org/package/2006/relationships"><Relationship Id="rId3" Type="http://schemas.openxmlformats.org/officeDocument/2006/relationships/slideMaster" Target="../slideMasters/slideMaster19.xml"/><Relationship Id="rId2" Type="http://schemas.openxmlformats.org/officeDocument/2006/relationships/tags" Target="../tags/tag37.xml"/><Relationship Id="rId1" Type="http://schemas.openxmlformats.org/officeDocument/2006/relationships/vmlDrawing" Target="../drawings/vmlDrawing29.vml"/><Relationship Id="rId5" Type="http://schemas.openxmlformats.org/officeDocument/2006/relationships/image" Target="../media/image31.emf"/><Relationship Id="rId4" Type="http://schemas.openxmlformats.org/officeDocument/2006/relationships/oleObject" Target="../embeddings/oleObject29.bin"/></Relationships>
</file>

<file path=ppt/slideLayouts/_rels/slideLayout177.xml.rels><?xml version="1.0" encoding="UTF-8" standalone="yes"?>
<Relationships xmlns="http://schemas.openxmlformats.org/package/2006/relationships"><Relationship Id="rId3" Type="http://schemas.openxmlformats.org/officeDocument/2006/relationships/slideMaster" Target="../slideMasters/slideMaster19.xml"/><Relationship Id="rId2" Type="http://schemas.openxmlformats.org/officeDocument/2006/relationships/tags" Target="../tags/tag38.xml"/><Relationship Id="rId1" Type="http://schemas.openxmlformats.org/officeDocument/2006/relationships/vmlDrawing" Target="../drawings/vmlDrawing30.vml"/><Relationship Id="rId5" Type="http://schemas.openxmlformats.org/officeDocument/2006/relationships/image" Target="../media/image31.emf"/><Relationship Id="rId4" Type="http://schemas.openxmlformats.org/officeDocument/2006/relationships/oleObject" Target="../embeddings/oleObject30.bin"/></Relationships>
</file>

<file path=ppt/slideLayouts/_rels/slideLayout178.xml.rels><?xml version="1.0" encoding="UTF-8" standalone="yes"?>
<Relationships xmlns="http://schemas.openxmlformats.org/package/2006/relationships"><Relationship Id="rId3" Type="http://schemas.openxmlformats.org/officeDocument/2006/relationships/slideMaster" Target="../slideMasters/slideMaster19.xml"/><Relationship Id="rId2" Type="http://schemas.openxmlformats.org/officeDocument/2006/relationships/tags" Target="../tags/tag39.xml"/><Relationship Id="rId1" Type="http://schemas.openxmlformats.org/officeDocument/2006/relationships/vmlDrawing" Target="../drawings/vmlDrawing31.vml"/><Relationship Id="rId5" Type="http://schemas.openxmlformats.org/officeDocument/2006/relationships/image" Target="../media/image31.emf"/><Relationship Id="rId4" Type="http://schemas.openxmlformats.org/officeDocument/2006/relationships/oleObject" Target="../embeddings/oleObject31.bin"/></Relationships>
</file>

<file path=ppt/slideLayouts/_rels/slideLayout179.xml.rels><?xml version="1.0" encoding="UTF-8" standalone="yes"?>
<Relationships xmlns="http://schemas.openxmlformats.org/package/2006/relationships"><Relationship Id="rId3" Type="http://schemas.openxmlformats.org/officeDocument/2006/relationships/slideMaster" Target="../slideMasters/slideMaster19.xml"/><Relationship Id="rId2" Type="http://schemas.openxmlformats.org/officeDocument/2006/relationships/tags" Target="../tags/tag40.xml"/><Relationship Id="rId1" Type="http://schemas.openxmlformats.org/officeDocument/2006/relationships/vmlDrawing" Target="../drawings/vmlDrawing32.vml"/><Relationship Id="rId5" Type="http://schemas.openxmlformats.org/officeDocument/2006/relationships/image" Target="../media/image31.emf"/><Relationship Id="rId4" Type="http://schemas.openxmlformats.org/officeDocument/2006/relationships/oleObject" Target="../embeddings/oleObject32.bin"/></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0.xml.rels><?xml version="1.0" encoding="UTF-8" standalone="yes"?>
<Relationships xmlns="http://schemas.openxmlformats.org/package/2006/relationships"><Relationship Id="rId3" Type="http://schemas.openxmlformats.org/officeDocument/2006/relationships/slideMaster" Target="../slideMasters/slideMaster19.xml"/><Relationship Id="rId2" Type="http://schemas.openxmlformats.org/officeDocument/2006/relationships/tags" Target="../tags/tag41.xml"/><Relationship Id="rId1" Type="http://schemas.openxmlformats.org/officeDocument/2006/relationships/vmlDrawing" Target="../drawings/vmlDrawing33.vml"/><Relationship Id="rId5" Type="http://schemas.openxmlformats.org/officeDocument/2006/relationships/image" Target="../media/image31.emf"/><Relationship Id="rId4" Type="http://schemas.openxmlformats.org/officeDocument/2006/relationships/oleObject" Target="../embeddings/oleObject33.bin"/></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8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8.jpeg"/><Relationship Id="rId1" Type="http://schemas.openxmlformats.org/officeDocument/2006/relationships/slideMaster" Target="../slideMasters/slideMaster20.xml"/></Relationships>
</file>

<file path=ppt/slideLayouts/_rels/slideLayout183.xml.rels><?xml version="1.0" encoding="UTF-8" standalone="yes"?>
<Relationships xmlns="http://schemas.openxmlformats.org/package/2006/relationships"><Relationship Id="rId3" Type="http://schemas.openxmlformats.org/officeDocument/2006/relationships/tags" Target="../tags/tag45.xml"/><Relationship Id="rId7" Type="http://schemas.openxmlformats.org/officeDocument/2006/relationships/image" Target="../media/image31.emf"/><Relationship Id="rId2" Type="http://schemas.openxmlformats.org/officeDocument/2006/relationships/tags" Target="../tags/tag44.xml"/><Relationship Id="rId1" Type="http://schemas.openxmlformats.org/officeDocument/2006/relationships/vmlDrawing" Target="../drawings/vmlDrawing35.vml"/><Relationship Id="rId6" Type="http://schemas.openxmlformats.org/officeDocument/2006/relationships/oleObject" Target="../embeddings/oleObject35.bin"/><Relationship Id="rId5" Type="http://schemas.openxmlformats.org/officeDocument/2006/relationships/image" Target="../media/image33.jpeg"/><Relationship Id="rId4" Type="http://schemas.openxmlformats.org/officeDocument/2006/relationships/slideMaster" Target="../slideMasters/slideMaster22.xml"/></Relationships>
</file>

<file path=ppt/slideLayouts/_rels/slideLayout184.xml.rels><?xml version="1.0" encoding="UTF-8" standalone="yes"?>
<Relationships xmlns="http://schemas.openxmlformats.org/package/2006/relationships"><Relationship Id="rId3" Type="http://schemas.openxmlformats.org/officeDocument/2006/relationships/slideMaster" Target="../slideMasters/slideMaster22.xml"/><Relationship Id="rId2" Type="http://schemas.openxmlformats.org/officeDocument/2006/relationships/tags" Target="../tags/tag46.xml"/><Relationship Id="rId1" Type="http://schemas.openxmlformats.org/officeDocument/2006/relationships/vmlDrawing" Target="../drawings/vmlDrawing36.vml"/><Relationship Id="rId5" Type="http://schemas.openxmlformats.org/officeDocument/2006/relationships/image" Target="../media/image7.emf"/><Relationship Id="rId4" Type="http://schemas.openxmlformats.org/officeDocument/2006/relationships/oleObject" Target="../embeddings/oleObject36.bin"/></Relationships>
</file>

<file path=ppt/slideLayouts/_rels/slideLayout185.xml.rels><?xml version="1.0" encoding="UTF-8" standalone="yes"?>
<Relationships xmlns="http://schemas.openxmlformats.org/package/2006/relationships"><Relationship Id="rId3" Type="http://schemas.openxmlformats.org/officeDocument/2006/relationships/slideMaster" Target="../slideMasters/slideMaster22.xml"/><Relationship Id="rId2" Type="http://schemas.openxmlformats.org/officeDocument/2006/relationships/tags" Target="../tags/tag47.xml"/><Relationship Id="rId1" Type="http://schemas.openxmlformats.org/officeDocument/2006/relationships/vmlDrawing" Target="../drawings/vmlDrawing37.vml"/><Relationship Id="rId5" Type="http://schemas.openxmlformats.org/officeDocument/2006/relationships/image" Target="../media/image31.emf"/><Relationship Id="rId4" Type="http://schemas.openxmlformats.org/officeDocument/2006/relationships/oleObject" Target="../embeddings/oleObject37.bin"/></Relationships>
</file>

<file path=ppt/slideLayouts/_rels/slideLayout186.xml.rels><?xml version="1.0" encoding="UTF-8" standalone="yes"?>
<Relationships xmlns="http://schemas.openxmlformats.org/package/2006/relationships"><Relationship Id="rId3" Type="http://schemas.openxmlformats.org/officeDocument/2006/relationships/slideMaster" Target="../slideMasters/slideMaster22.xml"/><Relationship Id="rId2" Type="http://schemas.openxmlformats.org/officeDocument/2006/relationships/tags" Target="../tags/tag48.xml"/><Relationship Id="rId1" Type="http://schemas.openxmlformats.org/officeDocument/2006/relationships/vmlDrawing" Target="../drawings/vmlDrawing38.vml"/><Relationship Id="rId5" Type="http://schemas.openxmlformats.org/officeDocument/2006/relationships/image" Target="../media/image31.emf"/><Relationship Id="rId4" Type="http://schemas.openxmlformats.org/officeDocument/2006/relationships/oleObject" Target="../embeddings/oleObject38.bin"/></Relationships>
</file>

<file path=ppt/slideLayouts/_rels/slideLayout187.xml.rels><?xml version="1.0" encoding="UTF-8" standalone="yes"?>
<Relationships xmlns="http://schemas.openxmlformats.org/package/2006/relationships"><Relationship Id="rId3" Type="http://schemas.openxmlformats.org/officeDocument/2006/relationships/slideMaster" Target="../slideMasters/slideMaster22.xml"/><Relationship Id="rId2" Type="http://schemas.openxmlformats.org/officeDocument/2006/relationships/tags" Target="../tags/tag49.xml"/><Relationship Id="rId1" Type="http://schemas.openxmlformats.org/officeDocument/2006/relationships/vmlDrawing" Target="../drawings/vmlDrawing39.vml"/><Relationship Id="rId5" Type="http://schemas.openxmlformats.org/officeDocument/2006/relationships/image" Target="../media/image31.emf"/><Relationship Id="rId4" Type="http://schemas.openxmlformats.org/officeDocument/2006/relationships/oleObject" Target="../embeddings/oleObject39.bin"/></Relationships>
</file>

<file path=ppt/slideLayouts/_rels/slideLayout188.xml.rels><?xml version="1.0" encoding="UTF-8" standalone="yes"?>
<Relationships xmlns="http://schemas.openxmlformats.org/package/2006/relationships"><Relationship Id="rId3" Type="http://schemas.openxmlformats.org/officeDocument/2006/relationships/slideMaster" Target="../slideMasters/slideMaster22.xml"/><Relationship Id="rId2" Type="http://schemas.openxmlformats.org/officeDocument/2006/relationships/tags" Target="../tags/tag50.xml"/><Relationship Id="rId1" Type="http://schemas.openxmlformats.org/officeDocument/2006/relationships/vmlDrawing" Target="../drawings/vmlDrawing40.vml"/><Relationship Id="rId5" Type="http://schemas.openxmlformats.org/officeDocument/2006/relationships/image" Target="../media/image31.emf"/><Relationship Id="rId4" Type="http://schemas.openxmlformats.org/officeDocument/2006/relationships/oleObject" Target="../embeddings/oleObject40.bin"/></Relationships>
</file>

<file path=ppt/slideLayouts/_rels/slideLayout189.xml.rels><?xml version="1.0" encoding="UTF-8" standalone="yes"?>
<Relationships xmlns="http://schemas.openxmlformats.org/package/2006/relationships"><Relationship Id="rId3" Type="http://schemas.openxmlformats.org/officeDocument/2006/relationships/slideMaster" Target="../slideMasters/slideMaster22.xml"/><Relationship Id="rId2" Type="http://schemas.openxmlformats.org/officeDocument/2006/relationships/tags" Target="../tags/tag51.xml"/><Relationship Id="rId1" Type="http://schemas.openxmlformats.org/officeDocument/2006/relationships/vmlDrawing" Target="../drawings/vmlDrawing41.vml"/><Relationship Id="rId5" Type="http://schemas.openxmlformats.org/officeDocument/2006/relationships/image" Target="../media/image31.emf"/><Relationship Id="rId4" Type="http://schemas.openxmlformats.org/officeDocument/2006/relationships/oleObject" Target="../embeddings/oleObject41.bin"/></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0.xml.rels><?xml version="1.0" encoding="UTF-8" standalone="yes"?>
<Relationships xmlns="http://schemas.openxmlformats.org/package/2006/relationships"><Relationship Id="rId3" Type="http://schemas.openxmlformats.org/officeDocument/2006/relationships/slideMaster" Target="../slideMasters/slideMaster22.xml"/><Relationship Id="rId2" Type="http://schemas.openxmlformats.org/officeDocument/2006/relationships/tags" Target="../tags/tag52.xml"/><Relationship Id="rId1" Type="http://schemas.openxmlformats.org/officeDocument/2006/relationships/vmlDrawing" Target="../drawings/vmlDrawing42.vml"/><Relationship Id="rId5" Type="http://schemas.openxmlformats.org/officeDocument/2006/relationships/image" Target="../media/image31.emf"/><Relationship Id="rId4" Type="http://schemas.openxmlformats.org/officeDocument/2006/relationships/oleObject" Target="../embeddings/oleObject42.bin"/></Relationships>
</file>

<file path=ppt/slideLayouts/_rels/slideLayout191.xml.rels><?xml version="1.0" encoding="UTF-8" standalone="yes"?>
<Relationships xmlns="http://schemas.openxmlformats.org/package/2006/relationships"><Relationship Id="rId3" Type="http://schemas.openxmlformats.org/officeDocument/2006/relationships/slideMaster" Target="../slideMasters/slideMaster22.xml"/><Relationship Id="rId2" Type="http://schemas.openxmlformats.org/officeDocument/2006/relationships/tags" Target="../tags/tag53.xml"/><Relationship Id="rId1" Type="http://schemas.openxmlformats.org/officeDocument/2006/relationships/vmlDrawing" Target="../drawings/vmlDrawing43.vml"/><Relationship Id="rId5" Type="http://schemas.openxmlformats.org/officeDocument/2006/relationships/image" Target="../media/image31.emf"/><Relationship Id="rId4" Type="http://schemas.openxmlformats.org/officeDocument/2006/relationships/oleObject" Target="../embeddings/oleObject43.bin"/></Relationships>
</file>

<file path=ppt/slideLayouts/_rels/slideLayout192.xml.rels><?xml version="1.0" encoding="UTF-8" standalone="yes"?>
<Relationships xmlns="http://schemas.openxmlformats.org/package/2006/relationships"><Relationship Id="rId3" Type="http://schemas.openxmlformats.org/officeDocument/2006/relationships/slideMaster" Target="../slideMasters/slideMaster22.xml"/><Relationship Id="rId2" Type="http://schemas.openxmlformats.org/officeDocument/2006/relationships/tags" Target="../tags/tag54.xml"/><Relationship Id="rId1" Type="http://schemas.openxmlformats.org/officeDocument/2006/relationships/vmlDrawing" Target="../drawings/vmlDrawing44.vml"/><Relationship Id="rId5" Type="http://schemas.openxmlformats.org/officeDocument/2006/relationships/image" Target="../media/image20.emf"/><Relationship Id="rId4" Type="http://schemas.openxmlformats.org/officeDocument/2006/relationships/oleObject" Target="../embeddings/oleObject44.bin"/></Relationships>
</file>

<file path=ppt/slideLayouts/_rels/slideLayout193.xml.rels><?xml version="1.0" encoding="UTF-8" standalone="yes"?>
<Relationships xmlns="http://schemas.openxmlformats.org/package/2006/relationships"><Relationship Id="rId3" Type="http://schemas.openxmlformats.org/officeDocument/2006/relationships/slideMaster" Target="../slideMasters/slideMaster22.xml"/><Relationship Id="rId2" Type="http://schemas.openxmlformats.org/officeDocument/2006/relationships/tags" Target="../tags/tag55.xml"/><Relationship Id="rId1" Type="http://schemas.openxmlformats.org/officeDocument/2006/relationships/vmlDrawing" Target="../drawings/vmlDrawing45.vml"/><Relationship Id="rId5" Type="http://schemas.openxmlformats.org/officeDocument/2006/relationships/image" Target="../media/image21.emf"/><Relationship Id="rId4" Type="http://schemas.openxmlformats.org/officeDocument/2006/relationships/oleObject" Target="../embeddings/oleObject45.bin"/></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95.xml.rels><?xml version="1.0" encoding="UTF-8" standalone="yes"?>
<Relationships xmlns="http://schemas.openxmlformats.org/package/2006/relationships"><Relationship Id="rId3" Type="http://schemas.openxmlformats.org/officeDocument/2006/relationships/slideMaster" Target="../slideMasters/slideMaster22.xml"/><Relationship Id="rId2" Type="http://schemas.openxmlformats.org/officeDocument/2006/relationships/tags" Target="../tags/tag56.xml"/><Relationship Id="rId1" Type="http://schemas.openxmlformats.org/officeDocument/2006/relationships/vmlDrawing" Target="../drawings/vmlDrawing46.vml"/><Relationship Id="rId5" Type="http://schemas.openxmlformats.org/officeDocument/2006/relationships/image" Target="../media/image20.emf"/><Relationship Id="rId4" Type="http://schemas.openxmlformats.org/officeDocument/2006/relationships/oleObject" Target="../embeddings/oleObject46.bin"/></Relationships>
</file>

<file path=ppt/slideLayouts/_rels/slideLayout19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23.xml"/></Relationships>
</file>

<file path=ppt/slideLayouts/_rels/slideLayout19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4.png"/><Relationship Id="rId1" Type="http://schemas.openxmlformats.org/officeDocument/2006/relationships/slideMaster" Target="../slideMasters/slideMaster23.xml"/></Relationships>
</file>

<file path=ppt/slideLayouts/_rels/slideLayout19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Master" Target="../slideMasters/slideMaster23.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04.xml.rels><?xml version="1.0" encoding="UTF-8" standalone="yes"?>
<Relationships xmlns="http://schemas.openxmlformats.org/package/2006/relationships"><Relationship Id="rId3" Type="http://schemas.openxmlformats.org/officeDocument/2006/relationships/slideMaster" Target="../slideMasters/slideMaster24.xml"/><Relationship Id="rId2" Type="http://schemas.openxmlformats.org/officeDocument/2006/relationships/tags" Target="../tags/tag58.xml"/><Relationship Id="rId1" Type="http://schemas.openxmlformats.org/officeDocument/2006/relationships/vmlDrawing" Target="../drawings/vmlDrawing48.vml"/><Relationship Id="rId5" Type="http://schemas.openxmlformats.org/officeDocument/2006/relationships/image" Target="../media/image1.emf"/><Relationship Id="rId4" Type="http://schemas.openxmlformats.org/officeDocument/2006/relationships/oleObject" Target="../embeddings/oleObject48.bin"/></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06.xml.rels><?xml version="1.0" encoding="UTF-8" standalone="yes"?>
<Relationships xmlns="http://schemas.openxmlformats.org/package/2006/relationships"><Relationship Id="rId3" Type="http://schemas.openxmlformats.org/officeDocument/2006/relationships/tags" Target="../tags/tag60.xml"/><Relationship Id="rId7" Type="http://schemas.openxmlformats.org/officeDocument/2006/relationships/image" Target="../media/image35.jpeg"/><Relationship Id="rId2" Type="http://schemas.openxmlformats.org/officeDocument/2006/relationships/tags" Target="../tags/tag59.xml"/><Relationship Id="rId1" Type="http://schemas.openxmlformats.org/officeDocument/2006/relationships/vmlDrawing" Target="../drawings/vmlDrawing49.vml"/><Relationship Id="rId6" Type="http://schemas.openxmlformats.org/officeDocument/2006/relationships/image" Target="../media/image7.emf"/><Relationship Id="rId5" Type="http://schemas.openxmlformats.org/officeDocument/2006/relationships/oleObject" Target="../embeddings/oleObject49.bin"/><Relationship Id="rId4" Type="http://schemas.openxmlformats.org/officeDocument/2006/relationships/slideMaster" Target="../slideMasters/slideMaster24.xml"/></Relationships>
</file>

<file path=ppt/slideLayouts/_rels/slideLayout207.xml.rels><?xml version="1.0" encoding="UTF-8" standalone="yes"?>
<Relationships xmlns="http://schemas.openxmlformats.org/package/2006/relationships"><Relationship Id="rId3" Type="http://schemas.openxmlformats.org/officeDocument/2006/relationships/slideMaster" Target="../slideMasters/slideMaster24.xml"/><Relationship Id="rId2" Type="http://schemas.openxmlformats.org/officeDocument/2006/relationships/tags" Target="../tags/tag61.xml"/><Relationship Id="rId1" Type="http://schemas.openxmlformats.org/officeDocument/2006/relationships/vmlDrawing" Target="../drawings/vmlDrawing50.vml"/><Relationship Id="rId5" Type="http://schemas.openxmlformats.org/officeDocument/2006/relationships/image" Target="../media/image3.emf"/><Relationship Id="rId4" Type="http://schemas.openxmlformats.org/officeDocument/2006/relationships/oleObject" Target="../embeddings/oleObject50.bin"/></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12.xml.rels><?xml version="1.0" encoding="UTF-8" standalone="yes"?>
<Relationships xmlns="http://schemas.openxmlformats.org/package/2006/relationships"><Relationship Id="rId3" Type="http://schemas.openxmlformats.org/officeDocument/2006/relationships/slideMaster" Target="../slideMasters/slideMaster25.xml"/><Relationship Id="rId2" Type="http://schemas.openxmlformats.org/officeDocument/2006/relationships/tags" Target="../tags/tag62.xml"/><Relationship Id="rId1" Type="http://schemas.openxmlformats.org/officeDocument/2006/relationships/vmlDrawing" Target="../drawings/vmlDrawing51.vml"/><Relationship Id="rId5" Type="http://schemas.openxmlformats.org/officeDocument/2006/relationships/image" Target="../media/image36.emf"/><Relationship Id="rId4" Type="http://schemas.openxmlformats.org/officeDocument/2006/relationships/oleObject" Target="../embeddings/oleObject51.bin"/></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9.xml"/><Relationship Id="rId1" Type="http://schemas.openxmlformats.org/officeDocument/2006/relationships/vmlDrawing" Target="../drawings/vmlDrawing8.vml"/><Relationship Id="rId5" Type="http://schemas.openxmlformats.org/officeDocument/2006/relationships/image" Target="../media/image7.emf"/><Relationship Id="rId4" Type="http://schemas.openxmlformats.org/officeDocument/2006/relationships/oleObject" Target="../embeddings/oleObject8.bin"/></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vmlDrawing" Target="../drawings/vmlDrawing9.vml"/><Relationship Id="rId6" Type="http://schemas.openxmlformats.org/officeDocument/2006/relationships/image" Target="../media/image12.emf"/><Relationship Id="rId5" Type="http://schemas.openxmlformats.org/officeDocument/2006/relationships/oleObject" Target="../embeddings/oleObject9.bin"/><Relationship Id="rId4"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2.xml"/><Relationship Id="rId1" Type="http://schemas.openxmlformats.org/officeDocument/2006/relationships/vmlDrawing" Target="../drawings/vmlDrawing10.vml"/><Relationship Id="rId5" Type="http://schemas.openxmlformats.org/officeDocument/2006/relationships/image" Target="../media/image1.emf"/><Relationship Id="rId4" Type="http://schemas.openxmlformats.org/officeDocument/2006/relationships/oleObject" Target="../embeddings/oleObject10.bin"/></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3.xml"/><Relationship Id="rId1" Type="http://schemas.openxmlformats.org/officeDocument/2006/relationships/vmlDrawing" Target="../drawings/vmlDrawing11.vml"/><Relationship Id="rId5" Type="http://schemas.openxmlformats.org/officeDocument/2006/relationships/image" Target="../media/image13.emf"/><Relationship Id="rId4" Type="http://schemas.openxmlformats.org/officeDocument/2006/relationships/oleObject" Target="../embeddings/oleObject11.bin"/></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vmlDrawing" Target="../drawings/vmlDrawing3.vml"/><Relationship Id="rId5" Type="http://schemas.openxmlformats.org/officeDocument/2006/relationships/image" Target="../media/image3.emf"/><Relationship Id="rId4" Type="http://schemas.openxmlformats.org/officeDocument/2006/relationships/oleObject" Target="../embeddings/oleObject3.bin"/></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6.xml"/><Relationship Id="rId1" Type="http://schemas.openxmlformats.org/officeDocument/2006/relationships/vmlDrawing" Target="../drawings/vmlDrawing13.vml"/><Relationship Id="rId5" Type="http://schemas.openxmlformats.org/officeDocument/2006/relationships/image" Target="../media/image3.emf"/><Relationship Id="rId4" Type="http://schemas.openxmlformats.org/officeDocument/2006/relationships/oleObject" Target="../embeddings/oleObject13.bin"/></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vmlDrawing" Target="../drawings/vmlDrawing4.vml"/><Relationship Id="rId5" Type="http://schemas.openxmlformats.org/officeDocument/2006/relationships/image" Target="../media/image3.emf"/><Relationship Id="rId4" Type="http://schemas.openxmlformats.org/officeDocument/2006/relationships/oleObject" Target="../embeddings/oleObject4.bin"/></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vmlDrawing" Target="../drawings/vmlDrawing14.vml"/><Relationship Id="rId6" Type="http://schemas.openxmlformats.org/officeDocument/2006/relationships/image" Target="../media/image20.emf"/><Relationship Id="rId5" Type="http://schemas.openxmlformats.org/officeDocument/2006/relationships/oleObject" Target="../embeddings/oleObject14.bin"/><Relationship Id="rId4"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vmlDrawing" Target="../drawings/vmlDrawing15.vml"/><Relationship Id="rId6" Type="http://schemas.openxmlformats.org/officeDocument/2006/relationships/image" Target="../media/image21.emf"/><Relationship Id="rId5" Type="http://schemas.openxmlformats.org/officeDocument/2006/relationships/oleObject" Target="../embeddings/oleObject15.bin"/><Relationship Id="rId4"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10.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10.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2063"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7" name="Footer Placeholder 6"/>
          <p:cNvSpPr>
            <a:spLocks noGrp="1"/>
          </p:cNvSpPr>
          <p:nvPr>
            <p:ph type="ftr" sz="quarter" idx="16"/>
          </p:nvPr>
        </p:nvSpPr>
        <p:spPr>
          <a:xfrm>
            <a:off x="381003" y="6519010"/>
            <a:ext cx="5714999" cy="206375"/>
          </a:xfrm>
          <a:prstGeom prst="rect">
            <a:avLst/>
          </a:prstGeom>
        </p:spPr>
        <p:txBody>
          <a:bodyPr/>
          <a:lstStyle/>
          <a:p>
            <a:r>
              <a:rPr lang="en-US" dirty="0">
                <a:solidFill>
                  <a:prstClr val="white">
                    <a:lumMod val="65000"/>
                  </a:prstClr>
                </a:solidFill>
              </a:rPr>
              <a:t>Copyright © 2017 Accenture. All rights reserved.</a:t>
            </a:r>
          </a:p>
        </p:txBody>
      </p:sp>
      <p:sp>
        <p:nvSpPr>
          <p:cNvPr id="10" name="Slide Number Placeholder 9"/>
          <p:cNvSpPr>
            <a:spLocks noGrp="1"/>
          </p:cNvSpPr>
          <p:nvPr>
            <p:ph type="sldNum" sz="quarter" idx="17"/>
          </p:nvPr>
        </p:nvSpPr>
        <p:spPr/>
        <p:txBody>
          <a:bodyPr/>
          <a:lstStyle/>
          <a:p>
            <a:fld id="{4F9AC08D-23A9-440E-BCB9-AA1E9877CC38}" type="slidenum">
              <a:rPr lang="en-US" smtClean="0">
                <a:solidFill>
                  <a:prstClr val="white">
                    <a:lumMod val="65000"/>
                  </a:prstClr>
                </a:solidFill>
              </a:rPr>
              <a:pPr/>
              <a:t>‹#›</a:t>
            </a:fld>
            <a:endParaRPr lang="en-US" dirty="0">
              <a:solidFill>
                <a:prstClr val="white">
                  <a:lumMod val="65000"/>
                </a:prstClr>
              </a:solidFill>
            </a:endParaRPr>
          </a:p>
        </p:txBody>
      </p:sp>
      <p:sp>
        <p:nvSpPr>
          <p:cNvPr id="11" name="Title 10"/>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22670863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 Accent 2">
    <p:bg>
      <p:bgPr>
        <a:solidFill>
          <a:schemeClr val="accent2"/>
        </a:solidFill>
        <a:effectLst/>
      </p:bgPr>
    </p:bg>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381001" y="1214743"/>
            <a:ext cx="8462963" cy="1844720"/>
          </a:xfrm>
        </p:spPr>
        <p:txBody>
          <a:bodyPr tIns="90000" anchor="t" anchorCtr="0">
            <a:spAutoFit/>
          </a:bodyPr>
          <a:lstStyle>
            <a:lvl1pPr algn="l">
              <a:lnSpc>
                <a:spcPct val="70000"/>
              </a:lnSpc>
              <a:defRPr sz="8000">
                <a:solidFill>
                  <a:schemeClr val="bg1"/>
                </a:solidFill>
                <a:latin typeface="Graphik Black" panose="020B0A03030202060203" pitchFamily="34" charset="0"/>
              </a:defRPr>
            </a:lvl1pPr>
          </a:lstStyle>
          <a:p>
            <a:r>
              <a:rPr lang="en-US" dirty="0"/>
              <a:t>Divider slide</a:t>
            </a:r>
            <a:br>
              <a:rPr lang="en-US" dirty="0"/>
            </a:br>
            <a:r>
              <a:rPr lang="en-US" dirty="0"/>
              <a:t>click to edit</a:t>
            </a:r>
          </a:p>
        </p:txBody>
      </p:sp>
    </p:spTree>
    <p:extLst>
      <p:ext uri="{BB962C8B-B14F-4D97-AF65-F5344CB8AC3E}">
        <p14:creationId xmlns:p14="http://schemas.microsoft.com/office/powerpoint/2010/main" val="1000234627"/>
      </p:ext>
    </p:extLst>
  </p:cSld>
  <p:clrMapOvr>
    <a:masterClrMapping/>
  </p:clrMapOvr>
  <p:extLst mod="1">
    <p:ext uri="{DCECCB84-F9BA-43D5-87BE-67443E8EF086}">
      <p15:sldGuideLst xmlns:p15="http://schemas.microsoft.com/office/powerpoint/2012/main">
        <p15:guide id="1" pos="3840">
          <p15:clr>
            <a:srgbClr val="FBAE40"/>
          </p15:clr>
        </p15:guide>
      </p15:sldGuideLst>
    </p:ext>
  </p:extLst>
</p:sldLayout>
</file>

<file path=ppt/slideLayouts/slideLayout100.xml><?xml version="1.0" encoding="utf-8"?>
<p:sldLayout xmlns:a="http://schemas.openxmlformats.org/drawingml/2006/main" xmlns:r="http://schemas.openxmlformats.org/officeDocument/2006/relationships" xmlns:p="http://schemas.openxmlformats.org/presentationml/2006/main" userDrawn="1">
  <p:cSld name="8_Title&amp;Subtitle_White_APinkSub">
    <p:bg>
      <p:bgPr>
        <a:solidFill>
          <a:schemeClr val="bg1"/>
        </a:solidFill>
        <a:effectLst/>
      </p:bgPr>
    </p:bg>
    <p:spTree>
      <p:nvGrpSpPr>
        <p:cNvPr id="1" name=""/>
        <p:cNvGrpSpPr/>
        <p:nvPr/>
      </p:nvGrpSpPr>
      <p:grpSpPr>
        <a:xfrm>
          <a:off x="0" y="0"/>
          <a:ext cx="0" cy="0"/>
          <a:chOff x="0" y="0"/>
          <a:chExt cx="0" cy="0"/>
        </a:xfrm>
      </p:grpSpPr>
      <p:sp>
        <p:nvSpPr>
          <p:cNvPr id="11" name="Footer Placeholder 2"/>
          <p:cNvSpPr>
            <a:spLocks noGrp="1"/>
          </p:cNvSpPr>
          <p:nvPr>
            <p:ph type="ftr" sz="quarter" idx="31"/>
          </p:nvPr>
        </p:nvSpPr>
        <p:spPr>
          <a:xfrm>
            <a:off x="7495799" y="6537399"/>
            <a:ext cx="4141956" cy="161963"/>
          </a:xfrm>
        </p:spPr>
        <p:txBody>
          <a:bodyPr/>
          <a:lstStyle>
            <a:lvl1pPr>
              <a:defRPr>
                <a:solidFill>
                  <a:schemeClr val="tx1">
                    <a:alpha val="50000"/>
                  </a:schemeClr>
                </a:solidFill>
              </a:defRPr>
            </a:lvl1pPr>
          </a:lstStyle>
          <a:p>
            <a:pPr defTabSz="914377">
              <a:defRPr/>
            </a:pPr>
            <a:r>
              <a:rPr lang="en-US" sz="900">
                <a:solidFill>
                  <a:srgbClr val="000000">
                    <a:alpha val="50000"/>
                  </a:srgbClr>
                </a:solidFill>
                <a:latin typeface="Graphik Regular"/>
              </a:rPr>
              <a:t>Copyright © 2018 Accenture. All rights reserved.</a:t>
            </a:r>
            <a:endParaRPr lang="en-AU" sz="900" dirty="0">
              <a:solidFill>
                <a:srgbClr val="000000">
                  <a:alpha val="50000"/>
                </a:srgbClr>
              </a:solidFill>
              <a:latin typeface="Graphik Regular"/>
            </a:endParaRPr>
          </a:p>
        </p:txBody>
      </p:sp>
      <p:sp>
        <p:nvSpPr>
          <p:cNvPr id="12" name="Slide Number Placeholder 3"/>
          <p:cNvSpPr>
            <a:spLocks noGrp="1"/>
          </p:cNvSpPr>
          <p:nvPr>
            <p:ph type="sldNum" sz="quarter" idx="32"/>
          </p:nvPr>
        </p:nvSpPr>
        <p:spPr>
          <a:xfrm flipH="1">
            <a:off x="11617002" y="6537400"/>
            <a:ext cx="216084" cy="161888"/>
          </a:xfrm>
        </p:spPr>
        <p:txBody>
          <a:bodyPr/>
          <a:lstStyle>
            <a:lvl1pPr>
              <a:defRPr>
                <a:solidFill>
                  <a:schemeClr val="tx1">
                    <a:alpha val="50000"/>
                  </a:schemeClr>
                </a:solidFill>
              </a:defRPr>
            </a:lvl1pPr>
          </a:lstStyle>
          <a:p>
            <a:pPr algn="r" defTabSz="914377">
              <a:defRPr/>
            </a:pPr>
            <a:fld id="{90CBDC3A-D49F-4631-A8C7-55D59B33E5FA}" type="slidenum">
              <a:rPr lang="en-US" sz="900" smtClean="0">
                <a:solidFill>
                  <a:srgbClr val="000000">
                    <a:alpha val="50000"/>
                  </a:srgbClr>
                </a:solidFill>
                <a:latin typeface="Graphik Regular" charset="0"/>
              </a:rPr>
              <a:pPr algn="r" defTabSz="914377">
                <a:defRPr/>
              </a:pPr>
              <a:t>‹#›</a:t>
            </a:fld>
            <a:endParaRPr lang="en-US" sz="900" dirty="0">
              <a:solidFill>
                <a:srgbClr val="000000">
                  <a:alpha val="50000"/>
                </a:srgbClr>
              </a:solidFill>
              <a:latin typeface="Graphik Regular" charset="0"/>
            </a:endParaRPr>
          </a:p>
        </p:txBody>
      </p:sp>
      <p:sp>
        <p:nvSpPr>
          <p:cNvPr id="9" name="Title 1"/>
          <p:cNvSpPr>
            <a:spLocks noGrp="1"/>
          </p:cNvSpPr>
          <p:nvPr>
            <p:ph type="title" hasCustomPrompt="1"/>
          </p:nvPr>
        </p:nvSpPr>
        <p:spPr>
          <a:xfrm>
            <a:off x="355742" y="554273"/>
            <a:ext cx="11474881" cy="543475"/>
          </a:xfrm>
        </p:spPr>
        <p:txBody>
          <a:bodyPr/>
          <a:lstStyle>
            <a:lvl1pPr algn="ctr">
              <a:defRPr>
                <a:solidFill>
                  <a:schemeClr val="tx1"/>
                </a:solidFill>
              </a:defRPr>
            </a:lvl1pPr>
          </a:lstStyle>
          <a:p>
            <a:r>
              <a:rPr lang="en-US" dirty="0"/>
              <a:t>INSERT MAIN TITLE AT 36PT MIN 30PT</a:t>
            </a:r>
            <a:endParaRPr lang="en-AU" dirty="0"/>
          </a:p>
        </p:txBody>
      </p:sp>
      <p:sp>
        <p:nvSpPr>
          <p:cNvPr id="10" name="Text Placeholder 4"/>
          <p:cNvSpPr>
            <a:spLocks noGrp="1"/>
          </p:cNvSpPr>
          <p:nvPr>
            <p:ph type="body" sz="quarter" idx="12" hasCustomPrompt="1"/>
          </p:nvPr>
        </p:nvSpPr>
        <p:spPr>
          <a:xfrm>
            <a:off x="355742" y="1098295"/>
            <a:ext cx="11474881" cy="407895"/>
          </a:xfrm>
        </p:spPr>
        <p:txBody>
          <a:bodyPr/>
          <a:lstStyle>
            <a:lvl1pPr algn="ctr">
              <a:lnSpc>
                <a:spcPct val="100000"/>
              </a:lnSpc>
              <a:spcBef>
                <a:spcPts val="0"/>
              </a:spcBef>
              <a:defRPr sz="2400">
                <a:solidFill>
                  <a:schemeClr val="accent1"/>
                </a:solidFill>
              </a:defRPr>
            </a:lvl1pPr>
          </a:lstStyle>
          <a:p>
            <a:r>
              <a:rPr lang="en-US" dirty="0"/>
              <a:t>Insert sub-title here at 24pt, min 20pt</a:t>
            </a:r>
          </a:p>
        </p:txBody>
      </p:sp>
      <p:sp>
        <p:nvSpPr>
          <p:cNvPr id="7" name="Text Placeholder 4"/>
          <p:cNvSpPr>
            <a:spLocks noGrp="1"/>
          </p:cNvSpPr>
          <p:nvPr>
            <p:ph type="body" sz="quarter" idx="33" hasCustomPrompt="1"/>
          </p:nvPr>
        </p:nvSpPr>
        <p:spPr>
          <a:xfrm>
            <a:off x="355742" y="6355132"/>
            <a:ext cx="2400338" cy="289280"/>
          </a:xfrm>
          <a:ln>
            <a:solidFill>
              <a:schemeClr val="tx1"/>
            </a:solidFill>
          </a:ln>
        </p:spPr>
        <p:txBody>
          <a:bodyPr wrap="none" lIns="143987" tIns="71994" rIns="143987" bIns="71994" anchor="ctr">
            <a:spAutoFit/>
          </a:bodyPr>
          <a:lstStyle>
            <a:lvl1pPr>
              <a:spcBef>
                <a:spcPts val="0"/>
              </a:spcBef>
              <a:defRPr sz="11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Insert Key Point if Needed</a:t>
            </a:r>
            <a:endParaRPr lang="en-AU" dirty="0"/>
          </a:p>
        </p:txBody>
      </p:sp>
    </p:spTree>
    <p:extLst>
      <p:ext uri="{BB962C8B-B14F-4D97-AF65-F5344CB8AC3E}">
        <p14:creationId xmlns:p14="http://schemas.microsoft.com/office/powerpoint/2010/main" val="1751986614"/>
      </p:ext>
    </p:extLst>
  </p:cSld>
  <p:clrMapOvr>
    <a:overrideClrMapping bg1="lt1" tx1="dk1" bg2="lt2" tx2="dk2" accent1="accent1" accent2="accent2" accent3="accent3" accent4="accent4" accent5="accent5" accent6="accent6" hlink="hlink" folHlink="folHlink"/>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userDrawn="1">
  <p:cSld name="Long Headline Only">
    <p:spTree>
      <p:nvGrpSpPr>
        <p:cNvPr id="1" name=""/>
        <p:cNvGrpSpPr/>
        <p:nvPr/>
      </p:nvGrpSpPr>
      <p:grpSpPr>
        <a:xfrm>
          <a:off x="0" y="0"/>
          <a:ext cx="0" cy="0"/>
          <a:chOff x="0" y="0"/>
          <a:chExt cx="0" cy="0"/>
        </a:xfrm>
      </p:grpSpPr>
      <p:graphicFrame>
        <p:nvGraphicFramePr>
          <p:cNvPr id="2" name="Objekt 1" hidden="1">
            <a:extLst>
              <a:ext uri="{FF2B5EF4-FFF2-40B4-BE49-F238E27FC236}">
                <a16:creationId xmlns:a16="http://schemas.microsoft.com/office/drawing/2014/main" id="{444B3E7D-009E-4150-B331-3A8F373CFCD4}"/>
              </a:ext>
            </a:extLst>
          </p:cNvPr>
          <p:cNvGraphicFramePr>
            <a:graphicFrameLocks noChangeAspect="1"/>
          </p:cNvGraphicFramePr>
          <p:nvPr userDrawn="1">
            <p:custDataLst>
              <p:tags r:id="rId2"/>
            </p:custDataLs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16399" name="think-cell Slide" r:id="rId4" imgW="354" imgH="355" progId="TCLayout.ActiveDocument.1">
                  <p:embed/>
                </p:oleObj>
              </mc:Choice>
              <mc:Fallback>
                <p:oleObj name="think-cell Slide" r:id="rId4" imgW="354" imgH="355" progId="TCLayout.ActiveDocument.1">
                  <p:embed/>
                  <p:pic>
                    <p:nvPicPr>
                      <p:cNvPr id="2" name="Objekt 1" hidden="1">
                        <a:extLst>
                          <a:ext uri="{FF2B5EF4-FFF2-40B4-BE49-F238E27FC236}">
                            <a16:creationId xmlns:a16="http://schemas.microsoft.com/office/drawing/2014/main" id="{444B3E7D-009E-4150-B331-3A8F373CFCD4}"/>
                          </a:ext>
                        </a:extLst>
                      </p:cNvPr>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7" name="Footer Placeholder 6"/>
          <p:cNvSpPr>
            <a:spLocks noGrp="1"/>
          </p:cNvSpPr>
          <p:nvPr>
            <p:ph type="ftr" sz="quarter" idx="16"/>
          </p:nvPr>
        </p:nvSpPr>
        <p:spPr>
          <a:xfrm>
            <a:off x="381000" y="6407925"/>
            <a:ext cx="4114800" cy="138499"/>
          </a:xfrm>
          <a:prstGeom prst="rect">
            <a:avLst/>
          </a:prstGeom>
        </p:spPr>
        <p:txBody>
          <a:bodyPr/>
          <a:lstStyle/>
          <a:p>
            <a:pPr defTabSz="914377">
              <a:defRPr/>
            </a:pPr>
            <a:r>
              <a:rPr lang="en-US" sz="900">
                <a:solidFill>
                  <a:srgbClr val="595959"/>
                </a:solidFill>
                <a:latin typeface="Graphik Regular"/>
              </a:rPr>
              <a:t>Copyright © 2018 Accenture. All rights reserved.</a:t>
            </a:r>
            <a:endParaRPr lang="en-US" sz="900" dirty="0">
              <a:solidFill>
                <a:srgbClr val="595959"/>
              </a:solidFill>
              <a:latin typeface="Graphik Regular"/>
            </a:endParaRPr>
          </a:p>
        </p:txBody>
      </p:sp>
      <p:sp>
        <p:nvSpPr>
          <p:cNvPr id="10" name="Slide Number Placeholder 9"/>
          <p:cNvSpPr>
            <a:spLocks noGrp="1"/>
          </p:cNvSpPr>
          <p:nvPr>
            <p:ph type="sldNum" sz="quarter" idx="17"/>
          </p:nvPr>
        </p:nvSpPr>
        <p:spPr/>
        <p:txBody>
          <a:bodyPr/>
          <a:lstStyle/>
          <a:p>
            <a:pPr algn="r" defTabSz="914377">
              <a:defRPr/>
            </a:pPr>
            <a:fld id="{4F9AC08D-23A9-440E-BCB9-AA1E9877CC38}" type="slidenum">
              <a:rPr lang="en-US" sz="900" smtClean="0">
                <a:solidFill>
                  <a:srgbClr val="595959"/>
                </a:solidFill>
                <a:latin typeface="Graphik Regular" charset="0"/>
              </a:rPr>
              <a:pPr algn="r" defTabSz="914377">
                <a:defRPr/>
              </a:pPr>
              <a:t>‹#›</a:t>
            </a:fld>
            <a:endParaRPr lang="en-US" sz="900">
              <a:solidFill>
                <a:srgbClr val="595959"/>
              </a:solidFill>
              <a:latin typeface="Graphik Regular" charset="0"/>
            </a:endParaRPr>
          </a:p>
        </p:txBody>
      </p:sp>
      <p:sp>
        <p:nvSpPr>
          <p:cNvPr id="11" name="Title 10"/>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91123910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userDrawn="1">
  <p:cSld name="8_Title&amp;Subtitle_White">
    <p:bg>
      <p:bgPr>
        <a:solidFill>
          <a:schemeClr val="bg1"/>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355742" y="554273"/>
            <a:ext cx="11474881" cy="543475"/>
          </a:xfrm>
        </p:spPr>
        <p:txBody>
          <a:bodyPr/>
          <a:lstStyle>
            <a:lvl1pPr algn="ctr">
              <a:defRPr>
                <a:solidFill>
                  <a:schemeClr val="tx1"/>
                </a:solidFill>
              </a:defRPr>
            </a:lvl1pPr>
          </a:lstStyle>
          <a:p>
            <a:r>
              <a:rPr lang="en-US" dirty="0"/>
              <a:t>INSERT MAIN TITLE AT 36PT MIN 30PT</a:t>
            </a:r>
            <a:endParaRPr lang="en-AU" dirty="0"/>
          </a:p>
        </p:txBody>
      </p:sp>
      <p:sp>
        <p:nvSpPr>
          <p:cNvPr id="10" name="Text Placeholder 4"/>
          <p:cNvSpPr>
            <a:spLocks noGrp="1"/>
          </p:cNvSpPr>
          <p:nvPr>
            <p:ph type="body" sz="quarter" idx="12" hasCustomPrompt="1"/>
          </p:nvPr>
        </p:nvSpPr>
        <p:spPr>
          <a:xfrm>
            <a:off x="355742" y="1128769"/>
            <a:ext cx="11474881" cy="407895"/>
          </a:xfrm>
        </p:spPr>
        <p:txBody>
          <a:bodyPr/>
          <a:lstStyle>
            <a:lvl1pPr algn="ctr">
              <a:lnSpc>
                <a:spcPct val="100000"/>
              </a:lnSpc>
              <a:spcBef>
                <a:spcPts val="0"/>
              </a:spcBef>
              <a:defRPr sz="2200">
                <a:solidFill>
                  <a:schemeClr val="tx2"/>
                </a:solidFill>
                <a:latin typeface="Arial Black" panose="020B0A04020102020204" pitchFamily="34" charset="0"/>
              </a:defRPr>
            </a:lvl1pPr>
          </a:lstStyle>
          <a:p>
            <a:r>
              <a:rPr lang="en-US" dirty="0"/>
              <a:t>Insert sub-title here at 22pt, min 18pt</a:t>
            </a:r>
          </a:p>
        </p:txBody>
      </p:sp>
      <p:sp>
        <p:nvSpPr>
          <p:cNvPr id="2" name="Footer Placeholder 1"/>
          <p:cNvSpPr>
            <a:spLocks noGrp="1"/>
          </p:cNvSpPr>
          <p:nvPr>
            <p:ph type="ftr" sz="quarter" idx="34"/>
          </p:nvPr>
        </p:nvSpPr>
        <p:spPr/>
        <p:txBody>
          <a:bodyPr/>
          <a:lstStyle/>
          <a:p>
            <a:r>
              <a:rPr lang="en-US"/>
              <a:t>Copyright © 2018 Accenture. All rights reserved.</a:t>
            </a:r>
            <a:endParaRPr lang="en-AU" dirty="0"/>
          </a:p>
        </p:txBody>
      </p:sp>
      <p:sp>
        <p:nvSpPr>
          <p:cNvPr id="3" name="Slide Number Placeholder 2"/>
          <p:cNvSpPr>
            <a:spLocks noGrp="1"/>
          </p:cNvSpPr>
          <p:nvPr>
            <p:ph type="sldNum" sz="quarter" idx="35"/>
          </p:nvPr>
        </p:nvSpPr>
        <p:spPr/>
        <p:txBody>
          <a:bodyPr/>
          <a:lstStyle/>
          <a:p>
            <a:pPr>
              <a:defRPr/>
            </a:pPr>
            <a:fld id="{90CBDC3A-D49F-4631-A8C7-55D59B33E5FA}" type="slidenum">
              <a:rPr lang="en-US" smtClean="0"/>
              <a:pPr>
                <a:defRPr/>
              </a:pPr>
              <a:t>‹#›</a:t>
            </a:fld>
            <a:endParaRPr lang="en-US" dirty="0"/>
          </a:p>
        </p:txBody>
      </p:sp>
    </p:spTree>
    <p:extLst>
      <p:ext uri="{BB962C8B-B14F-4D97-AF65-F5344CB8AC3E}">
        <p14:creationId xmlns:p14="http://schemas.microsoft.com/office/powerpoint/2010/main" val="4016613217"/>
      </p:ext>
    </p:extLst>
  </p:cSld>
  <p:clrMapOvr>
    <a:overrideClrMapping bg1="lt1" tx1="dk1" bg2="lt2" tx2="dk2" accent1="accent1" accent2="accent2" accent3="accent3" accent4="accent4" accent5="accent5" accent6="accent6" hlink="hlink" folHlink="folHlink"/>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userDrawn="1">
  <p:cSld name="5_Title and Paragraphs">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5FCF049-7B2B-4F43-8BBD-42BF306FE55F}"/>
              </a:ext>
            </a:extLst>
          </p:cNvPr>
          <p:cNvGraphicFramePr>
            <a:graphicFrameLocks noChangeAspect="1"/>
          </p:cNvGraphicFramePr>
          <p:nvPr userDrawn="1">
            <p:custDataLst>
              <p:tags r:id="rId2"/>
            </p:custDataLs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17423" name="think-cell Slide" r:id="rId4" imgW="493" imgH="493" progId="TCLayout.ActiveDocument.1">
                  <p:embed/>
                </p:oleObj>
              </mc:Choice>
              <mc:Fallback>
                <p:oleObj name="think-cell Slide" r:id="rId4" imgW="493" imgH="493" progId="TCLayout.ActiveDocument.1">
                  <p:embed/>
                  <p:pic>
                    <p:nvPicPr>
                      <p:cNvPr id="2" name="Object 1" hidden="1">
                        <a:extLst>
                          <a:ext uri="{FF2B5EF4-FFF2-40B4-BE49-F238E27FC236}">
                            <a16:creationId xmlns:a16="http://schemas.microsoft.com/office/drawing/2014/main" id="{D5FCF049-7B2B-4F43-8BBD-42BF306FE55F}"/>
                          </a:ext>
                        </a:extLst>
                      </p:cNvPr>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4" name="Textplatzhalter 3"/>
          <p:cNvSpPr>
            <a:spLocks noGrp="1"/>
          </p:cNvSpPr>
          <p:nvPr>
            <p:ph type="body" sz="quarter" idx="15"/>
          </p:nvPr>
        </p:nvSpPr>
        <p:spPr>
          <a:xfrm>
            <a:off x="476437" y="1215692"/>
            <a:ext cx="11237539" cy="473701"/>
          </a:xfrm>
          <a:prstGeom prst="rect">
            <a:avLst/>
          </a:prstGeom>
        </p:spPr>
        <p:txBody>
          <a:bodyPr vert="horz" lIns="0" tIns="72000" rIns="0" bIns="36000" rtlCol="0">
            <a:noAutofit/>
          </a:bodyPr>
          <a:lstStyle>
            <a:lvl1pPr>
              <a:defRPr lang="de-DE" sz="2200" b="1" smtClean="0">
                <a:solidFill>
                  <a:schemeClr val="accent5"/>
                </a:solidFill>
                <a:latin typeface="Arial Black" panose="020B0A04020102020204" pitchFamily="34" charset="0"/>
                <a:ea typeface="Arial Black" panose="020B0A04020102020204" pitchFamily="34" charset="0"/>
              </a:defRPr>
            </a:lvl1pPr>
          </a:lstStyle>
          <a:p>
            <a:pPr marL="0" lvl="0" indent="0">
              <a:buNone/>
            </a:pPr>
            <a:r>
              <a:rPr lang="de-DE"/>
              <a:t>Textmasterformat bearbeiten</a:t>
            </a:r>
          </a:p>
        </p:txBody>
      </p:sp>
      <p:sp>
        <p:nvSpPr>
          <p:cNvPr id="3" name="Titel 2"/>
          <p:cNvSpPr>
            <a:spLocks noGrp="1"/>
          </p:cNvSpPr>
          <p:nvPr>
            <p:ph type="title"/>
          </p:nvPr>
        </p:nvSpPr>
        <p:spPr>
          <a:xfrm>
            <a:off x="476437" y="212713"/>
            <a:ext cx="11237539" cy="1002979"/>
          </a:xfrm>
          <a:prstGeom prst="rect">
            <a:avLst/>
          </a:prstGeom>
        </p:spPr>
        <p:txBody>
          <a:bodyPr/>
          <a:lstStyle/>
          <a:p>
            <a:r>
              <a:rPr lang="de-DE"/>
              <a:t>Titelmasterformat durch Klicken bearbeiten</a:t>
            </a:r>
            <a:endParaRPr lang="en-US" dirty="0"/>
          </a:p>
        </p:txBody>
      </p:sp>
    </p:spTree>
    <p:extLst>
      <p:ext uri="{BB962C8B-B14F-4D97-AF65-F5344CB8AC3E}">
        <p14:creationId xmlns:p14="http://schemas.microsoft.com/office/powerpoint/2010/main" val="4251126986"/>
      </p:ext>
    </p:extLst>
  </p:cSld>
  <p:clrMapOvr>
    <a:overrideClrMapping bg1="lt1" tx1="dk1" bg2="lt2" tx2="dk2" accent1="accent1" accent2="accent2" accent3="accent3" accent4="accent4" accent5="accent5" accent6="accent6" hlink="hlink" folHlink="folHlink"/>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Divider: Whit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ctrTitle" hasCustomPrompt="1"/>
          </p:nvPr>
        </p:nvSpPr>
        <p:spPr>
          <a:xfrm>
            <a:off x="380999" y="1252011"/>
            <a:ext cx="8572500" cy="644524"/>
          </a:xfrm>
        </p:spPr>
        <p:txBody>
          <a:bodyPr tIns="0" anchor="t" anchorCtr="0">
            <a:noAutofit/>
          </a:bodyPr>
          <a:lstStyle>
            <a:lvl1pPr algn="l">
              <a:lnSpc>
                <a:spcPct val="70000"/>
              </a:lnSpc>
              <a:defRPr sz="8000" spc="-151" baseline="0">
                <a:latin typeface="Graphik Black" panose="020B0A03030202060203" pitchFamily="34" charset="0"/>
              </a:defRPr>
            </a:lvl1pPr>
          </a:lstStyle>
          <a:p>
            <a:r>
              <a:rPr lang="en-US"/>
              <a:t>DIVIDER SLIDE</a:t>
            </a:r>
            <a:endParaRPr lang="en-US" dirty="0"/>
          </a:p>
        </p:txBody>
      </p:sp>
      <p:sp>
        <p:nvSpPr>
          <p:cNvPr id="8" name="Text Placeholder 7"/>
          <p:cNvSpPr>
            <a:spLocks noGrp="1"/>
          </p:cNvSpPr>
          <p:nvPr>
            <p:ph type="body" sz="quarter" idx="13" hasCustomPrompt="1"/>
          </p:nvPr>
        </p:nvSpPr>
        <p:spPr>
          <a:xfrm>
            <a:off x="381000" y="2120901"/>
            <a:ext cx="8572501" cy="520700"/>
          </a:xfrm>
        </p:spPr>
        <p:txBody>
          <a:bodyPr>
            <a:noAutofit/>
          </a:bodyPr>
          <a:lstStyle>
            <a:lvl1pPr marL="0" indent="0">
              <a:lnSpc>
                <a:spcPct val="65000"/>
              </a:lnSpc>
              <a:spcAft>
                <a:spcPts val="600"/>
              </a:spcAft>
              <a:defRPr sz="4400" b="1" cap="none" spc="-151" baseline="0">
                <a:latin typeface="+mn-lt"/>
              </a:defRPr>
            </a:lvl1pPr>
            <a:lvl2pPr marL="0" indent="0">
              <a:lnSpc>
                <a:spcPct val="100000"/>
              </a:lnSpc>
              <a:spcAft>
                <a:spcPts val="600"/>
              </a:spcAft>
              <a:defRPr sz="3200" b="0" cap="none" baseline="0">
                <a:latin typeface="+mn-lt"/>
              </a:defRPr>
            </a:lvl2pPr>
            <a:lvl3pPr marL="0" indent="0">
              <a:lnSpc>
                <a:spcPct val="100000"/>
              </a:lnSpc>
              <a:spcAft>
                <a:spcPts val="600"/>
              </a:spcAft>
              <a:defRPr sz="2400" b="0" cap="none" baseline="0">
                <a:latin typeface="+mn-lt"/>
              </a:defRPr>
            </a:lvl3pPr>
            <a:lvl4pPr marL="0" indent="0">
              <a:lnSpc>
                <a:spcPct val="100000"/>
              </a:lnSpc>
              <a:spcAft>
                <a:spcPts val="600"/>
              </a:spcAft>
              <a:buNone/>
              <a:defRPr sz="2000" b="0" cap="none" baseline="0">
                <a:latin typeface="+mn-lt"/>
              </a:defRPr>
            </a:lvl4pPr>
            <a:lvl5pPr marL="0" indent="0">
              <a:lnSpc>
                <a:spcPct val="100000"/>
              </a:lnSpc>
              <a:spcAft>
                <a:spcPts val="600"/>
              </a:spcAft>
              <a:buNone/>
              <a:defRPr sz="1200" b="0" cap="none" baseline="0">
                <a:latin typeface="+mn-lt"/>
              </a:defRPr>
            </a:lvl5pPr>
            <a:lvl7pPr>
              <a:defRPr b="1">
                <a:latin typeface="+mn-lt"/>
              </a:defRPr>
            </a:lvl7pPr>
            <a:lvl8pPr>
              <a:defRPr>
                <a:latin typeface="+mn-lt"/>
              </a:defRPr>
            </a:lvl8pPr>
            <a:lvl9pPr>
              <a:defRPr>
                <a:latin typeface="+mn-lt"/>
              </a:defRPr>
            </a:lvl9pPr>
          </a:lstStyle>
          <a:p>
            <a:pPr lvl="0"/>
            <a:r>
              <a:rPr lang="en-US" dirty="0"/>
              <a:t>Subtitle goes here</a:t>
            </a:r>
          </a:p>
        </p:txBody>
      </p:sp>
    </p:spTree>
    <p:extLst>
      <p:ext uri="{BB962C8B-B14F-4D97-AF65-F5344CB8AC3E}">
        <p14:creationId xmlns:p14="http://schemas.microsoft.com/office/powerpoint/2010/main" val="396251295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Divider Option Two: Whit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4289" y="-14635"/>
            <a:ext cx="12166092" cy="6872635"/>
          </a:xfrm>
          <a:prstGeom prst="rect">
            <a:avLst/>
          </a:prstGeom>
        </p:spPr>
      </p:pic>
      <p:sp>
        <p:nvSpPr>
          <p:cNvPr id="2" name="Title 1"/>
          <p:cNvSpPr>
            <a:spLocks noGrp="1"/>
          </p:cNvSpPr>
          <p:nvPr>
            <p:ph type="ctrTitle" hasCustomPrompt="1"/>
          </p:nvPr>
        </p:nvSpPr>
        <p:spPr>
          <a:xfrm>
            <a:off x="380999" y="1252011"/>
            <a:ext cx="8572500" cy="644524"/>
          </a:xfrm>
        </p:spPr>
        <p:txBody>
          <a:bodyPr tIns="0" anchor="t" anchorCtr="0">
            <a:noAutofit/>
          </a:bodyPr>
          <a:lstStyle>
            <a:lvl1pPr algn="l">
              <a:lnSpc>
                <a:spcPct val="70000"/>
              </a:lnSpc>
              <a:defRPr sz="8000" spc="-151" baseline="0">
                <a:latin typeface="Graphik Black" panose="020B0A03030202060203" pitchFamily="34" charset="0"/>
              </a:defRPr>
            </a:lvl1pPr>
          </a:lstStyle>
          <a:p>
            <a:r>
              <a:rPr lang="en-US"/>
              <a:t>DIVIDER SLIDE</a:t>
            </a:r>
            <a:endParaRPr lang="en-US" dirty="0"/>
          </a:p>
        </p:txBody>
      </p:sp>
      <p:sp>
        <p:nvSpPr>
          <p:cNvPr id="8" name="Text Placeholder 7"/>
          <p:cNvSpPr>
            <a:spLocks noGrp="1"/>
          </p:cNvSpPr>
          <p:nvPr>
            <p:ph type="body" sz="quarter" idx="13" hasCustomPrompt="1"/>
          </p:nvPr>
        </p:nvSpPr>
        <p:spPr>
          <a:xfrm>
            <a:off x="381000" y="2120901"/>
            <a:ext cx="8572501" cy="520700"/>
          </a:xfrm>
        </p:spPr>
        <p:txBody>
          <a:bodyPr>
            <a:noAutofit/>
          </a:bodyPr>
          <a:lstStyle>
            <a:lvl1pPr marL="0" indent="0">
              <a:lnSpc>
                <a:spcPct val="65000"/>
              </a:lnSpc>
              <a:spcAft>
                <a:spcPts val="600"/>
              </a:spcAft>
              <a:defRPr sz="4400" b="1" cap="none" spc="-151" baseline="0">
                <a:latin typeface="+mn-lt"/>
              </a:defRPr>
            </a:lvl1pPr>
            <a:lvl2pPr marL="0" indent="0">
              <a:lnSpc>
                <a:spcPct val="100000"/>
              </a:lnSpc>
              <a:spcAft>
                <a:spcPts val="600"/>
              </a:spcAft>
              <a:defRPr sz="3200" b="0" cap="none" baseline="0">
                <a:latin typeface="+mn-lt"/>
              </a:defRPr>
            </a:lvl2pPr>
            <a:lvl3pPr marL="0" indent="0">
              <a:lnSpc>
                <a:spcPct val="100000"/>
              </a:lnSpc>
              <a:spcAft>
                <a:spcPts val="600"/>
              </a:spcAft>
              <a:defRPr sz="2400" b="0" cap="none" baseline="0">
                <a:latin typeface="+mn-lt"/>
              </a:defRPr>
            </a:lvl3pPr>
            <a:lvl4pPr marL="0" indent="0">
              <a:lnSpc>
                <a:spcPct val="100000"/>
              </a:lnSpc>
              <a:spcAft>
                <a:spcPts val="600"/>
              </a:spcAft>
              <a:buNone/>
              <a:defRPr sz="2000" b="0" cap="none" baseline="0">
                <a:latin typeface="+mn-lt"/>
              </a:defRPr>
            </a:lvl4pPr>
            <a:lvl5pPr marL="0" indent="0">
              <a:lnSpc>
                <a:spcPct val="100000"/>
              </a:lnSpc>
              <a:spcAft>
                <a:spcPts val="600"/>
              </a:spcAft>
              <a:buNone/>
              <a:defRPr sz="1200" b="0" cap="none" baseline="0">
                <a:latin typeface="+mn-lt"/>
              </a:defRPr>
            </a:lvl5pPr>
            <a:lvl7pPr>
              <a:defRPr b="1">
                <a:latin typeface="+mn-lt"/>
              </a:defRPr>
            </a:lvl7pPr>
            <a:lvl8pPr>
              <a:defRPr>
                <a:latin typeface="+mn-lt"/>
              </a:defRPr>
            </a:lvl8pPr>
            <a:lvl9pPr>
              <a:defRPr>
                <a:latin typeface="+mn-lt"/>
              </a:defRPr>
            </a:lvl9pPr>
          </a:lstStyle>
          <a:p>
            <a:pPr lvl="0"/>
            <a:r>
              <a:rPr lang="en-US" dirty="0"/>
              <a:t>Subtitle goes here</a:t>
            </a:r>
          </a:p>
        </p:txBody>
      </p:sp>
    </p:spTree>
    <p:extLst>
      <p:ext uri="{BB962C8B-B14F-4D97-AF65-F5344CB8AC3E}">
        <p14:creationId xmlns:p14="http://schemas.microsoft.com/office/powerpoint/2010/main" val="142934953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Divider: Accent 1">
    <p:bg>
      <p:bgPr>
        <a:solidFill>
          <a:schemeClr val="accent1"/>
        </a:solidFill>
        <a:effectLst/>
      </p:bgPr>
    </p:bg>
    <p:spTree>
      <p:nvGrpSpPr>
        <p:cNvPr id="1" name=""/>
        <p:cNvGrpSpPr/>
        <p:nvPr/>
      </p:nvGrpSpPr>
      <p:grpSpPr>
        <a:xfrm>
          <a:off x="0" y="0"/>
          <a:ext cx="0" cy="0"/>
          <a:chOff x="0" y="0"/>
          <a:chExt cx="0" cy="0"/>
        </a:xfrm>
      </p:grpSpPr>
      <p:sp>
        <p:nvSpPr>
          <p:cNvPr id="5" name="Title 1"/>
          <p:cNvSpPr>
            <a:spLocks noGrp="1"/>
          </p:cNvSpPr>
          <p:nvPr>
            <p:ph type="ctrTitle" hasCustomPrompt="1"/>
          </p:nvPr>
        </p:nvSpPr>
        <p:spPr>
          <a:xfrm>
            <a:off x="381001" y="1363209"/>
            <a:ext cx="8462963" cy="2422980"/>
          </a:xfrm>
        </p:spPr>
        <p:txBody>
          <a:bodyPr tIns="0" anchor="t" anchorCtr="0">
            <a:noAutofit/>
          </a:bodyPr>
          <a:lstStyle>
            <a:lvl1pPr algn="l">
              <a:lnSpc>
                <a:spcPct val="70000"/>
              </a:lnSpc>
              <a:defRPr sz="8000">
                <a:solidFill>
                  <a:schemeClr val="bg1"/>
                </a:solidFill>
                <a:latin typeface="Graphik Black" panose="020B0A03030202060203" pitchFamily="34" charset="0"/>
              </a:defRPr>
            </a:lvl1pPr>
          </a:lstStyle>
          <a:p>
            <a:r>
              <a:rPr lang="en-US" dirty="0"/>
              <a:t>Divider slide</a:t>
            </a:r>
            <a:br>
              <a:rPr lang="en-US" dirty="0"/>
            </a:br>
            <a:r>
              <a:rPr lang="en-US" dirty="0"/>
              <a:t>click to edit</a:t>
            </a:r>
          </a:p>
        </p:txBody>
      </p:sp>
    </p:spTree>
    <p:extLst>
      <p:ext uri="{BB962C8B-B14F-4D97-AF65-F5344CB8AC3E}">
        <p14:creationId xmlns:p14="http://schemas.microsoft.com/office/powerpoint/2010/main" val="86570360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Divider: Accent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1001" y="1363209"/>
            <a:ext cx="8462963" cy="2422980"/>
          </a:xfrm>
        </p:spPr>
        <p:txBody>
          <a:bodyPr tIns="0" anchor="t" anchorCtr="0">
            <a:noAutofit/>
          </a:bodyPr>
          <a:lstStyle>
            <a:lvl1pPr algn="l">
              <a:lnSpc>
                <a:spcPct val="70000"/>
              </a:lnSpc>
              <a:defRPr sz="8000">
                <a:solidFill>
                  <a:schemeClr val="bg1"/>
                </a:solidFill>
                <a:latin typeface="Graphik Black" panose="020B0A03030202060203" pitchFamily="34" charset="0"/>
              </a:defRPr>
            </a:lvl1pPr>
          </a:lstStyle>
          <a:p>
            <a:r>
              <a:rPr lang="en-US" dirty="0"/>
              <a:t>Divider slide</a:t>
            </a:r>
            <a:br>
              <a:rPr lang="en-US" dirty="0"/>
            </a:br>
            <a:r>
              <a:rPr lang="en-US" dirty="0"/>
              <a:t>click to edit</a:t>
            </a:r>
          </a:p>
        </p:txBody>
      </p:sp>
    </p:spTree>
    <p:extLst>
      <p:ext uri="{BB962C8B-B14F-4D97-AF65-F5344CB8AC3E}">
        <p14:creationId xmlns:p14="http://schemas.microsoft.com/office/powerpoint/2010/main" val="4177154625"/>
      </p:ext>
    </p:extLst>
  </p:cSld>
  <p:clrMapOvr>
    <a:masterClrMapping/>
  </p:clrMapOvr>
  <p:extLst mod="1">
    <p:ext uri="{DCECCB84-F9BA-43D5-87BE-67443E8EF086}">
      <p15:sldGuideLst xmlns:p15="http://schemas.microsoft.com/office/powerpoint/2012/main">
        <p15:guide id="1" pos="3840">
          <p15:clr>
            <a:srgbClr val="FBAE40"/>
          </p15:clr>
        </p15:guide>
      </p15:sldGuideLst>
    </p:ext>
  </p:extLs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Divider: Accent 3">
    <p:bg>
      <p:bgPr>
        <a:solidFill>
          <a:schemeClr val="accent3"/>
        </a:solidFill>
        <a:effectLst/>
      </p:bgPr>
    </p:bg>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381001" y="1363209"/>
            <a:ext cx="8462963" cy="2422980"/>
          </a:xfrm>
        </p:spPr>
        <p:txBody>
          <a:bodyPr tIns="0" anchor="t" anchorCtr="0">
            <a:noAutofit/>
          </a:bodyPr>
          <a:lstStyle>
            <a:lvl1pPr algn="l">
              <a:lnSpc>
                <a:spcPct val="70000"/>
              </a:lnSpc>
              <a:defRPr sz="8000">
                <a:solidFill>
                  <a:schemeClr val="bg1"/>
                </a:solidFill>
                <a:latin typeface="Graphik Black" panose="020B0A03030202060203" pitchFamily="34" charset="0"/>
              </a:defRPr>
            </a:lvl1pPr>
          </a:lstStyle>
          <a:p>
            <a:r>
              <a:rPr lang="en-US" dirty="0"/>
              <a:t>Divider slide</a:t>
            </a:r>
            <a:br>
              <a:rPr lang="en-US" dirty="0"/>
            </a:br>
            <a:r>
              <a:rPr lang="en-US" dirty="0"/>
              <a:t>click to edit</a:t>
            </a:r>
          </a:p>
        </p:txBody>
      </p:sp>
    </p:spTree>
    <p:extLst>
      <p:ext uri="{BB962C8B-B14F-4D97-AF65-F5344CB8AC3E}">
        <p14:creationId xmlns:p14="http://schemas.microsoft.com/office/powerpoint/2010/main" val="2240242846"/>
      </p:ext>
    </p:extLst>
  </p:cSld>
  <p:clrMapOvr>
    <a:masterClrMapping/>
  </p:clrMapOvr>
  <p:extLst mod="1">
    <p:ext uri="{DCECCB84-F9BA-43D5-87BE-67443E8EF086}">
      <p15:sldGuideLst xmlns:p15="http://schemas.microsoft.com/office/powerpoint/2012/main">
        <p15:guide id="1" pos="3840">
          <p15:clr>
            <a:srgbClr val="FBAE40"/>
          </p15:clr>
        </p15:guide>
      </p15:sldGuideLst>
    </p:ext>
  </p:extLs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Divider: Accent 4">
    <p:bg>
      <p:bgPr>
        <a:solidFill>
          <a:schemeClr val="accent4"/>
        </a:solidFill>
        <a:effectLst/>
      </p:bgPr>
    </p:bg>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381001" y="1363209"/>
            <a:ext cx="8462963" cy="2422980"/>
          </a:xfrm>
        </p:spPr>
        <p:txBody>
          <a:bodyPr tIns="0" anchor="t" anchorCtr="0">
            <a:noAutofit/>
          </a:bodyPr>
          <a:lstStyle>
            <a:lvl1pPr algn="l">
              <a:lnSpc>
                <a:spcPct val="70000"/>
              </a:lnSpc>
              <a:defRPr sz="8000">
                <a:solidFill>
                  <a:schemeClr val="bg1"/>
                </a:solidFill>
                <a:latin typeface="Graphik Black" panose="020B0A03030202060203" pitchFamily="34" charset="0"/>
              </a:defRPr>
            </a:lvl1pPr>
          </a:lstStyle>
          <a:p>
            <a:r>
              <a:rPr lang="en-US" dirty="0"/>
              <a:t>Divider slide</a:t>
            </a:r>
            <a:br>
              <a:rPr lang="en-US" dirty="0"/>
            </a:br>
            <a:r>
              <a:rPr lang="en-US" dirty="0"/>
              <a:t>click to edit</a:t>
            </a:r>
          </a:p>
        </p:txBody>
      </p:sp>
    </p:spTree>
    <p:extLst>
      <p:ext uri="{BB962C8B-B14F-4D97-AF65-F5344CB8AC3E}">
        <p14:creationId xmlns:p14="http://schemas.microsoft.com/office/powerpoint/2010/main" val="2731793493"/>
      </p:ext>
    </p:extLst>
  </p:cSld>
  <p:clrMapOvr>
    <a:masterClrMapping/>
  </p:clrMapOvr>
  <p:extLst mod="1">
    <p:ext uri="{DCECCB84-F9BA-43D5-87BE-67443E8EF086}">
      <p15:sldGuideLst xmlns:p15="http://schemas.microsoft.com/office/powerpoint/2012/main">
        <p15:guide id="1"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vider: Accent 3">
    <p:bg>
      <p:bgPr>
        <a:solidFill>
          <a:schemeClr val="accent3"/>
        </a:solidFill>
        <a:effectLst/>
      </p:bgPr>
    </p:bg>
    <p:spTree>
      <p:nvGrpSpPr>
        <p:cNvPr id="1" name=""/>
        <p:cNvGrpSpPr/>
        <p:nvPr/>
      </p:nvGrpSpPr>
      <p:grpSpPr>
        <a:xfrm>
          <a:off x="0" y="0"/>
          <a:ext cx="0" cy="0"/>
          <a:chOff x="0" y="0"/>
          <a:chExt cx="0" cy="0"/>
        </a:xfrm>
      </p:grpSpPr>
      <p:sp>
        <p:nvSpPr>
          <p:cNvPr id="4" name="Title 1"/>
          <p:cNvSpPr>
            <a:spLocks noGrp="1"/>
          </p:cNvSpPr>
          <p:nvPr>
            <p:ph type="ctrTitle" hasCustomPrompt="1"/>
          </p:nvPr>
        </p:nvSpPr>
        <p:spPr>
          <a:xfrm>
            <a:off x="381001" y="1214743"/>
            <a:ext cx="8462963" cy="1844720"/>
          </a:xfrm>
        </p:spPr>
        <p:txBody>
          <a:bodyPr tIns="90000" anchor="t" anchorCtr="0">
            <a:spAutoFit/>
          </a:bodyPr>
          <a:lstStyle>
            <a:lvl1pPr algn="l">
              <a:lnSpc>
                <a:spcPct val="70000"/>
              </a:lnSpc>
              <a:defRPr sz="8000">
                <a:solidFill>
                  <a:schemeClr val="bg1"/>
                </a:solidFill>
                <a:latin typeface="Graphik Black" panose="020B0A03030202060203" pitchFamily="34" charset="0"/>
              </a:defRPr>
            </a:lvl1pPr>
          </a:lstStyle>
          <a:p>
            <a:r>
              <a:rPr lang="en-US" dirty="0"/>
              <a:t>Divider slide</a:t>
            </a:r>
            <a:br>
              <a:rPr lang="en-US" dirty="0"/>
            </a:br>
            <a:r>
              <a:rPr lang="en-US" dirty="0"/>
              <a:t>click to edit</a:t>
            </a:r>
          </a:p>
        </p:txBody>
      </p:sp>
    </p:spTree>
    <p:extLst>
      <p:ext uri="{BB962C8B-B14F-4D97-AF65-F5344CB8AC3E}">
        <p14:creationId xmlns:p14="http://schemas.microsoft.com/office/powerpoint/2010/main" val="1454009346"/>
      </p:ext>
    </p:extLst>
  </p:cSld>
  <p:clrMapOvr>
    <a:masterClrMapping/>
  </p:clrMapOvr>
  <p:extLst mod="1">
    <p:ext uri="{DCECCB84-F9BA-43D5-87BE-67443E8EF086}">
      <p15:sldGuideLst xmlns:p15="http://schemas.microsoft.com/office/powerpoint/2012/main">
        <p15:guide id="1" pos="3840">
          <p15:clr>
            <a:srgbClr val="FBAE40"/>
          </p15:clr>
        </p15:guide>
      </p15:sldGuideLst>
    </p:ext>
  </p:extLst>
</p:sldLayout>
</file>

<file path=ppt/slideLayouts/slideLayout110.xml><?xml version="1.0" encoding="utf-8"?>
<p:sldLayout xmlns:a="http://schemas.openxmlformats.org/drawingml/2006/main" xmlns:r="http://schemas.openxmlformats.org/officeDocument/2006/relationships" xmlns:p="http://schemas.openxmlformats.org/presentationml/2006/main" userDrawn="1">
  <p:cSld name="Leer">
    <p:spTree>
      <p:nvGrpSpPr>
        <p:cNvPr id="1" name=""/>
        <p:cNvGrpSpPr/>
        <p:nvPr/>
      </p:nvGrpSpPr>
      <p:grpSpPr>
        <a:xfrm>
          <a:off x="0" y="0"/>
          <a:ext cx="0" cy="0"/>
          <a:chOff x="0" y="0"/>
          <a:chExt cx="0" cy="0"/>
        </a:xfrm>
      </p:grpSpPr>
      <p:grpSp>
        <p:nvGrpSpPr>
          <p:cNvPr id="6" name="Group 5" hidden="1"/>
          <p:cNvGrpSpPr/>
          <p:nvPr userDrawn="1"/>
        </p:nvGrpSpPr>
        <p:grpSpPr>
          <a:xfrm>
            <a:off x="0" y="0"/>
            <a:ext cx="12192000" cy="6858000"/>
            <a:chOff x="0" y="0"/>
            <a:chExt cx="9144000" cy="6858000"/>
          </a:xfrm>
        </p:grpSpPr>
        <p:cxnSp>
          <p:nvCxnSpPr>
            <p:cNvPr id="7" name="Straight Connector 6"/>
            <p:cNvCxnSpPr/>
            <p:nvPr/>
          </p:nvCxnSpPr>
          <p:spPr>
            <a:xfrm>
              <a:off x="455613" y="0"/>
              <a:ext cx="0" cy="6858000"/>
            </a:xfrm>
            <a:prstGeom prst="line">
              <a:avLst/>
            </a:prstGeom>
            <a:ln w="6350">
              <a:solidFill>
                <a:srgbClr val="CBCCCC"/>
              </a:solidFill>
              <a:prstDash val="sys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8688388" y="0"/>
              <a:ext cx="0" cy="6858000"/>
            </a:xfrm>
            <a:prstGeom prst="line">
              <a:avLst/>
            </a:prstGeom>
            <a:ln w="6350">
              <a:solidFill>
                <a:srgbClr val="CBCCCC"/>
              </a:solidFill>
              <a:prstDash val="sysDash"/>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128400" y="0"/>
              <a:ext cx="0" cy="6858000"/>
            </a:xfrm>
            <a:prstGeom prst="line">
              <a:avLst/>
            </a:prstGeom>
            <a:ln w="6350">
              <a:solidFill>
                <a:srgbClr val="CBCCCC"/>
              </a:solidFill>
              <a:prstDash val="sysDash"/>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236400" y="0"/>
              <a:ext cx="0" cy="6858000"/>
            </a:xfrm>
            <a:prstGeom prst="line">
              <a:avLst/>
            </a:prstGeom>
            <a:ln w="6350">
              <a:solidFill>
                <a:srgbClr val="CBCCCC"/>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907088" y="0"/>
              <a:ext cx="0" cy="6858000"/>
            </a:xfrm>
            <a:prstGeom prst="line">
              <a:avLst/>
            </a:prstGeom>
            <a:ln w="6350">
              <a:solidFill>
                <a:srgbClr val="CBCCCC"/>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6016625" y="0"/>
              <a:ext cx="0" cy="6858000"/>
            </a:xfrm>
            <a:prstGeom prst="line">
              <a:avLst/>
            </a:prstGeom>
            <a:ln w="6350">
              <a:solidFill>
                <a:srgbClr val="CBCCCC"/>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518000" y="0"/>
              <a:ext cx="0" cy="6858000"/>
            </a:xfrm>
            <a:prstGeom prst="line">
              <a:avLst/>
            </a:prstGeom>
            <a:ln w="6350">
              <a:solidFill>
                <a:srgbClr val="CBCCCC"/>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4626000" y="0"/>
              <a:ext cx="0" cy="6858000"/>
            </a:xfrm>
            <a:prstGeom prst="line">
              <a:avLst/>
            </a:prstGeom>
            <a:ln w="6350">
              <a:solidFill>
                <a:srgbClr val="CBCCCC"/>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0" y="388938"/>
              <a:ext cx="9144000" cy="0"/>
            </a:xfrm>
            <a:prstGeom prst="line">
              <a:avLst/>
            </a:prstGeom>
            <a:ln w="6350">
              <a:solidFill>
                <a:srgbClr val="CBCCCC"/>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0" y="1055688"/>
              <a:ext cx="9144000" cy="0"/>
            </a:xfrm>
            <a:prstGeom prst="line">
              <a:avLst/>
            </a:prstGeom>
            <a:ln w="6350">
              <a:solidFill>
                <a:srgbClr val="CBCCCC"/>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0" y="1162050"/>
              <a:ext cx="9144000" cy="0"/>
            </a:xfrm>
            <a:prstGeom prst="line">
              <a:avLst/>
            </a:prstGeom>
            <a:ln w="6350">
              <a:solidFill>
                <a:srgbClr val="CBCCCC"/>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0" y="1278439"/>
              <a:ext cx="9144000" cy="0"/>
            </a:xfrm>
            <a:prstGeom prst="line">
              <a:avLst/>
            </a:prstGeom>
            <a:ln w="6350">
              <a:solidFill>
                <a:srgbClr val="CBCCCC"/>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0" y="3427413"/>
              <a:ext cx="9144000" cy="0"/>
            </a:xfrm>
            <a:prstGeom prst="line">
              <a:avLst/>
            </a:prstGeom>
            <a:ln w="6350">
              <a:solidFill>
                <a:srgbClr val="CBCCCC"/>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0" y="3890963"/>
              <a:ext cx="9144000" cy="0"/>
            </a:xfrm>
            <a:prstGeom prst="line">
              <a:avLst/>
            </a:prstGeom>
            <a:ln w="6350">
              <a:solidFill>
                <a:srgbClr val="CBCCCC"/>
              </a:solidFill>
              <a:prstDash val="sysDash"/>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0" y="6492875"/>
              <a:ext cx="9144000" cy="0"/>
            </a:xfrm>
            <a:prstGeom prst="line">
              <a:avLst/>
            </a:prstGeom>
            <a:ln w="6350">
              <a:solidFill>
                <a:srgbClr val="CBCCCC"/>
              </a:solidFill>
              <a:prstDash val="sysDash"/>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0" y="6575425"/>
              <a:ext cx="9144000" cy="0"/>
            </a:xfrm>
            <a:prstGeom prst="line">
              <a:avLst/>
            </a:prstGeom>
            <a:ln w="6350">
              <a:solidFill>
                <a:srgbClr val="CBCCCC"/>
              </a:solidFill>
              <a:prstDash val="sysDash"/>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0" y="6704013"/>
              <a:ext cx="9144000" cy="0"/>
            </a:xfrm>
            <a:prstGeom prst="line">
              <a:avLst/>
            </a:prstGeom>
            <a:ln w="6350">
              <a:solidFill>
                <a:srgbClr val="CBCCCC"/>
              </a:solidFill>
              <a:prstDash val="sysDash"/>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4572000" y="0"/>
              <a:ext cx="0" cy="6858000"/>
            </a:xfrm>
            <a:prstGeom prst="line">
              <a:avLst/>
            </a:prstGeom>
            <a:ln w="6350">
              <a:solidFill>
                <a:srgbClr val="CBCCCC"/>
              </a:solidFill>
              <a:prstDash val="sysDash"/>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8737600" y="0"/>
              <a:ext cx="0" cy="6858000"/>
            </a:xfrm>
            <a:prstGeom prst="line">
              <a:avLst/>
            </a:prstGeom>
            <a:ln w="6350">
              <a:solidFill>
                <a:srgbClr val="CBCCCC"/>
              </a:solidFill>
              <a:prstDash val="sys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06741436"/>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userDrawn="1">
  <p:cSld name="1_Title Slide: Imagery">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8" name="Content Placeholder 8"/>
          <p:cNvSpPr>
            <a:spLocks noGrp="1"/>
          </p:cNvSpPr>
          <p:nvPr>
            <p:ph sz="quarter" idx="10" hasCustomPrompt="1"/>
          </p:nvPr>
        </p:nvSpPr>
        <p:spPr>
          <a:xfrm>
            <a:off x="381001" y="718608"/>
            <a:ext cx="11173691" cy="1916696"/>
          </a:xfrm>
        </p:spPr>
        <p:txBody>
          <a:bodyPr>
            <a:normAutofit/>
          </a:bodyPr>
          <a:lstStyle>
            <a:lvl1pPr>
              <a:lnSpc>
                <a:spcPct val="70000"/>
              </a:lnSpc>
              <a:defRPr sz="7000" b="1" i="0" spc="-300" baseline="0">
                <a:latin typeface="Arial Black" charset="0"/>
                <a:ea typeface="Arial Black" charset="0"/>
                <a:cs typeface="Arial Black" charset="0"/>
              </a:defRPr>
            </a:lvl1pPr>
          </a:lstStyle>
          <a:p>
            <a:pPr lvl="0"/>
            <a:r>
              <a:rPr lang="en-US" dirty="0"/>
              <a:t>Products operating group</a:t>
            </a:r>
          </a:p>
        </p:txBody>
      </p:sp>
      <p:sp>
        <p:nvSpPr>
          <p:cNvPr id="9" name="Text Placeholder 7"/>
          <p:cNvSpPr>
            <a:spLocks noGrp="1"/>
          </p:cNvSpPr>
          <p:nvPr>
            <p:ph type="body" sz="quarter" idx="16" hasCustomPrompt="1"/>
          </p:nvPr>
        </p:nvSpPr>
        <p:spPr>
          <a:xfrm>
            <a:off x="381000" y="2657629"/>
            <a:ext cx="8572501" cy="527431"/>
          </a:xfrm>
        </p:spPr>
        <p:txBody>
          <a:bodyPr>
            <a:noAutofit/>
          </a:bodyPr>
          <a:lstStyle>
            <a:lvl1pPr marL="0" indent="0">
              <a:lnSpc>
                <a:spcPct val="65000"/>
              </a:lnSpc>
              <a:spcAft>
                <a:spcPts val="600"/>
              </a:spcAft>
              <a:defRPr sz="4400" b="1" cap="none" spc="-151" baseline="0">
                <a:latin typeface="+mn-lt"/>
              </a:defRPr>
            </a:lvl1pPr>
            <a:lvl2pPr marL="0" indent="0">
              <a:lnSpc>
                <a:spcPct val="100000"/>
              </a:lnSpc>
              <a:spcAft>
                <a:spcPts val="600"/>
              </a:spcAft>
              <a:defRPr sz="3200" b="0" cap="none" baseline="0">
                <a:latin typeface="+mn-lt"/>
              </a:defRPr>
            </a:lvl2pPr>
            <a:lvl3pPr marL="0" indent="0">
              <a:lnSpc>
                <a:spcPct val="100000"/>
              </a:lnSpc>
              <a:spcAft>
                <a:spcPts val="600"/>
              </a:spcAft>
              <a:defRPr sz="2400" b="0" cap="none" baseline="0">
                <a:latin typeface="+mn-lt"/>
              </a:defRPr>
            </a:lvl3pPr>
            <a:lvl4pPr marL="0" indent="0">
              <a:lnSpc>
                <a:spcPct val="100000"/>
              </a:lnSpc>
              <a:spcAft>
                <a:spcPts val="600"/>
              </a:spcAft>
              <a:buNone/>
              <a:defRPr sz="2000" b="0" cap="none" baseline="0">
                <a:latin typeface="+mn-lt"/>
              </a:defRPr>
            </a:lvl4pPr>
            <a:lvl5pPr marL="0" indent="0">
              <a:lnSpc>
                <a:spcPct val="100000"/>
              </a:lnSpc>
              <a:spcAft>
                <a:spcPts val="600"/>
              </a:spcAft>
              <a:buNone/>
              <a:defRPr sz="1200" b="0" cap="none" baseline="0">
                <a:latin typeface="+mn-lt"/>
              </a:defRPr>
            </a:lvl5pPr>
            <a:lvl7pPr>
              <a:defRPr b="1">
                <a:latin typeface="+mn-lt"/>
              </a:defRPr>
            </a:lvl7pPr>
            <a:lvl8pPr>
              <a:defRPr>
                <a:latin typeface="+mn-lt"/>
              </a:defRPr>
            </a:lvl8pPr>
            <a:lvl9pPr>
              <a:defRPr>
                <a:latin typeface="+mn-lt"/>
              </a:defRPr>
            </a:lvl9pPr>
          </a:lstStyle>
          <a:p>
            <a:pPr lvl="0"/>
            <a:r>
              <a:rPr lang="en-US" dirty="0"/>
              <a:t>Subtitle goes here</a:t>
            </a:r>
          </a:p>
        </p:txBody>
      </p:sp>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102521" y="1523731"/>
            <a:ext cx="3421888" cy="564896"/>
          </a:xfrm>
          <a:prstGeom prst="rect">
            <a:avLst/>
          </a:prstGeom>
        </p:spPr>
      </p:pic>
    </p:spTree>
    <p:extLst>
      <p:ext uri="{BB962C8B-B14F-4D97-AF65-F5344CB8AC3E}">
        <p14:creationId xmlns:p14="http://schemas.microsoft.com/office/powerpoint/2010/main" val="248861485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10" name="Title 3"/>
          <p:cNvSpPr>
            <a:spLocks noGrp="1"/>
          </p:cNvSpPr>
          <p:nvPr>
            <p:ph type="title" hasCustomPrompt="1"/>
          </p:nvPr>
        </p:nvSpPr>
        <p:spPr>
          <a:xfrm>
            <a:off x="381003" y="381000"/>
            <a:ext cx="11430000" cy="722315"/>
          </a:xfrm>
        </p:spPr>
        <p:txBody>
          <a:bodyPr tIns="0" anchor="b">
            <a:noAutofit/>
          </a:bodyPr>
          <a:lstStyle>
            <a:lvl1pPr>
              <a:lnSpc>
                <a:spcPts val="2799"/>
              </a:lnSpc>
              <a:defRPr sz="2799" b="0">
                <a:solidFill>
                  <a:srgbClr val="7E00FF"/>
                </a:solidFill>
                <a:latin typeface="Arial Black" panose="020B0A04020102020204" pitchFamily="34" charset="0"/>
              </a:defRPr>
            </a:lvl1pPr>
          </a:lstStyle>
          <a:p>
            <a:r>
              <a:rPr lang="en-US" dirty="0"/>
              <a:t>MASTER TITLE SLIDE HEADLINE</a:t>
            </a:r>
            <a:endParaRPr lang="en-CA" dirty="0"/>
          </a:p>
        </p:txBody>
      </p:sp>
      <p:sp>
        <p:nvSpPr>
          <p:cNvPr id="5" name="TextBox 4">
            <a:extLst>
              <a:ext uri="{FF2B5EF4-FFF2-40B4-BE49-F238E27FC236}">
                <a16:creationId xmlns:a16="http://schemas.microsoft.com/office/drawing/2014/main" id="{23786A8E-9DFA-4454-A449-8975108D8A4E}"/>
              </a:ext>
            </a:extLst>
          </p:cNvPr>
          <p:cNvSpPr txBox="1"/>
          <p:nvPr userDrawn="1"/>
        </p:nvSpPr>
        <p:spPr>
          <a:xfrm>
            <a:off x="8166101" y="6576334"/>
            <a:ext cx="3673929" cy="138499"/>
          </a:xfrm>
          <a:prstGeom prst="rect">
            <a:avLst/>
          </a:prstGeom>
        </p:spPr>
        <p:txBody>
          <a:bodyPr vert="horz" wrap="square" lIns="0" tIns="0" rIns="0" bIns="0" rtlCol="0" anchor="b">
            <a:spAutoFit/>
          </a:bodyPr>
          <a:lstStyle>
            <a:defPPr>
              <a:defRPr lang="en-US"/>
            </a:defPPr>
            <a:lvl1pPr marL="0" algn="l" defTabSz="815350" rtl="0" eaLnBrk="1" latinLnBrk="0" hangingPunct="1">
              <a:defRPr sz="1630" kern="1200">
                <a:solidFill>
                  <a:schemeClr val="tx1"/>
                </a:solidFill>
                <a:latin typeface="+mn-lt"/>
                <a:ea typeface="+mn-ea"/>
                <a:cs typeface="+mn-cs"/>
              </a:defRPr>
            </a:lvl1pPr>
            <a:lvl2pPr marL="407674" algn="l" defTabSz="815350" rtl="0" eaLnBrk="1" latinLnBrk="0" hangingPunct="1">
              <a:defRPr sz="1630" kern="1200">
                <a:solidFill>
                  <a:schemeClr val="tx1"/>
                </a:solidFill>
                <a:latin typeface="+mn-lt"/>
                <a:ea typeface="+mn-ea"/>
                <a:cs typeface="+mn-cs"/>
              </a:defRPr>
            </a:lvl2pPr>
            <a:lvl3pPr marL="815350" algn="l" defTabSz="815350" rtl="0" eaLnBrk="1" latinLnBrk="0" hangingPunct="1">
              <a:defRPr sz="1630" kern="1200">
                <a:solidFill>
                  <a:schemeClr val="tx1"/>
                </a:solidFill>
                <a:latin typeface="+mn-lt"/>
                <a:ea typeface="+mn-ea"/>
                <a:cs typeface="+mn-cs"/>
              </a:defRPr>
            </a:lvl3pPr>
            <a:lvl4pPr marL="1223023" algn="l" defTabSz="815350" rtl="0" eaLnBrk="1" latinLnBrk="0" hangingPunct="1">
              <a:defRPr sz="1630" kern="1200">
                <a:solidFill>
                  <a:schemeClr val="tx1"/>
                </a:solidFill>
                <a:latin typeface="+mn-lt"/>
                <a:ea typeface="+mn-ea"/>
                <a:cs typeface="+mn-cs"/>
              </a:defRPr>
            </a:lvl4pPr>
            <a:lvl5pPr marL="1630697" algn="l" defTabSz="815350" rtl="0" eaLnBrk="1" latinLnBrk="0" hangingPunct="1">
              <a:defRPr sz="1630" kern="1200">
                <a:solidFill>
                  <a:schemeClr val="tx1"/>
                </a:solidFill>
                <a:latin typeface="+mn-lt"/>
                <a:ea typeface="+mn-ea"/>
                <a:cs typeface="+mn-cs"/>
              </a:defRPr>
            </a:lvl5pPr>
            <a:lvl6pPr marL="2038372" algn="l" defTabSz="815350" rtl="0" eaLnBrk="1" latinLnBrk="0" hangingPunct="1">
              <a:defRPr sz="1630" kern="1200">
                <a:solidFill>
                  <a:schemeClr val="tx1"/>
                </a:solidFill>
                <a:latin typeface="+mn-lt"/>
                <a:ea typeface="+mn-ea"/>
                <a:cs typeface="+mn-cs"/>
              </a:defRPr>
            </a:lvl6pPr>
            <a:lvl7pPr marL="2446046" algn="l" defTabSz="815350" rtl="0" eaLnBrk="1" latinLnBrk="0" hangingPunct="1">
              <a:defRPr sz="1630" kern="1200">
                <a:solidFill>
                  <a:schemeClr val="tx1"/>
                </a:solidFill>
                <a:latin typeface="+mn-lt"/>
                <a:ea typeface="+mn-ea"/>
                <a:cs typeface="+mn-cs"/>
              </a:defRPr>
            </a:lvl7pPr>
            <a:lvl8pPr marL="2853719" algn="l" defTabSz="815350" rtl="0" eaLnBrk="1" latinLnBrk="0" hangingPunct="1">
              <a:defRPr sz="1630" kern="1200">
                <a:solidFill>
                  <a:schemeClr val="tx1"/>
                </a:solidFill>
                <a:latin typeface="+mn-lt"/>
                <a:ea typeface="+mn-ea"/>
                <a:cs typeface="+mn-cs"/>
              </a:defRPr>
            </a:lvl8pPr>
            <a:lvl9pPr marL="3261394" algn="l" defTabSz="815350" rtl="0" eaLnBrk="1" latinLnBrk="0" hangingPunct="1">
              <a:defRPr sz="1630" kern="1200">
                <a:solidFill>
                  <a:schemeClr val="tx1"/>
                </a:solidFill>
                <a:latin typeface="+mn-lt"/>
                <a:ea typeface="+mn-ea"/>
                <a:cs typeface="+mn-cs"/>
              </a:defRPr>
            </a:lvl9pPr>
          </a:lstStyle>
          <a:p>
            <a:pPr marL="0" marR="0" lvl="0" indent="0" algn="r" defTabSz="1087079"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919191"/>
                </a:solidFill>
                <a:effectLst/>
                <a:uLnTx/>
                <a:uFillTx/>
                <a:latin typeface="Graphik"/>
                <a:ea typeface="+mn-ea"/>
                <a:cs typeface="+mn-cs"/>
              </a:rPr>
              <a:t>Copyright © 2018 Accenture.  All rights reserved.</a:t>
            </a:r>
            <a:r>
              <a:rPr kumimoji="0" lang="en-AU" sz="900" b="0" i="0" u="none" strike="noStrike" kern="1200" cap="none" spc="0" normalizeH="0" baseline="0" noProof="0" dirty="0">
                <a:ln>
                  <a:noFill/>
                </a:ln>
                <a:solidFill>
                  <a:srgbClr val="919191"/>
                </a:solidFill>
                <a:effectLst/>
                <a:uLnTx/>
                <a:uFillTx/>
                <a:latin typeface="Graphik"/>
                <a:ea typeface="+mn-ea"/>
                <a:cs typeface="+mn-cs"/>
              </a:rPr>
              <a:t> |  </a:t>
            </a:r>
            <a:fld id="{0F658B24-68D9-744F-B1FD-D1B3B0520E37}" type="slidenum">
              <a:rPr kumimoji="0" lang="en-US" sz="900" b="0" i="0" u="none" strike="noStrike" kern="1200" cap="none" spc="0" normalizeH="0" baseline="0" noProof="0" smtClean="0">
                <a:ln>
                  <a:noFill/>
                </a:ln>
                <a:solidFill>
                  <a:srgbClr val="919191"/>
                </a:solidFill>
                <a:effectLst/>
                <a:uLnTx/>
                <a:uFillTx/>
                <a:latin typeface="Graphik"/>
                <a:ea typeface="+mn-ea"/>
                <a:cs typeface="+mn-cs"/>
              </a:rPr>
              <a:pPr marL="0" marR="0" lvl="0" indent="0" algn="r" defTabSz="1087079"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rgbClr val="919191"/>
              </a:solidFill>
              <a:effectLst/>
              <a:uLnTx/>
              <a:uFillTx/>
              <a:latin typeface="Graphik"/>
              <a:ea typeface="+mn-ea"/>
              <a:cs typeface="+mn-cs"/>
            </a:endParaRPr>
          </a:p>
        </p:txBody>
      </p:sp>
    </p:spTree>
    <p:extLst>
      <p:ext uri="{BB962C8B-B14F-4D97-AF65-F5344CB8AC3E}">
        <p14:creationId xmlns:p14="http://schemas.microsoft.com/office/powerpoint/2010/main" val="3669648260"/>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userDrawn="1">
  <p:cSld name="Title Slide: Imagery">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5144"/>
            <a:ext cx="12192000" cy="6839712"/>
          </a:xfrm>
          <a:prstGeom prst="rect">
            <a:avLst/>
          </a:prstGeom>
        </p:spPr>
      </p:pic>
      <p:sp>
        <p:nvSpPr>
          <p:cNvPr id="5" name="Title 1"/>
          <p:cNvSpPr>
            <a:spLocks noGrp="1"/>
          </p:cNvSpPr>
          <p:nvPr>
            <p:ph type="ctrTitle" hasCustomPrompt="1"/>
          </p:nvPr>
        </p:nvSpPr>
        <p:spPr>
          <a:xfrm>
            <a:off x="380999" y="1743075"/>
            <a:ext cx="8572500" cy="2706495"/>
          </a:xfrm>
        </p:spPr>
        <p:txBody>
          <a:bodyPr tIns="90000" anchor="t" anchorCtr="0">
            <a:spAutoFit/>
          </a:bodyPr>
          <a:lstStyle>
            <a:lvl1pPr algn="l">
              <a:lnSpc>
                <a:spcPct val="70000"/>
              </a:lnSpc>
              <a:defRPr sz="8000" spc="-151" baseline="0">
                <a:latin typeface="Graphik Black" panose="020B0A03030202060203" pitchFamily="34" charset="0"/>
              </a:defRPr>
            </a:lvl1pPr>
          </a:lstStyle>
          <a:p>
            <a:r>
              <a:rPr lang="en-US" dirty="0"/>
              <a:t>Cover SLIDE</a:t>
            </a:r>
            <a:br>
              <a:rPr lang="en-US" dirty="0"/>
            </a:br>
            <a:r>
              <a:rPr lang="en-US" dirty="0"/>
              <a:t>click to edit three lines</a:t>
            </a:r>
          </a:p>
        </p:txBody>
      </p:sp>
      <p:sp>
        <p:nvSpPr>
          <p:cNvPr id="6" name="Text Placeholder 7"/>
          <p:cNvSpPr>
            <a:spLocks noGrp="1"/>
          </p:cNvSpPr>
          <p:nvPr>
            <p:ph type="body" sz="quarter" idx="13" hasCustomPrompt="1"/>
          </p:nvPr>
        </p:nvSpPr>
        <p:spPr>
          <a:xfrm>
            <a:off x="381000" y="4508502"/>
            <a:ext cx="8572501" cy="527431"/>
          </a:xfrm>
        </p:spPr>
        <p:txBody>
          <a:bodyPr tIns="90000" bIns="0">
            <a:noAutofit/>
          </a:bodyPr>
          <a:lstStyle>
            <a:lvl1pPr marL="0" indent="0">
              <a:lnSpc>
                <a:spcPct val="65000"/>
              </a:lnSpc>
              <a:spcAft>
                <a:spcPts val="600"/>
              </a:spcAft>
              <a:defRPr sz="4400" b="1" cap="none" spc="-151" baseline="0">
                <a:latin typeface="+mn-lt"/>
              </a:defRPr>
            </a:lvl1pPr>
            <a:lvl2pPr marL="0" indent="0">
              <a:lnSpc>
                <a:spcPct val="100000"/>
              </a:lnSpc>
              <a:spcAft>
                <a:spcPts val="600"/>
              </a:spcAft>
              <a:defRPr sz="3200" b="0" cap="none" baseline="0">
                <a:latin typeface="+mn-lt"/>
              </a:defRPr>
            </a:lvl2pPr>
            <a:lvl3pPr marL="0" indent="0">
              <a:lnSpc>
                <a:spcPct val="100000"/>
              </a:lnSpc>
              <a:spcAft>
                <a:spcPts val="600"/>
              </a:spcAft>
              <a:defRPr sz="2400" b="0" cap="none" baseline="0">
                <a:latin typeface="+mn-lt"/>
              </a:defRPr>
            </a:lvl3pPr>
            <a:lvl4pPr marL="0" indent="0">
              <a:lnSpc>
                <a:spcPct val="100000"/>
              </a:lnSpc>
              <a:spcAft>
                <a:spcPts val="600"/>
              </a:spcAft>
              <a:buNone/>
              <a:defRPr sz="2000" b="0" cap="none" baseline="0">
                <a:latin typeface="+mn-lt"/>
              </a:defRPr>
            </a:lvl4pPr>
            <a:lvl5pPr marL="0" indent="0">
              <a:lnSpc>
                <a:spcPct val="100000"/>
              </a:lnSpc>
              <a:spcAft>
                <a:spcPts val="600"/>
              </a:spcAft>
              <a:buNone/>
              <a:defRPr sz="1200" b="0" cap="none" baseline="0">
                <a:latin typeface="+mn-lt"/>
              </a:defRPr>
            </a:lvl5pPr>
            <a:lvl7pPr>
              <a:defRPr b="1">
                <a:latin typeface="+mn-lt"/>
              </a:defRPr>
            </a:lvl7pPr>
            <a:lvl8pPr>
              <a:defRPr>
                <a:latin typeface="+mn-lt"/>
              </a:defRPr>
            </a:lvl8pPr>
            <a:lvl9pPr>
              <a:defRPr>
                <a:latin typeface="+mn-lt"/>
              </a:defRPr>
            </a:lvl9pPr>
          </a:lstStyle>
          <a:p>
            <a:pPr lvl="0"/>
            <a:r>
              <a:rPr lang="en-US" dirty="0"/>
              <a:t>Subtitle goes here</a:t>
            </a:r>
          </a:p>
        </p:txBody>
      </p:sp>
      <p:pic>
        <p:nvPicPr>
          <p:cNvPr id="3" name="Picture 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80999" y="525942"/>
            <a:ext cx="1965960" cy="519639"/>
          </a:xfrm>
          <a:prstGeom prst="rect">
            <a:avLst/>
          </a:prstGeom>
        </p:spPr>
      </p:pic>
      <p:sp>
        <p:nvSpPr>
          <p:cNvPr id="11" name="Content Placeholder 10"/>
          <p:cNvSpPr>
            <a:spLocks noGrp="1"/>
          </p:cNvSpPr>
          <p:nvPr>
            <p:ph sz="quarter" idx="15" hasCustomPrompt="1"/>
          </p:nvPr>
        </p:nvSpPr>
        <p:spPr>
          <a:xfrm>
            <a:off x="380999" y="5719274"/>
            <a:ext cx="8572501" cy="523159"/>
          </a:xfrm>
        </p:spPr>
        <p:txBody>
          <a:bodyPr tIns="0" bIns="0">
            <a:normAutofit/>
          </a:bodyPr>
          <a:lstStyle>
            <a:lvl1pPr>
              <a:defRPr sz="3000" b="0" cap="none"/>
            </a:lvl1pPr>
          </a:lstStyle>
          <a:p>
            <a:pPr lvl="0"/>
            <a:r>
              <a:rPr lang="en-US" dirty="0"/>
              <a:t>Products: Title Goes Here</a:t>
            </a:r>
          </a:p>
        </p:txBody>
      </p:sp>
    </p:spTree>
    <p:extLst>
      <p:ext uri="{BB962C8B-B14F-4D97-AF65-F5344CB8AC3E}">
        <p14:creationId xmlns:p14="http://schemas.microsoft.com/office/powerpoint/2010/main" val="2023057115"/>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Divider: Whit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7" name="Title 1"/>
          <p:cNvSpPr>
            <a:spLocks noGrp="1"/>
          </p:cNvSpPr>
          <p:nvPr>
            <p:ph type="ctrTitle" hasCustomPrompt="1"/>
          </p:nvPr>
        </p:nvSpPr>
        <p:spPr>
          <a:xfrm>
            <a:off x="380999" y="1216291"/>
            <a:ext cx="8572500" cy="982947"/>
          </a:xfrm>
        </p:spPr>
        <p:txBody>
          <a:bodyPr tIns="90000" anchor="t" anchorCtr="0">
            <a:spAutoFit/>
          </a:bodyPr>
          <a:lstStyle>
            <a:lvl1pPr algn="l">
              <a:lnSpc>
                <a:spcPct val="70000"/>
              </a:lnSpc>
              <a:defRPr sz="8000" spc="-151" baseline="0">
                <a:latin typeface="Graphik Black" panose="020B0A03030202060203" pitchFamily="34" charset="0"/>
              </a:defRPr>
            </a:lvl1pPr>
          </a:lstStyle>
          <a:p>
            <a:r>
              <a:rPr lang="en-US" dirty="0"/>
              <a:t>DIVIDER SLIDE</a:t>
            </a:r>
          </a:p>
        </p:txBody>
      </p:sp>
      <p:sp>
        <p:nvSpPr>
          <p:cNvPr id="9" name="Text Placeholder 7"/>
          <p:cNvSpPr>
            <a:spLocks noGrp="1"/>
          </p:cNvSpPr>
          <p:nvPr>
            <p:ph type="body" sz="quarter" idx="13" hasCustomPrompt="1"/>
          </p:nvPr>
        </p:nvSpPr>
        <p:spPr>
          <a:xfrm>
            <a:off x="381000" y="2192341"/>
            <a:ext cx="8572501" cy="520700"/>
          </a:xfrm>
        </p:spPr>
        <p:txBody>
          <a:bodyPr>
            <a:noAutofit/>
          </a:bodyPr>
          <a:lstStyle>
            <a:lvl1pPr marL="0" indent="0">
              <a:lnSpc>
                <a:spcPct val="65000"/>
              </a:lnSpc>
              <a:spcAft>
                <a:spcPts val="600"/>
              </a:spcAft>
              <a:defRPr sz="4400" b="1" cap="none" spc="-151" baseline="0">
                <a:latin typeface="+mn-lt"/>
              </a:defRPr>
            </a:lvl1pPr>
            <a:lvl2pPr marL="0" indent="0">
              <a:lnSpc>
                <a:spcPct val="100000"/>
              </a:lnSpc>
              <a:spcAft>
                <a:spcPts val="600"/>
              </a:spcAft>
              <a:defRPr sz="3200" b="0" cap="none" baseline="0">
                <a:latin typeface="+mn-lt"/>
              </a:defRPr>
            </a:lvl2pPr>
            <a:lvl3pPr marL="0" indent="0">
              <a:lnSpc>
                <a:spcPct val="100000"/>
              </a:lnSpc>
              <a:spcAft>
                <a:spcPts val="600"/>
              </a:spcAft>
              <a:defRPr sz="2400" b="0" cap="none" baseline="0">
                <a:latin typeface="+mn-lt"/>
              </a:defRPr>
            </a:lvl3pPr>
            <a:lvl4pPr marL="0" indent="0">
              <a:lnSpc>
                <a:spcPct val="100000"/>
              </a:lnSpc>
              <a:spcAft>
                <a:spcPts val="600"/>
              </a:spcAft>
              <a:buNone/>
              <a:defRPr sz="2000" b="0" cap="none" baseline="0">
                <a:latin typeface="+mn-lt"/>
              </a:defRPr>
            </a:lvl4pPr>
            <a:lvl5pPr marL="0" indent="0">
              <a:lnSpc>
                <a:spcPct val="100000"/>
              </a:lnSpc>
              <a:spcAft>
                <a:spcPts val="600"/>
              </a:spcAft>
              <a:buNone/>
              <a:defRPr sz="1200" b="0" cap="none" baseline="0">
                <a:latin typeface="+mn-lt"/>
              </a:defRPr>
            </a:lvl5pPr>
            <a:lvl7pPr>
              <a:defRPr b="1">
                <a:latin typeface="+mn-lt"/>
              </a:defRPr>
            </a:lvl7pPr>
            <a:lvl8pPr>
              <a:defRPr>
                <a:latin typeface="+mn-lt"/>
              </a:defRPr>
            </a:lvl8pPr>
            <a:lvl9pPr>
              <a:defRPr>
                <a:latin typeface="+mn-lt"/>
              </a:defRPr>
            </a:lvl9pPr>
          </a:lstStyle>
          <a:p>
            <a:pPr lvl="0"/>
            <a:r>
              <a:rPr lang="en-US" dirty="0"/>
              <a:t>Subtitle goes here</a:t>
            </a:r>
          </a:p>
        </p:txBody>
      </p:sp>
    </p:spTree>
    <p:extLst>
      <p:ext uri="{BB962C8B-B14F-4D97-AF65-F5344CB8AC3E}">
        <p14:creationId xmlns:p14="http://schemas.microsoft.com/office/powerpoint/2010/main" val="2629666254"/>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Divider: Accent 1">
    <p:bg>
      <p:bgPr>
        <a:solidFill>
          <a:schemeClr val="accent1"/>
        </a:solidFill>
        <a:effectLst/>
      </p:bgPr>
    </p:bg>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381001" y="1214743"/>
            <a:ext cx="8462963" cy="1844720"/>
          </a:xfrm>
        </p:spPr>
        <p:txBody>
          <a:bodyPr tIns="90000" anchor="t" anchorCtr="0">
            <a:spAutoFit/>
          </a:bodyPr>
          <a:lstStyle>
            <a:lvl1pPr algn="l">
              <a:lnSpc>
                <a:spcPct val="70000"/>
              </a:lnSpc>
              <a:defRPr sz="8000">
                <a:solidFill>
                  <a:schemeClr val="bg1"/>
                </a:solidFill>
                <a:latin typeface="Graphik Black" panose="020B0A03030202060203" pitchFamily="34" charset="0"/>
              </a:defRPr>
            </a:lvl1pPr>
          </a:lstStyle>
          <a:p>
            <a:r>
              <a:rPr lang="en-US" dirty="0"/>
              <a:t>Divider slide</a:t>
            </a:r>
            <a:br>
              <a:rPr lang="en-US" dirty="0"/>
            </a:br>
            <a:r>
              <a:rPr lang="en-US" dirty="0"/>
              <a:t>click to edit</a:t>
            </a:r>
          </a:p>
        </p:txBody>
      </p:sp>
    </p:spTree>
    <p:extLst>
      <p:ext uri="{BB962C8B-B14F-4D97-AF65-F5344CB8AC3E}">
        <p14:creationId xmlns:p14="http://schemas.microsoft.com/office/powerpoint/2010/main" val="1426314749"/>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Divider: Accent 2">
    <p:bg>
      <p:bgPr>
        <a:solidFill>
          <a:schemeClr val="accent2"/>
        </a:solidFill>
        <a:effectLst/>
      </p:bgPr>
    </p:bg>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381001" y="1214743"/>
            <a:ext cx="8462963" cy="1844720"/>
          </a:xfrm>
        </p:spPr>
        <p:txBody>
          <a:bodyPr tIns="90000" anchor="t" anchorCtr="0">
            <a:spAutoFit/>
          </a:bodyPr>
          <a:lstStyle>
            <a:lvl1pPr algn="l">
              <a:lnSpc>
                <a:spcPct val="70000"/>
              </a:lnSpc>
              <a:defRPr sz="8000">
                <a:solidFill>
                  <a:schemeClr val="bg1"/>
                </a:solidFill>
                <a:latin typeface="Graphik Black" panose="020B0A03030202060203" pitchFamily="34" charset="0"/>
              </a:defRPr>
            </a:lvl1pPr>
          </a:lstStyle>
          <a:p>
            <a:r>
              <a:rPr lang="en-US" dirty="0"/>
              <a:t>Divider slide</a:t>
            </a:r>
            <a:br>
              <a:rPr lang="en-US" dirty="0"/>
            </a:br>
            <a:r>
              <a:rPr lang="en-US" dirty="0"/>
              <a:t>click to edit</a:t>
            </a:r>
          </a:p>
        </p:txBody>
      </p:sp>
    </p:spTree>
    <p:extLst>
      <p:ext uri="{BB962C8B-B14F-4D97-AF65-F5344CB8AC3E}">
        <p14:creationId xmlns:p14="http://schemas.microsoft.com/office/powerpoint/2010/main" val="3685053269"/>
      </p:ext>
    </p:extLst>
  </p:cSld>
  <p:clrMapOvr>
    <a:masterClrMapping/>
  </p:clrMapOvr>
  <p:extLst mod="1">
    <p:ext uri="{DCECCB84-F9BA-43D5-87BE-67443E8EF086}">
      <p15:sldGuideLst xmlns:p15="http://schemas.microsoft.com/office/powerpoint/2012/main">
        <p15:guide id="1" pos="3840">
          <p15:clr>
            <a:srgbClr val="FBAE40"/>
          </p15:clr>
        </p15:guide>
      </p15:sldGuideLst>
    </p:ext>
  </p:extLst>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Divider: Accent 3">
    <p:bg>
      <p:bgPr>
        <a:solidFill>
          <a:schemeClr val="accent3"/>
        </a:solidFill>
        <a:effectLst/>
      </p:bgPr>
    </p:bg>
    <p:spTree>
      <p:nvGrpSpPr>
        <p:cNvPr id="1" name=""/>
        <p:cNvGrpSpPr/>
        <p:nvPr/>
      </p:nvGrpSpPr>
      <p:grpSpPr>
        <a:xfrm>
          <a:off x="0" y="0"/>
          <a:ext cx="0" cy="0"/>
          <a:chOff x="0" y="0"/>
          <a:chExt cx="0" cy="0"/>
        </a:xfrm>
      </p:grpSpPr>
      <p:sp>
        <p:nvSpPr>
          <p:cNvPr id="4" name="Title 1"/>
          <p:cNvSpPr>
            <a:spLocks noGrp="1"/>
          </p:cNvSpPr>
          <p:nvPr>
            <p:ph type="ctrTitle" hasCustomPrompt="1"/>
          </p:nvPr>
        </p:nvSpPr>
        <p:spPr>
          <a:xfrm>
            <a:off x="381001" y="1214743"/>
            <a:ext cx="8462963" cy="1844720"/>
          </a:xfrm>
        </p:spPr>
        <p:txBody>
          <a:bodyPr tIns="90000" anchor="t" anchorCtr="0">
            <a:spAutoFit/>
          </a:bodyPr>
          <a:lstStyle>
            <a:lvl1pPr algn="l">
              <a:lnSpc>
                <a:spcPct val="70000"/>
              </a:lnSpc>
              <a:defRPr sz="8000">
                <a:solidFill>
                  <a:schemeClr val="bg1"/>
                </a:solidFill>
                <a:latin typeface="Graphik Black" panose="020B0A03030202060203" pitchFamily="34" charset="0"/>
              </a:defRPr>
            </a:lvl1pPr>
          </a:lstStyle>
          <a:p>
            <a:r>
              <a:rPr lang="en-US" dirty="0"/>
              <a:t>Divider slide</a:t>
            </a:r>
            <a:br>
              <a:rPr lang="en-US" dirty="0"/>
            </a:br>
            <a:r>
              <a:rPr lang="en-US" dirty="0"/>
              <a:t>click to edit</a:t>
            </a:r>
          </a:p>
        </p:txBody>
      </p:sp>
    </p:spTree>
    <p:extLst>
      <p:ext uri="{BB962C8B-B14F-4D97-AF65-F5344CB8AC3E}">
        <p14:creationId xmlns:p14="http://schemas.microsoft.com/office/powerpoint/2010/main" val="2010217250"/>
      </p:ext>
    </p:extLst>
  </p:cSld>
  <p:clrMapOvr>
    <a:masterClrMapping/>
  </p:clrMapOvr>
  <p:extLst mod="1">
    <p:ext uri="{DCECCB84-F9BA-43D5-87BE-67443E8EF086}">
      <p15:sldGuideLst xmlns:p15="http://schemas.microsoft.com/office/powerpoint/2012/main">
        <p15:guide id="1" pos="3840">
          <p15:clr>
            <a:srgbClr val="FBAE40"/>
          </p15:clr>
        </p15:guide>
      </p15:sldGuideLst>
    </p:ext>
  </p:extLst>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Divider: Accent 4">
    <p:bg>
      <p:bgPr>
        <a:solidFill>
          <a:schemeClr val="accent4"/>
        </a:solidFill>
        <a:effectLst/>
      </p:bgPr>
    </p:bg>
    <p:spTree>
      <p:nvGrpSpPr>
        <p:cNvPr id="1" name=""/>
        <p:cNvGrpSpPr/>
        <p:nvPr/>
      </p:nvGrpSpPr>
      <p:grpSpPr>
        <a:xfrm>
          <a:off x="0" y="0"/>
          <a:ext cx="0" cy="0"/>
          <a:chOff x="0" y="0"/>
          <a:chExt cx="0" cy="0"/>
        </a:xfrm>
      </p:grpSpPr>
      <p:sp>
        <p:nvSpPr>
          <p:cNvPr id="4" name="Title 1"/>
          <p:cNvSpPr>
            <a:spLocks noGrp="1"/>
          </p:cNvSpPr>
          <p:nvPr>
            <p:ph type="ctrTitle" hasCustomPrompt="1"/>
          </p:nvPr>
        </p:nvSpPr>
        <p:spPr>
          <a:xfrm>
            <a:off x="381001" y="1214743"/>
            <a:ext cx="8462963" cy="1844720"/>
          </a:xfrm>
        </p:spPr>
        <p:txBody>
          <a:bodyPr tIns="90000" anchor="t" anchorCtr="0">
            <a:spAutoFit/>
          </a:bodyPr>
          <a:lstStyle>
            <a:lvl1pPr algn="l">
              <a:lnSpc>
                <a:spcPct val="70000"/>
              </a:lnSpc>
              <a:defRPr sz="8000">
                <a:solidFill>
                  <a:schemeClr val="bg1"/>
                </a:solidFill>
                <a:latin typeface="Graphik Black" panose="020B0A03030202060203" pitchFamily="34" charset="0"/>
              </a:defRPr>
            </a:lvl1pPr>
          </a:lstStyle>
          <a:p>
            <a:r>
              <a:rPr lang="en-US" dirty="0"/>
              <a:t>Divider slide</a:t>
            </a:r>
            <a:br>
              <a:rPr lang="en-US" dirty="0"/>
            </a:br>
            <a:r>
              <a:rPr lang="en-US" dirty="0"/>
              <a:t>click to edit</a:t>
            </a:r>
          </a:p>
        </p:txBody>
      </p:sp>
    </p:spTree>
    <p:extLst>
      <p:ext uri="{BB962C8B-B14F-4D97-AF65-F5344CB8AC3E}">
        <p14:creationId xmlns:p14="http://schemas.microsoft.com/office/powerpoint/2010/main" val="1498012045"/>
      </p:ext>
    </p:extLst>
  </p:cSld>
  <p:clrMapOvr>
    <a:masterClrMapping/>
  </p:clrMapOvr>
  <p:extLst mod="1">
    <p:ext uri="{DCECCB84-F9BA-43D5-87BE-67443E8EF086}">
      <p15:sldGuideLst xmlns:p15="http://schemas.microsoft.com/office/powerpoint/2012/main">
        <p15:guide id="1" pos="3840">
          <p15:clr>
            <a:srgbClr val="FBAE40"/>
          </p15:clr>
        </p15:guide>
      </p15:sldGuideLst>
    </p:ext>
  </p:extLst>
</p:sldLayout>
</file>

<file path=ppt/slideLayouts/slideLayout119.xml><?xml version="1.0" encoding="utf-8"?>
<p:sldLayout xmlns:a="http://schemas.openxmlformats.org/drawingml/2006/main" xmlns:r="http://schemas.openxmlformats.org/officeDocument/2006/relationships" xmlns:p="http://schemas.openxmlformats.org/presentationml/2006/main" userDrawn="1">
  <p:cSld name="8_Title&amp;Subtitle_White_APinkSub">
    <p:bg>
      <p:bgPr>
        <a:solidFill>
          <a:schemeClr val="bg1"/>
        </a:solidFill>
        <a:effectLst/>
      </p:bgPr>
    </p:bg>
    <p:spTree>
      <p:nvGrpSpPr>
        <p:cNvPr id="1" name=""/>
        <p:cNvGrpSpPr/>
        <p:nvPr/>
      </p:nvGrpSpPr>
      <p:grpSpPr>
        <a:xfrm>
          <a:off x="0" y="0"/>
          <a:ext cx="0" cy="0"/>
          <a:chOff x="0" y="0"/>
          <a:chExt cx="0" cy="0"/>
        </a:xfrm>
      </p:grpSpPr>
      <p:sp>
        <p:nvSpPr>
          <p:cNvPr id="11" name="Footer Placeholder 2"/>
          <p:cNvSpPr>
            <a:spLocks noGrp="1"/>
          </p:cNvSpPr>
          <p:nvPr>
            <p:ph type="ftr" sz="quarter" idx="31"/>
          </p:nvPr>
        </p:nvSpPr>
        <p:spPr>
          <a:xfrm>
            <a:off x="7495798" y="6537399"/>
            <a:ext cx="4141956" cy="161962"/>
          </a:xfrm>
        </p:spPr>
        <p:txBody>
          <a:bodyPr/>
          <a:lstStyle>
            <a:lvl1pPr>
              <a:defRPr>
                <a:solidFill>
                  <a:schemeClr val="tx1">
                    <a:alpha val="5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900" b="0" i="0" u="none" strike="noStrike" kern="1200" cap="none" spc="0" normalizeH="0" baseline="0" noProof="0" dirty="0">
              <a:ln>
                <a:noFill/>
              </a:ln>
              <a:solidFill>
                <a:srgbClr val="000000">
                  <a:alpha val="50000"/>
                </a:srgbClr>
              </a:solidFill>
              <a:effectLst/>
              <a:uLnTx/>
              <a:uFillTx/>
              <a:latin typeface="Graphik Regular"/>
              <a:ea typeface="+mn-ea"/>
              <a:cs typeface="+mn-cs"/>
            </a:endParaRPr>
          </a:p>
        </p:txBody>
      </p:sp>
      <p:sp>
        <p:nvSpPr>
          <p:cNvPr id="12" name="Slide Number Placeholder 3"/>
          <p:cNvSpPr>
            <a:spLocks noGrp="1"/>
          </p:cNvSpPr>
          <p:nvPr>
            <p:ph type="sldNum" sz="quarter" idx="32"/>
          </p:nvPr>
        </p:nvSpPr>
        <p:spPr>
          <a:xfrm flipH="1">
            <a:off x="11617001" y="6537400"/>
            <a:ext cx="216084" cy="161888"/>
          </a:xfrm>
        </p:spPr>
        <p:txBody>
          <a:bodyPr/>
          <a:lstStyle>
            <a:lvl1pPr>
              <a:defRPr>
                <a:solidFill>
                  <a:schemeClr val="tx1">
                    <a:alpha val="5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0CBDC3A-D49F-4631-A8C7-55D59B33E5FA}" type="slidenum">
              <a:rPr kumimoji="0" lang="en-US" sz="900" b="0" i="0" u="none" strike="noStrike" kern="1200" cap="none" spc="0" normalizeH="0" baseline="0" noProof="0" smtClean="0">
                <a:ln>
                  <a:noFill/>
                </a:ln>
                <a:solidFill>
                  <a:srgbClr val="000000">
                    <a:alpha val="50000"/>
                  </a:srgbClr>
                </a:solidFill>
                <a:effectLst/>
                <a:uLnTx/>
                <a:uFillTx/>
                <a:latin typeface="Graphik Regular"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rgbClr val="000000">
                  <a:alpha val="50000"/>
                </a:srgbClr>
              </a:solidFill>
              <a:effectLst/>
              <a:uLnTx/>
              <a:uFillTx/>
              <a:latin typeface="Graphik Regular" charset="0"/>
              <a:ea typeface="+mn-ea"/>
              <a:cs typeface="+mn-cs"/>
            </a:endParaRPr>
          </a:p>
        </p:txBody>
      </p:sp>
      <p:sp>
        <p:nvSpPr>
          <p:cNvPr id="9" name="Title 1"/>
          <p:cNvSpPr>
            <a:spLocks noGrp="1"/>
          </p:cNvSpPr>
          <p:nvPr>
            <p:ph type="title" hasCustomPrompt="1"/>
          </p:nvPr>
        </p:nvSpPr>
        <p:spPr>
          <a:xfrm>
            <a:off x="355741" y="554272"/>
            <a:ext cx="11474881" cy="543475"/>
          </a:xfrm>
        </p:spPr>
        <p:txBody>
          <a:bodyPr/>
          <a:lstStyle>
            <a:lvl1pPr algn="ctr">
              <a:defRPr>
                <a:solidFill>
                  <a:schemeClr val="tx1"/>
                </a:solidFill>
              </a:defRPr>
            </a:lvl1pPr>
          </a:lstStyle>
          <a:p>
            <a:r>
              <a:rPr lang="en-US" dirty="0"/>
              <a:t>INSERT MAIN TITLE AT 36PT MIN 30PT</a:t>
            </a:r>
            <a:endParaRPr lang="en-AU" dirty="0"/>
          </a:p>
        </p:txBody>
      </p:sp>
      <p:sp>
        <p:nvSpPr>
          <p:cNvPr id="10" name="Text Placeholder 4"/>
          <p:cNvSpPr>
            <a:spLocks noGrp="1"/>
          </p:cNvSpPr>
          <p:nvPr>
            <p:ph type="body" sz="quarter" idx="12" hasCustomPrompt="1"/>
          </p:nvPr>
        </p:nvSpPr>
        <p:spPr>
          <a:xfrm>
            <a:off x="355741" y="1098295"/>
            <a:ext cx="11474881" cy="407894"/>
          </a:xfrm>
        </p:spPr>
        <p:txBody>
          <a:bodyPr/>
          <a:lstStyle>
            <a:lvl1pPr algn="ctr">
              <a:lnSpc>
                <a:spcPct val="100000"/>
              </a:lnSpc>
              <a:spcBef>
                <a:spcPts val="0"/>
              </a:spcBef>
              <a:defRPr sz="2400">
                <a:solidFill>
                  <a:schemeClr val="accent1"/>
                </a:solidFill>
              </a:defRPr>
            </a:lvl1pPr>
          </a:lstStyle>
          <a:p>
            <a:r>
              <a:rPr lang="en-US" dirty="0"/>
              <a:t>Insert sub-title here at 24pt, min 20pt</a:t>
            </a:r>
          </a:p>
        </p:txBody>
      </p:sp>
      <p:sp>
        <p:nvSpPr>
          <p:cNvPr id="7" name="Text Placeholder 4"/>
          <p:cNvSpPr>
            <a:spLocks noGrp="1"/>
          </p:cNvSpPr>
          <p:nvPr>
            <p:ph type="body" sz="quarter" idx="33" hasCustomPrompt="1"/>
          </p:nvPr>
        </p:nvSpPr>
        <p:spPr>
          <a:xfrm>
            <a:off x="355741" y="6341185"/>
            <a:ext cx="1927453" cy="317172"/>
          </a:xfrm>
          <a:ln>
            <a:solidFill>
              <a:schemeClr val="tx1"/>
            </a:solidFill>
          </a:ln>
        </p:spPr>
        <p:txBody>
          <a:bodyPr wrap="none" lIns="143987" tIns="71994" rIns="143987" bIns="71994" anchor="ctr">
            <a:spAutoFit/>
          </a:bodyPr>
          <a:lstStyle>
            <a:lvl1pPr>
              <a:spcBef>
                <a:spcPts val="0"/>
              </a:spcBef>
              <a:defRPr sz="11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Insert Key Point if Needed</a:t>
            </a:r>
            <a:endParaRPr lang="en-AU" dirty="0"/>
          </a:p>
        </p:txBody>
      </p:sp>
    </p:spTree>
    <p:extLst>
      <p:ext uri="{BB962C8B-B14F-4D97-AF65-F5344CB8AC3E}">
        <p14:creationId xmlns:p14="http://schemas.microsoft.com/office/powerpoint/2010/main" val="1821872856"/>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vider: Accent 4">
    <p:bg>
      <p:bgPr>
        <a:solidFill>
          <a:schemeClr val="accent4"/>
        </a:solidFill>
        <a:effectLst/>
      </p:bgPr>
    </p:bg>
    <p:spTree>
      <p:nvGrpSpPr>
        <p:cNvPr id="1" name=""/>
        <p:cNvGrpSpPr/>
        <p:nvPr/>
      </p:nvGrpSpPr>
      <p:grpSpPr>
        <a:xfrm>
          <a:off x="0" y="0"/>
          <a:ext cx="0" cy="0"/>
          <a:chOff x="0" y="0"/>
          <a:chExt cx="0" cy="0"/>
        </a:xfrm>
      </p:grpSpPr>
      <p:sp>
        <p:nvSpPr>
          <p:cNvPr id="4" name="Title 1"/>
          <p:cNvSpPr>
            <a:spLocks noGrp="1"/>
          </p:cNvSpPr>
          <p:nvPr>
            <p:ph type="ctrTitle" hasCustomPrompt="1"/>
          </p:nvPr>
        </p:nvSpPr>
        <p:spPr>
          <a:xfrm>
            <a:off x="381001" y="1214743"/>
            <a:ext cx="8462963" cy="1844720"/>
          </a:xfrm>
        </p:spPr>
        <p:txBody>
          <a:bodyPr tIns="90000" anchor="t" anchorCtr="0">
            <a:spAutoFit/>
          </a:bodyPr>
          <a:lstStyle>
            <a:lvl1pPr algn="l">
              <a:lnSpc>
                <a:spcPct val="70000"/>
              </a:lnSpc>
              <a:defRPr sz="8000">
                <a:solidFill>
                  <a:schemeClr val="bg1"/>
                </a:solidFill>
                <a:latin typeface="Graphik Black" panose="020B0A03030202060203" pitchFamily="34" charset="0"/>
              </a:defRPr>
            </a:lvl1pPr>
          </a:lstStyle>
          <a:p>
            <a:r>
              <a:rPr lang="en-US" dirty="0"/>
              <a:t>Divider slide</a:t>
            </a:r>
            <a:br>
              <a:rPr lang="en-US" dirty="0"/>
            </a:br>
            <a:r>
              <a:rPr lang="en-US" dirty="0"/>
              <a:t>click to edit</a:t>
            </a:r>
          </a:p>
        </p:txBody>
      </p:sp>
    </p:spTree>
    <p:extLst>
      <p:ext uri="{BB962C8B-B14F-4D97-AF65-F5344CB8AC3E}">
        <p14:creationId xmlns:p14="http://schemas.microsoft.com/office/powerpoint/2010/main" val="1478199432"/>
      </p:ext>
    </p:extLst>
  </p:cSld>
  <p:clrMapOvr>
    <a:masterClrMapping/>
  </p:clrMapOvr>
  <p:extLst mod="1">
    <p:ext uri="{DCECCB84-F9BA-43D5-87BE-67443E8EF086}">
      <p15:sldGuideLst xmlns:p15="http://schemas.microsoft.com/office/powerpoint/2012/main">
        <p15:guide id="1" pos="3840">
          <p15:clr>
            <a:srgbClr val="FBAE40"/>
          </p15:clr>
        </p15:guide>
      </p15:sldGuideLst>
    </p:ext>
  </p:extLst>
</p:sldLayout>
</file>

<file path=ppt/slideLayouts/slideLayout120.xml><?xml version="1.0" encoding="utf-8"?>
<p:sldLayout xmlns:a="http://schemas.openxmlformats.org/drawingml/2006/main" xmlns:r="http://schemas.openxmlformats.org/officeDocument/2006/relationships" xmlns:p="http://schemas.openxmlformats.org/presentationml/2006/main" userDrawn="1">
  <p:cSld name="Long Headline Only">
    <p:spTree>
      <p:nvGrpSpPr>
        <p:cNvPr id="1" name=""/>
        <p:cNvGrpSpPr/>
        <p:nvPr/>
      </p:nvGrpSpPr>
      <p:grpSpPr>
        <a:xfrm>
          <a:off x="0" y="0"/>
          <a:ext cx="0" cy="0"/>
          <a:chOff x="0" y="0"/>
          <a:chExt cx="0" cy="0"/>
        </a:xfrm>
      </p:grpSpPr>
      <p:graphicFrame>
        <p:nvGraphicFramePr>
          <p:cNvPr id="2" name="Objekt 1" hidden="1">
            <a:extLst>
              <a:ext uri="{FF2B5EF4-FFF2-40B4-BE49-F238E27FC236}">
                <a16:creationId xmlns:a16="http://schemas.microsoft.com/office/drawing/2014/main" id="{444B3E7D-009E-4150-B331-3A8F373CFCD4}"/>
              </a:ext>
            </a:extLst>
          </p:cNvPr>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8447" name="think-cell Slide" r:id="rId4" imgW="354" imgH="355" progId="TCLayout.ActiveDocument.1">
                  <p:embed/>
                </p:oleObj>
              </mc:Choice>
              <mc:Fallback>
                <p:oleObj name="think-cell Slide" r:id="rId4" imgW="354" imgH="355" progId="TCLayout.ActiveDocument.1">
                  <p:embed/>
                  <p:pic>
                    <p:nvPicPr>
                      <p:cNvPr id="2" name="Objekt 1" hidden="1">
                        <a:extLst>
                          <a:ext uri="{FF2B5EF4-FFF2-40B4-BE49-F238E27FC236}">
                            <a16:creationId xmlns:a16="http://schemas.microsoft.com/office/drawing/2014/main" id="{444B3E7D-009E-4150-B331-3A8F373CFCD4}"/>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7" name="Footer Placeholder 6"/>
          <p:cNvSpPr>
            <a:spLocks noGrp="1"/>
          </p:cNvSpPr>
          <p:nvPr>
            <p:ph type="ftr" sz="quarter" idx="16"/>
          </p:nvPr>
        </p:nvSpPr>
        <p:spPr>
          <a:xfrm>
            <a:off x="381000" y="6407924"/>
            <a:ext cx="4114800" cy="138499"/>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595959"/>
              </a:solidFill>
              <a:effectLst/>
              <a:uLnTx/>
              <a:uFillTx/>
              <a:latin typeface="Graphik Regular"/>
              <a:ea typeface="+mn-ea"/>
              <a:cs typeface="+mn-cs"/>
            </a:endParaRPr>
          </a:p>
        </p:txBody>
      </p:sp>
      <p:sp>
        <p:nvSpPr>
          <p:cNvPr id="10" name="Slide Number Placeholder 9"/>
          <p:cNvSpPr>
            <a:spLocks noGrp="1"/>
          </p:cNvSpPr>
          <p:nvPr>
            <p:ph type="sldNum" sz="quarter" idx="17"/>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9AC08D-23A9-440E-BCB9-AA1E9877CC38}" type="slidenum">
              <a:rPr kumimoji="0" lang="en-US" sz="900" b="0" i="0" u="none" strike="noStrike" kern="1200" cap="none" spc="0" normalizeH="0" baseline="0" noProof="0" smtClean="0">
                <a:ln>
                  <a:noFill/>
                </a:ln>
                <a:solidFill>
                  <a:srgbClr val="595959"/>
                </a:solidFill>
                <a:effectLst/>
                <a:uLnTx/>
                <a:uFillTx/>
                <a:latin typeface="Graphik Regular"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595959"/>
              </a:solidFill>
              <a:effectLst/>
              <a:uLnTx/>
              <a:uFillTx/>
              <a:latin typeface="Graphik Regular" charset="0"/>
              <a:ea typeface="+mn-ea"/>
              <a:cs typeface="+mn-cs"/>
            </a:endParaRPr>
          </a:p>
        </p:txBody>
      </p:sp>
      <p:sp>
        <p:nvSpPr>
          <p:cNvPr id="11" name="Title 10"/>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3924643005"/>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userDrawn="1">
  <p:cSld name="8_Title&amp;Subtitle_White">
    <p:bg>
      <p:bgPr>
        <a:solidFill>
          <a:schemeClr val="bg1"/>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355741" y="554272"/>
            <a:ext cx="11474881" cy="543475"/>
          </a:xfrm>
        </p:spPr>
        <p:txBody>
          <a:bodyPr/>
          <a:lstStyle>
            <a:lvl1pPr algn="ctr">
              <a:defRPr>
                <a:solidFill>
                  <a:schemeClr val="tx1"/>
                </a:solidFill>
              </a:defRPr>
            </a:lvl1pPr>
          </a:lstStyle>
          <a:p>
            <a:r>
              <a:rPr lang="en-US" dirty="0"/>
              <a:t>INSERT MAIN TITLE AT 36PT MIN 30PT</a:t>
            </a:r>
            <a:endParaRPr lang="en-AU" dirty="0"/>
          </a:p>
        </p:txBody>
      </p:sp>
      <p:sp>
        <p:nvSpPr>
          <p:cNvPr id="10" name="Text Placeholder 4"/>
          <p:cNvSpPr>
            <a:spLocks noGrp="1"/>
          </p:cNvSpPr>
          <p:nvPr>
            <p:ph type="body" sz="quarter" idx="12" hasCustomPrompt="1"/>
          </p:nvPr>
        </p:nvSpPr>
        <p:spPr>
          <a:xfrm>
            <a:off x="355741" y="1128768"/>
            <a:ext cx="11474881" cy="407894"/>
          </a:xfrm>
        </p:spPr>
        <p:txBody>
          <a:bodyPr/>
          <a:lstStyle>
            <a:lvl1pPr algn="ctr">
              <a:lnSpc>
                <a:spcPct val="100000"/>
              </a:lnSpc>
              <a:spcBef>
                <a:spcPts val="0"/>
              </a:spcBef>
              <a:defRPr sz="2200">
                <a:solidFill>
                  <a:schemeClr val="tx2"/>
                </a:solidFill>
                <a:latin typeface="Arial Black" panose="020B0A04020102020204" pitchFamily="34" charset="0"/>
              </a:defRPr>
            </a:lvl1pPr>
          </a:lstStyle>
          <a:p>
            <a:r>
              <a:rPr lang="en-US" dirty="0"/>
              <a:t>Insert sub-title here at 22pt, min 18pt</a:t>
            </a:r>
          </a:p>
        </p:txBody>
      </p:sp>
      <p:sp>
        <p:nvSpPr>
          <p:cNvPr id="2" name="Footer Placeholder 1"/>
          <p:cNvSpPr>
            <a:spLocks noGrp="1"/>
          </p:cNvSpPr>
          <p:nvPr>
            <p:ph type="ftr" sz="quarter" idx="34"/>
          </p:nvPr>
        </p:nvSpPr>
        <p:spPr/>
        <p:txBody>
          <a:bodyPr/>
          <a:lstStyle/>
          <a:p>
            <a:r>
              <a:rPr lang="en-US"/>
              <a:t>Copyright © 2018 Accenture. All rights reserved.</a:t>
            </a:r>
            <a:endParaRPr lang="en-AU" dirty="0"/>
          </a:p>
        </p:txBody>
      </p:sp>
      <p:sp>
        <p:nvSpPr>
          <p:cNvPr id="3" name="Slide Number Placeholder 2"/>
          <p:cNvSpPr>
            <a:spLocks noGrp="1"/>
          </p:cNvSpPr>
          <p:nvPr>
            <p:ph type="sldNum" sz="quarter" idx="35"/>
          </p:nvPr>
        </p:nvSpPr>
        <p:spPr/>
        <p:txBody>
          <a:bodyPr/>
          <a:lstStyle/>
          <a:p>
            <a:pPr>
              <a:defRPr/>
            </a:pPr>
            <a:fld id="{90CBDC3A-D49F-4631-A8C7-55D59B33E5FA}" type="slidenum">
              <a:rPr lang="en-US" smtClean="0"/>
              <a:pPr>
                <a:defRPr/>
              </a:pPr>
              <a:t>‹#›</a:t>
            </a:fld>
            <a:endParaRPr lang="en-US" dirty="0"/>
          </a:p>
        </p:txBody>
      </p:sp>
    </p:spTree>
    <p:extLst>
      <p:ext uri="{BB962C8B-B14F-4D97-AF65-F5344CB8AC3E}">
        <p14:creationId xmlns:p14="http://schemas.microsoft.com/office/powerpoint/2010/main" val="2262393620"/>
      </p:ext>
    </p:extLst>
  </p:cSld>
  <p:clrMapOvr>
    <a:overrideClrMapping bg1="lt1" tx1="dk1" bg2="lt2" tx2="dk2" accent1="accent1" accent2="accent2" accent3="accent3" accent4="accent4" accent5="accent5" accent6="accent6" hlink="hlink" folHlink="folHlink"/>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9" name="Text Placeholder 8"/>
          <p:cNvSpPr>
            <a:spLocks noGrp="1"/>
          </p:cNvSpPr>
          <p:nvPr>
            <p:ph type="body" sz="quarter" idx="12"/>
          </p:nvPr>
        </p:nvSpPr>
        <p:spPr>
          <a:xfrm>
            <a:off x="507141" y="1427164"/>
            <a:ext cx="11186191" cy="4668837"/>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itle 1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449553882"/>
      </p:ext>
    </p:extLst>
  </p:cSld>
  <p:clrMapOvr>
    <a:overrideClrMapping bg1="lt1" tx1="dk1" bg2="lt2" tx2="dk2" accent1="accent1" accent2="accent2" accent3="accent3" accent4="accent4" accent5="accent5" accent6="accent6" hlink="hlink" folHlink="folHlink"/>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userDrawn="1">
  <p:cSld name="5_Title and Paragraphs">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5FCF049-7B2B-4F43-8BBD-42BF306FE55F}"/>
              </a:ext>
            </a:extLst>
          </p:cNvPr>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9471" name="think-cell Slide" r:id="rId4" imgW="493" imgH="493" progId="TCLayout.ActiveDocument.1">
                  <p:embed/>
                </p:oleObj>
              </mc:Choice>
              <mc:Fallback>
                <p:oleObj name="think-cell Slide" r:id="rId4" imgW="493" imgH="493" progId="TCLayout.ActiveDocument.1">
                  <p:embed/>
                  <p:pic>
                    <p:nvPicPr>
                      <p:cNvPr id="2" name="Object 1" hidden="1">
                        <a:extLst>
                          <a:ext uri="{FF2B5EF4-FFF2-40B4-BE49-F238E27FC236}">
                            <a16:creationId xmlns:a16="http://schemas.microsoft.com/office/drawing/2014/main" id="{D5FCF049-7B2B-4F43-8BBD-42BF306FE55F}"/>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4" name="Textplatzhalter 3"/>
          <p:cNvSpPr>
            <a:spLocks noGrp="1"/>
          </p:cNvSpPr>
          <p:nvPr>
            <p:ph type="body" sz="quarter" idx="15"/>
          </p:nvPr>
        </p:nvSpPr>
        <p:spPr>
          <a:xfrm>
            <a:off x="476436" y="1215691"/>
            <a:ext cx="11237539" cy="473701"/>
          </a:xfrm>
          <a:prstGeom prst="rect">
            <a:avLst/>
          </a:prstGeom>
        </p:spPr>
        <p:txBody>
          <a:bodyPr vert="horz" lIns="0" tIns="72000" rIns="0" bIns="36000" rtlCol="0">
            <a:noAutofit/>
          </a:bodyPr>
          <a:lstStyle>
            <a:lvl1pPr>
              <a:defRPr lang="de-DE" sz="2200" b="1" smtClean="0">
                <a:solidFill>
                  <a:schemeClr val="accent5"/>
                </a:solidFill>
                <a:latin typeface="Arial Black" panose="020B0A04020102020204" pitchFamily="34" charset="0"/>
                <a:ea typeface="Arial Black" panose="020B0A04020102020204" pitchFamily="34" charset="0"/>
              </a:defRPr>
            </a:lvl1pPr>
          </a:lstStyle>
          <a:p>
            <a:pPr marL="0" lvl="0" indent="0">
              <a:buNone/>
            </a:pPr>
            <a:r>
              <a:rPr lang="de-DE"/>
              <a:t>Textmasterformat bearbeiten</a:t>
            </a:r>
          </a:p>
        </p:txBody>
      </p:sp>
      <p:sp>
        <p:nvSpPr>
          <p:cNvPr id="3" name="Titel 2"/>
          <p:cNvSpPr>
            <a:spLocks noGrp="1"/>
          </p:cNvSpPr>
          <p:nvPr>
            <p:ph type="title"/>
          </p:nvPr>
        </p:nvSpPr>
        <p:spPr>
          <a:xfrm>
            <a:off x="476436" y="212712"/>
            <a:ext cx="11237539" cy="1002979"/>
          </a:xfrm>
          <a:prstGeom prst="rect">
            <a:avLst/>
          </a:prstGeom>
        </p:spPr>
        <p:txBody>
          <a:bodyPr/>
          <a:lstStyle/>
          <a:p>
            <a:r>
              <a:rPr lang="de-DE"/>
              <a:t>Titelmasterformat durch Klicken bearbeiten</a:t>
            </a:r>
            <a:endParaRPr lang="en-US" dirty="0"/>
          </a:p>
        </p:txBody>
      </p:sp>
    </p:spTree>
    <p:extLst>
      <p:ext uri="{BB962C8B-B14F-4D97-AF65-F5344CB8AC3E}">
        <p14:creationId xmlns:p14="http://schemas.microsoft.com/office/powerpoint/2010/main" val="2628434182"/>
      </p:ext>
    </p:extLst>
  </p:cSld>
  <p:clrMapOvr>
    <a:overrideClrMapping bg1="lt1" tx1="dk1" bg2="lt2" tx2="dk2" accent1="accent1" accent2="accent2" accent3="accent3" accent4="accent4" accent5="accent5" accent6="accent6" hlink="hlink" folHlink="folHlink"/>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Divider: Whit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ctrTitle" hasCustomPrompt="1"/>
          </p:nvPr>
        </p:nvSpPr>
        <p:spPr>
          <a:xfrm>
            <a:off x="380999" y="1252010"/>
            <a:ext cx="8572500" cy="644524"/>
          </a:xfrm>
        </p:spPr>
        <p:txBody>
          <a:bodyPr tIns="0" anchor="t" anchorCtr="0">
            <a:noAutofit/>
          </a:bodyPr>
          <a:lstStyle>
            <a:lvl1pPr algn="l">
              <a:lnSpc>
                <a:spcPct val="70000"/>
              </a:lnSpc>
              <a:defRPr sz="8000" spc="-150" baseline="0">
                <a:latin typeface="Graphik Black" panose="020B0A03030202060203" pitchFamily="34" charset="0"/>
              </a:defRPr>
            </a:lvl1pPr>
          </a:lstStyle>
          <a:p>
            <a:r>
              <a:rPr lang="en-US"/>
              <a:t>DIVIDER SLIDE</a:t>
            </a:r>
            <a:endParaRPr lang="en-US" dirty="0"/>
          </a:p>
        </p:txBody>
      </p:sp>
      <p:sp>
        <p:nvSpPr>
          <p:cNvPr id="8" name="Text Placeholder 7"/>
          <p:cNvSpPr>
            <a:spLocks noGrp="1"/>
          </p:cNvSpPr>
          <p:nvPr>
            <p:ph type="body" sz="quarter" idx="13" hasCustomPrompt="1"/>
          </p:nvPr>
        </p:nvSpPr>
        <p:spPr>
          <a:xfrm>
            <a:off x="380999" y="2120900"/>
            <a:ext cx="8572501" cy="520700"/>
          </a:xfrm>
        </p:spPr>
        <p:txBody>
          <a:bodyPr>
            <a:noAutofit/>
          </a:bodyPr>
          <a:lstStyle>
            <a:lvl1pPr marL="0" indent="0">
              <a:lnSpc>
                <a:spcPct val="65000"/>
              </a:lnSpc>
              <a:spcAft>
                <a:spcPts val="600"/>
              </a:spcAft>
              <a:defRPr sz="4400" b="1" cap="none" spc="-150" baseline="0">
                <a:latin typeface="+mn-lt"/>
              </a:defRPr>
            </a:lvl1pPr>
            <a:lvl2pPr marL="0" indent="0">
              <a:lnSpc>
                <a:spcPct val="100000"/>
              </a:lnSpc>
              <a:spcAft>
                <a:spcPts val="600"/>
              </a:spcAft>
              <a:defRPr sz="3200" b="0" cap="none" baseline="0">
                <a:latin typeface="+mn-lt"/>
              </a:defRPr>
            </a:lvl2pPr>
            <a:lvl3pPr marL="0" indent="0">
              <a:lnSpc>
                <a:spcPct val="100000"/>
              </a:lnSpc>
              <a:spcAft>
                <a:spcPts val="600"/>
              </a:spcAft>
              <a:defRPr sz="2400" b="0" cap="none" baseline="0">
                <a:latin typeface="+mn-lt"/>
              </a:defRPr>
            </a:lvl3pPr>
            <a:lvl4pPr marL="0" indent="0">
              <a:lnSpc>
                <a:spcPct val="100000"/>
              </a:lnSpc>
              <a:spcAft>
                <a:spcPts val="600"/>
              </a:spcAft>
              <a:buNone/>
              <a:defRPr sz="2000" b="0" cap="none" baseline="0">
                <a:latin typeface="+mn-lt"/>
              </a:defRPr>
            </a:lvl4pPr>
            <a:lvl5pPr marL="0" indent="0">
              <a:lnSpc>
                <a:spcPct val="100000"/>
              </a:lnSpc>
              <a:spcAft>
                <a:spcPts val="600"/>
              </a:spcAft>
              <a:buNone/>
              <a:defRPr sz="1200" b="0" cap="none" baseline="0">
                <a:latin typeface="+mn-lt"/>
              </a:defRPr>
            </a:lvl5pPr>
            <a:lvl7pPr>
              <a:defRPr b="1">
                <a:latin typeface="+mn-lt"/>
              </a:defRPr>
            </a:lvl7pPr>
            <a:lvl8pPr>
              <a:defRPr>
                <a:latin typeface="+mn-lt"/>
              </a:defRPr>
            </a:lvl8pPr>
            <a:lvl9pPr>
              <a:defRPr>
                <a:latin typeface="+mn-lt"/>
              </a:defRPr>
            </a:lvl9pPr>
          </a:lstStyle>
          <a:p>
            <a:pPr lvl="0"/>
            <a:r>
              <a:rPr lang="en-US" dirty="0"/>
              <a:t>Subtitle goes here</a:t>
            </a:r>
          </a:p>
        </p:txBody>
      </p:sp>
    </p:spTree>
    <p:extLst>
      <p:ext uri="{BB962C8B-B14F-4D97-AF65-F5344CB8AC3E}">
        <p14:creationId xmlns:p14="http://schemas.microsoft.com/office/powerpoint/2010/main" val="3366464034"/>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Divider Option Two: Whit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4288" y="-14635"/>
            <a:ext cx="12166092" cy="6872635"/>
          </a:xfrm>
          <a:prstGeom prst="rect">
            <a:avLst/>
          </a:prstGeom>
        </p:spPr>
      </p:pic>
      <p:sp>
        <p:nvSpPr>
          <p:cNvPr id="2" name="Title 1"/>
          <p:cNvSpPr>
            <a:spLocks noGrp="1"/>
          </p:cNvSpPr>
          <p:nvPr>
            <p:ph type="ctrTitle" hasCustomPrompt="1"/>
          </p:nvPr>
        </p:nvSpPr>
        <p:spPr>
          <a:xfrm>
            <a:off x="380999" y="1252010"/>
            <a:ext cx="8572500" cy="644524"/>
          </a:xfrm>
        </p:spPr>
        <p:txBody>
          <a:bodyPr tIns="0" anchor="t" anchorCtr="0">
            <a:noAutofit/>
          </a:bodyPr>
          <a:lstStyle>
            <a:lvl1pPr algn="l">
              <a:lnSpc>
                <a:spcPct val="70000"/>
              </a:lnSpc>
              <a:defRPr sz="8000" spc="-150" baseline="0">
                <a:latin typeface="Graphik Black" panose="020B0A03030202060203" pitchFamily="34" charset="0"/>
              </a:defRPr>
            </a:lvl1pPr>
          </a:lstStyle>
          <a:p>
            <a:r>
              <a:rPr lang="en-US"/>
              <a:t>DIVIDER SLIDE</a:t>
            </a:r>
            <a:endParaRPr lang="en-US" dirty="0"/>
          </a:p>
        </p:txBody>
      </p:sp>
      <p:sp>
        <p:nvSpPr>
          <p:cNvPr id="8" name="Text Placeholder 7"/>
          <p:cNvSpPr>
            <a:spLocks noGrp="1"/>
          </p:cNvSpPr>
          <p:nvPr>
            <p:ph type="body" sz="quarter" idx="13" hasCustomPrompt="1"/>
          </p:nvPr>
        </p:nvSpPr>
        <p:spPr>
          <a:xfrm>
            <a:off x="380999" y="2120900"/>
            <a:ext cx="8572501" cy="520700"/>
          </a:xfrm>
        </p:spPr>
        <p:txBody>
          <a:bodyPr>
            <a:noAutofit/>
          </a:bodyPr>
          <a:lstStyle>
            <a:lvl1pPr marL="0" indent="0">
              <a:lnSpc>
                <a:spcPct val="65000"/>
              </a:lnSpc>
              <a:spcAft>
                <a:spcPts val="600"/>
              </a:spcAft>
              <a:defRPr sz="4400" b="1" cap="none" spc="-150" baseline="0">
                <a:latin typeface="+mn-lt"/>
              </a:defRPr>
            </a:lvl1pPr>
            <a:lvl2pPr marL="0" indent="0">
              <a:lnSpc>
                <a:spcPct val="100000"/>
              </a:lnSpc>
              <a:spcAft>
                <a:spcPts val="600"/>
              </a:spcAft>
              <a:defRPr sz="3200" b="0" cap="none" baseline="0">
                <a:latin typeface="+mn-lt"/>
              </a:defRPr>
            </a:lvl2pPr>
            <a:lvl3pPr marL="0" indent="0">
              <a:lnSpc>
                <a:spcPct val="100000"/>
              </a:lnSpc>
              <a:spcAft>
                <a:spcPts val="600"/>
              </a:spcAft>
              <a:defRPr sz="2400" b="0" cap="none" baseline="0">
                <a:latin typeface="+mn-lt"/>
              </a:defRPr>
            </a:lvl3pPr>
            <a:lvl4pPr marL="0" indent="0">
              <a:lnSpc>
                <a:spcPct val="100000"/>
              </a:lnSpc>
              <a:spcAft>
                <a:spcPts val="600"/>
              </a:spcAft>
              <a:buNone/>
              <a:defRPr sz="2000" b="0" cap="none" baseline="0">
                <a:latin typeface="+mn-lt"/>
              </a:defRPr>
            </a:lvl4pPr>
            <a:lvl5pPr marL="0" indent="0">
              <a:lnSpc>
                <a:spcPct val="100000"/>
              </a:lnSpc>
              <a:spcAft>
                <a:spcPts val="600"/>
              </a:spcAft>
              <a:buNone/>
              <a:defRPr sz="1200" b="0" cap="none" baseline="0">
                <a:latin typeface="+mn-lt"/>
              </a:defRPr>
            </a:lvl5pPr>
            <a:lvl7pPr>
              <a:defRPr b="1">
                <a:latin typeface="+mn-lt"/>
              </a:defRPr>
            </a:lvl7pPr>
            <a:lvl8pPr>
              <a:defRPr>
                <a:latin typeface="+mn-lt"/>
              </a:defRPr>
            </a:lvl8pPr>
            <a:lvl9pPr>
              <a:defRPr>
                <a:latin typeface="+mn-lt"/>
              </a:defRPr>
            </a:lvl9pPr>
          </a:lstStyle>
          <a:p>
            <a:pPr lvl="0"/>
            <a:r>
              <a:rPr lang="en-US" dirty="0"/>
              <a:t>Subtitle goes here</a:t>
            </a:r>
          </a:p>
        </p:txBody>
      </p:sp>
    </p:spTree>
    <p:extLst>
      <p:ext uri="{BB962C8B-B14F-4D97-AF65-F5344CB8AC3E}">
        <p14:creationId xmlns:p14="http://schemas.microsoft.com/office/powerpoint/2010/main" val="3031518668"/>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Divider: Accent 1">
    <p:bg>
      <p:bgPr>
        <a:solidFill>
          <a:schemeClr val="accent1"/>
        </a:solidFill>
        <a:effectLst/>
      </p:bgPr>
    </p:bg>
    <p:spTree>
      <p:nvGrpSpPr>
        <p:cNvPr id="1" name=""/>
        <p:cNvGrpSpPr/>
        <p:nvPr/>
      </p:nvGrpSpPr>
      <p:grpSpPr>
        <a:xfrm>
          <a:off x="0" y="0"/>
          <a:ext cx="0" cy="0"/>
          <a:chOff x="0" y="0"/>
          <a:chExt cx="0" cy="0"/>
        </a:xfrm>
      </p:grpSpPr>
      <p:sp>
        <p:nvSpPr>
          <p:cNvPr id="5" name="Title 1"/>
          <p:cNvSpPr>
            <a:spLocks noGrp="1"/>
          </p:cNvSpPr>
          <p:nvPr>
            <p:ph type="ctrTitle" hasCustomPrompt="1"/>
          </p:nvPr>
        </p:nvSpPr>
        <p:spPr>
          <a:xfrm>
            <a:off x="381001" y="1363208"/>
            <a:ext cx="8462962" cy="2422980"/>
          </a:xfrm>
        </p:spPr>
        <p:txBody>
          <a:bodyPr tIns="0" anchor="t" anchorCtr="0">
            <a:noAutofit/>
          </a:bodyPr>
          <a:lstStyle>
            <a:lvl1pPr algn="l">
              <a:lnSpc>
                <a:spcPct val="70000"/>
              </a:lnSpc>
              <a:defRPr sz="8000">
                <a:solidFill>
                  <a:schemeClr val="bg1"/>
                </a:solidFill>
                <a:latin typeface="Graphik Black" panose="020B0A03030202060203" pitchFamily="34" charset="0"/>
              </a:defRPr>
            </a:lvl1pPr>
          </a:lstStyle>
          <a:p>
            <a:r>
              <a:rPr lang="en-US" dirty="0"/>
              <a:t>Divider slide</a:t>
            </a:r>
            <a:br>
              <a:rPr lang="en-US" dirty="0"/>
            </a:br>
            <a:r>
              <a:rPr lang="en-US" dirty="0"/>
              <a:t>click to edit</a:t>
            </a:r>
          </a:p>
        </p:txBody>
      </p:sp>
    </p:spTree>
    <p:extLst>
      <p:ext uri="{BB962C8B-B14F-4D97-AF65-F5344CB8AC3E}">
        <p14:creationId xmlns:p14="http://schemas.microsoft.com/office/powerpoint/2010/main" val="3995230883"/>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Divider: Accent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1001" y="1363208"/>
            <a:ext cx="8462962" cy="2422980"/>
          </a:xfrm>
        </p:spPr>
        <p:txBody>
          <a:bodyPr tIns="0" anchor="t" anchorCtr="0">
            <a:noAutofit/>
          </a:bodyPr>
          <a:lstStyle>
            <a:lvl1pPr algn="l">
              <a:lnSpc>
                <a:spcPct val="70000"/>
              </a:lnSpc>
              <a:defRPr sz="8000">
                <a:solidFill>
                  <a:schemeClr val="bg1"/>
                </a:solidFill>
                <a:latin typeface="Graphik Black" panose="020B0A03030202060203" pitchFamily="34" charset="0"/>
              </a:defRPr>
            </a:lvl1pPr>
          </a:lstStyle>
          <a:p>
            <a:r>
              <a:rPr lang="en-US" dirty="0"/>
              <a:t>Divider slide</a:t>
            </a:r>
            <a:br>
              <a:rPr lang="en-US" dirty="0"/>
            </a:br>
            <a:r>
              <a:rPr lang="en-US" dirty="0"/>
              <a:t>click to edit</a:t>
            </a:r>
          </a:p>
        </p:txBody>
      </p:sp>
    </p:spTree>
    <p:extLst>
      <p:ext uri="{BB962C8B-B14F-4D97-AF65-F5344CB8AC3E}">
        <p14:creationId xmlns:p14="http://schemas.microsoft.com/office/powerpoint/2010/main" val="2743441400"/>
      </p:ext>
    </p:extLst>
  </p:cSld>
  <p:clrMapOvr>
    <a:masterClrMapping/>
  </p:clrMapOvr>
  <p:extLst mod="1">
    <p:ext uri="{DCECCB84-F9BA-43D5-87BE-67443E8EF086}">
      <p15:sldGuideLst xmlns:p15="http://schemas.microsoft.com/office/powerpoint/2012/main">
        <p15:guide id="1" pos="3840">
          <p15:clr>
            <a:srgbClr val="FBAE40"/>
          </p15:clr>
        </p15:guide>
      </p15:sldGuideLst>
    </p:ext>
  </p:extLst>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Divider: Accent 3">
    <p:bg>
      <p:bgPr>
        <a:solidFill>
          <a:schemeClr val="accent3"/>
        </a:solidFill>
        <a:effectLst/>
      </p:bgPr>
    </p:bg>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381001" y="1363208"/>
            <a:ext cx="8462962" cy="2422980"/>
          </a:xfrm>
        </p:spPr>
        <p:txBody>
          <a:bodyPr tIns="0" anchor="t" anchorCtr="0">
            <a:noAutofit/>
          </a:bodyPr>
          <a:lstStyle>
            <a:lvl1pPr algn="l">
              <a:lnSpc>
                <a:spcPct val="70000"/>
              </a:lnSpc>
              <a:defRPr sz="8000">
                <a:solidFill>
                  <a:schemeClr val="bg1"/>
                </a:solidFill>
                <a:latin typeface="Graphik Black" panose="020B0A03030202060203" pitchFamily="34" charset="0"/>
              </a:defRPr>
            </a:lvl1pPr>
          </a:lstStyle>
          <a:p>
            <a:r>
              <a:rPr lang="en-US" dirty="0"/>
              <a:t>Divider slide</a:t>
            </a:r>
            <a:br>
              <a:rPr lang="en-US" dirty="0"/>
            </a:br>
            <a:r>
              <a:rPr lang="en-US" dirty="0"/>
              <a:t>click to edit</a:t>
            </a:r>
          </a:p>
        </p:txBody>
      </p:sp>
    </p:spTree>
    <p:extLst>
      <p:ext uri="{BB962C8B-B14F-4D97-AF65-F5344CB8AC3E}">
        <p14:creationId xmlns:p14="http://schemas.microsoft.com/office/powerpoint/2010/main" val="3371670924"/>
      </p:ext>
    </p:extLst>
  </p:cSld>
  <p:clrMapOvr>
    <a:masterClrMapping/>
  </p:clrMapOvr>
  <p:extLst mod="1">
    <p:ext uri="{DCECCB84-F9BA-43D5-87BE-67443E8EF086}">
      <p15:sldGuideLst xmlns:p15="http://schemas.microsoft.com/office/powerpoint/2012/main">
        <p15:guide id="1" pos="3840">
          <p15:clr>
            <a:srgbClr val="FBAE40"/>
          </p15:clr>
        </p15:guide>
      </p15:sldGuideLst>
    </p:ext>
  </p:extLst>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Divider: Accent 4">
    <p:bg>
      <p:bgPr>
        <a:solidFill>
          <a:schemeClr val="accent4"/>
        </a:solidFill>
        <a:effectLst/>
      </p:bgPr>
    </p:bg>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381001" y="1363208"/>
            <a:ext cx="8462962" cy="2422980"/>
          </a:xfrm>
        </p:spPr>
        <p:txBody>
          <a:bodyPr tIns="0" anchor="t" anchorCtr="0">
            <a:noAutofit/>
          </a:bodyPr>
          <a:lstStyle>
            <a:lvl1pPr algn="l">
              <a:lnSpc>
                <a:spcPct val="70000"/>
              </a:lnSpc>
              <a:defRPr sz="8000">
                <a:solidFill>
                  <a:schemeClr val="bg1"/>
                </a:solidFill>
                <a:latin typeface="Graphik Black" panose="020B0A03030202060203" pitchFamily="34" charset="0"/>
              </a:defRPr>
            </a:lvl1pPr>
          </a:lstStyle>
          <a:p>
            <a:r>
              <a:rPr lang="en-US" dirty="0"/>
              <a:t>Divider slide</a:t>
            </a:r>
            <a:br>
              <a:rPr lang="en-US" dirty="0"/>
            </a:br>
            <a:r>
              <a:rPr lang="en-US" dirty="0"/>
              <a:t>click to edit</a:t>
            </a:r>
          </a:p>
        </p:txBody>
      </p:sp>
    </p:spTree>
    <p:extLst>
      <p:ext uri="{BB962C8B-B14F-4D97-AF65-F5344CB8AC3E}">
        <p14:creationId xmlns:p14="http://schemas.microsoft.com/office/powerpoint/2010/main" val="1923654423"/>
      </p:ext>
    </p:extLst>
  </p:cSld>
  <p:clrMapOvr>
    <a:masterClrMapping/>
  </p:clrMapOvr>
  <p:extLst mod="1">
    <p:ext uri="{DCECCB84-F9BA-43D5-87BE-67443E8EF086}">
      <p15:sldGuideLst xmlns:p15="http://schemas.microsoft.com/office/powerpoint/2012/main">
        <p15:guide id="1"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0_Blank_IBlue">
    <p:bg>
      <p:bgPr>
        <a:solidFill>
          <a:schemeClr val="accent4"/>
        </a:solidFill>
        <a:effectLst/>
      </p:bgPr>
    </p:bg>
    <p:spTree>
      <p:nvGrpSpPr>
        <p:cNvPr id="1" name=""/>
        <p:cNvGrpSpPr/>
        <p:nvPr/>
      </p:nvGrpSpPr>
      <p:grpSpPr>
        <a:xfrm>
          <a:off x="0" y="0"/>
          <a:ext cx="0" cy="0"/>
          <a:chOff x="0" y="0"/>
          <a:chExt cx="0" cy="0"/>
        </a:xfrm>
      </p:grpSpPr>
      <p:sp>
        <p:nvSpPr>
          <p:cNvPr id="4" name="Footer Placeholder 3"/>
          <p:cNvSpPr>
            <a:spLocks noGrp="1"/>
          </p:cNvSpPr>
          <p:nvPr>
            <p:ph type="ftr" sz="quarter" idx="31"/>
          </p:nvPr>
        </p:nvSpPr>
        <p:spPr/>
        <p:txBody>
          <a:bodyPr/>
          <a:lstStyle/>
          <a:p>
            <a:r>
              <a:rPr lang="en-AU"/>
              <a:t>Copyright © 2016  Accenture. All rights reserved. Accenture Confidential Information    |</a:t>
            </a:r>
            <a:endParaRPr lang="en-AU" dirty="0"/>
          </a:p>
        </p:txBody>
      </p:sp>
      <p:sp>
        <p:nvSpPr>
          <p:cNvPr id="5" name="Slide Number Placeholder 4"/>
          <p:cNvSpPr>
            <a:spLocks noGrp="1"/>
          </p:cNvSpPr>
          <p:nvPr>
            <p:ph type="sldNum" sz="quarter" idx="32"/>
          </p:nvPr>
        </p:nvSpPr>
        <p:spPr/>
        <p:txBody>
          <a:bodyPr/>
          <a:lstStyle/>
          <a:p>
            <a:pPr>
              <a:defRPr/>
            </a:pPr>
            <a:fld id="{90CBDC3A-D49F-4631-A8C7-55D59B33E5FA}" type="slidenum">
              <a:rPr lang="en-US" smtClean="0"/>
              <a:pPr>
                <a:defRPr/>
              </a:pPr>
              <a:t>‹#›</a:t>
            </a:fld>
            <a:endParaRPr lang="en-US" dirty="0"/>
          </a:p>
        </p:txBody>
      </p:sp>
      <p:sp>
        <p:nvSpPr>
          <p:cNvPr id="7" name="Text Placeholder 4"/>
          <p:cNvSpPr>
            <a:spLocks noGrp="1"/>
          </p:cNvSpPr>
          <p:nvPr>
            <p:ph type="body" sz="quarter" idx="33" hasCustomPrompt="1"/>
          </p:nvPr>
        </p:nvSpPr>
        <p:spPr>
          <a:xfrm>
            <a:off x="355741" y="6334007"/>
            <a:ext cx="1928219" cy="331528"/>
          </a:xfrm>
          <a:ln>
            <a:solidFill>
              <a:schemeClr val="bg1"/>
            </a:solidFill>
          </a:ln>
        </p:spPr>
        <p:txBody>
          <a:bodyPr wrap="none" lIns="143987" tIns="71994" rIns="143987" bIns="71994" anchor="ctr">
            <a:spAutoFit/>
          </a:bodyPr>
          <a:lstStyle>
            <a:lvl1pPr>
              <a:spcBef>
                <a:spcPts val="0"/>
              </a:spcBef>
              <a:defRPr sz="11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Insert Key Point if Needed</a:t>
            </a:r>
            <a:endParaRPr lang="en-AU" dirty="0"/>
          </a:p>
        </p:txBody>
      </p:sp>
    </p:spTree>
    <p:extLst>
      <p:ext uri="{BB962C8B-B14F-4D97-AF65-F5344CB8AC3E}">
        <p14:creationId xmlns:p14="http://schemas.microsoft.com/office/powerpoint/2010/main" val="1458821853"/>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userDrawn="1">
  <p:cSld name="Leer">
    <p:spTree>
      <p:nvGrpSpPr>
        <p:cNvPr id="1" name=""/>
        <p:cNvGrpSpPr/>
        <p:nvPr/>
      </p:nvGrpSpPr>
      <p:grpSpPr>
        <a:xfrm>
          <a:off x="0" y="0"/>
          <a:ext cx="0" cy="0"/>
          <a:chOff x="0" y="0"/>
          <a:chExt cx="0" cy="0"/>
        </a:xfrm>
      </p:grpSpPr>
      <p:grpSp>
        <p:nvGrpSpPr>
          <p:cNvPr id="6" name="Group 5" hidden="1"/>
          <p:cNvGrpSpPr/>
          <p:nvPr userDrawn="1"/>
        </p:nvGrpSpPr>
        <p:grpSpPr>
          <a:xfrm>
            <a:off x="0" y="0"/>
            <a:ext cx="12192000" cy="6858000"/>
            <a:chOff x="0" y="0"/>
            <a:chExt cx="9144000" cy="6858000"/>
          </a:xfrm>
        </p:grpSpPr>
        <p:cxnSp>
          <p:nvCxnSpPr>
            <p:cNvPr id="7" name="Straight Connector 6"/>
            <p:cNvCxnSpPr/>
            <p:nvPr/>
          </p:nvCxnSpPr>
          <p:spPr>
            <a:xfrm>
              <a:off x="455613" y="0"/>
              <a:ext cx="0" cy="6858000"/>
            </a:xfrm>
            <a:prstGeom prst="line">
              <a:avLst/>
            </a:prstGeom>
            <a:ln w="6350">
              <a:solidFill>
                <a:srgbClr val="CBCCCC"/>
              </a:solidFill>
              <a:prstDash val="sys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8688388" y="0"/>
              <a:ext cx="0" cy="6858000"/>
            </a:xfrm>
            <a:prstGeom prst="line">
              <a:avLst/>
            </a:prstGeom>
            <a:ln w="6350">
              <a:solidFill>
                <a:srgbClr val="CBCCCC"/>
              </a:solidFill>
              <a:prstDash val="sysDash"/>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128400" y="0"/>
              <a:ext cx="0" cy="6858000"/>
            </a:xfrm>
            <a:prstGeom prst="line">
              <a:avLst/>
            </a:prstGeom>
            <a:ln w="6350">
              <a:solidFill>
                <a:srgbClr val="CBCCCC"/>
              </a:solidFill>
              <a:prstDash val="sysDash"/>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236400" y="0"/>
              <a:ext cx="0" cy="6858000"/>
            </a:xfrm>
            <a:prstGeom prst="line">
              <a:avLst/>
            </a:prstGeom>
            <a:ln w="6350">
              <a:solidFill>
                <a:srgbClr val="CBCCCC"/>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907088" y="0"/>
              <a:ext cx="0" cy="6858000"/>
            </a:xfrm>
            <a:prstGeom prst="line">
              <a:avLst/>
            </a:prstGeom>
            <a:ln w="6350">
              <a:solidFill>
                <a:srgbClr val="CBCCCC"/>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6016625" y="0"/>
              <a:ext cx="0" cy="6858000"/>
            </a:xfrm>
            <a:prstGeom prst="line">
              <a:avLst/>
            </a:prstGeom>
            <a:ln w="6350">
              <a:solidFill>
                <a:srgbClr val="CBCCCC"/>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518000" y="0"/>
              <a:ext cx="0" cy="6858000"/>
            </a:xfrm>
            <a:prstGeom prst="line">
              <a:avLst/>
            </a:prstGeom>
            <a:ln w="6350">
              <a:solidFill>
                <a:srgbClr val="CBCCCC"/>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4626000" y="0"/>
              <a:ext cx="0" cy="6858000"/>
            </a:xfrm>
            <a:prstGeom prst="line">
              <a:avLst/>
            </a:prstGeom>
            <a:ln w="6350">
              <a:solidFill>
                <a:srgbClr val="CBCCCC"/>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0" y="388938"/>
              <a:ext cx="9144000" cy="0"/>
            </a:xfrm>
            <a:prstGeom prst="line">
              <a:avLst/>
            </a:prstGeom>
            <a:ln w="6350">
              <a:solidFill>
                <a:srgbClr val="CBCCCC"/>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0" y="1055688"/>
              <a:ext cx="9144000" cy="0"/>
            </a:xfrm>
            <a:prstGeom prst="line">
              <a:avLst/>
            </a:prstGeom>
            <a:ln w="6350">
              <a:solidFill>
                <a:srgbClr val="CBCCCC"/>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0" y="1162050"/>
              <a:ext cx="9144000" cy="0"/>
            </a:xfrm>
            <a:prstGeom prst="line">
              <a:avLst/>
            </a:prstGeom>
            <a:ln w="6350">
              <a:solidFill>
                <a:srgbClr val="CBCCCC"/>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0" y="1278439"/>
              <a:ext cx="9144000" cy="0"/>
            </a:xfrm>
            <a:prstGeom prst="line">
              <a:avLst/>
            </a:prstGeom>
            <a:ln w="6350">
              <a:solidFill>
                <a:srgbClr val="CBCCCC"/>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0" y="3427413"/>
              <a:ext cx="9144000" cy="0"/>
            </a:xfrm>
            <a:prstGeom prst="line">
              <a:avLst/>
            </a:prstGeom>
            <a:ln w="6350">
              <a:solidFill>
                <a:srgbClr val="CBCCCC"/>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0" y="3890963"/>
              <a:ext cx="9144000" cy="0"/>
            </a:xfrm>
            <a:prstGeom prst="line">
              <a:avLst/>
            </a:prstGeom>
            <a:ln w="6350">
              <a:solidFill>
                <a:srgbClr val="CBCCCC"/>
              </a:solidFill>
              <a:prstDash val="sysDash"/>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0" y="6492875"/>
              <a:ext cx="9144000" cy="0"/>
            </a:xfrm>
            <a:prstGeom prst="line">
              <a:avLst/>
            </a:prstGeom>
            <a:ln w="6350">
              <a:solidFill>
                <a:srgbClr val="CBCCCC"/>
              </a:solidFill>
              <a:prstDash val="sysDash"/>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0" y="6575425"/>
              <a:ext cx="9144000" cy="0"/>
            </a:xfrm>
            <a:prstGeom prst="line">
              <a:avLst/>
            </a:prstGeom>
            <a:ln w="6350">
              <a:solidFill>
                <a:srgbClr val="CBCCCC"/>
              </a:solidFill>
              <a:prstDash val="sysDash"/>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0" y="6704013"/>
              <a:ext cx="9144000" cy="0"/>
            </a:xfrm>
            <a:prstGeom prst="line">
              <a:avLst/>
            </a:prstGeom>
            <a:ln w="6350">
              <a:solidFill>
                <a:srgbClr val="CBCCCC"/>
              </a:solidFill>
              <a:prstDash val="sysDash"/>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4572000" y="0"/>
              <a:ext cx="0" cy="6858000"/>
            </a:xfrm>
            <a:prstGeom prst="line">
              <a:avLst/>
            </a:prstGeom>
            <a:ln w="6350">
              <a:solidFill>
                <a:srgbClr val="CBCCCC"/>
              </a:solidFill>
              <a:prstDash val="sysDash"/>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8737600" y="0"/>
              <a:ext cx="0" cy="6858000"/>
            </a:xfrm>
            <a:prstGeom prst="line">
              <a:avLst/>
            </a:prstGeom>
            <a:ln w="6350">
              <a:solidFill>
                <a:srgbClr val="CBCCCC"/>
              </a:solidFill>
              <a:prstDash val="sys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57739795"/>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Section intr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5019" y="1803400"/>
            <a:ext cx="5465637" cy="4267200"/>
          </a:xfrm>
        </p:spPr>
        <p:txBody>
          <a:bodyPr/>
          <a:lstStyle>
            <a:lvl1pPr>
              <a:lnSpc>
                <a:spcPct val="80000"/>
              </a:lnSpc>
              <a:defRPr sz="5067" cap="all" baseline="0"/>
            </a:lvl1pPr>
          </a:lstStyle>
          <a:p>
            <a:r>
              <a:rPr lang="en-US" dirty="0"/>
              <a:t>SECTION INTRO</a:t>
            </a:r>
          </a:p>
        </p:txBody>
      </p:sp>
      <p:sp>
        <p:nvSpPr>
          <p:cNvPr id="3" name="Slide Number Placeholder 2"/>
          <p:cNvSpPr>
            <a:spLocks noGrp="1"/>
          </p:cNvSpPr>
          <p:nvPr>
            <p:ph type="sldNum" sz="quarter" idx="10"/>
          </p:nvPr>
        </p:nvSpPr>
        <p:spPr/>
        <p:txBody>
          <a:bodyPr/>
          <a:lstStyle/>
          <a:p>
            <a:fld id="{0D558541-60C9-42A2-8392-FF12533A6B7A}" type="slidenum">
              <a:rPr lang="en-US" smtClean="0"/>
              <a:pPr/>
              <a:t>‹#›</a:t>
            </a:fld>
            <a:endParaRPr lang="en-US" dirty="0"/>
          </a:p>
        </p:txBody>
      </p:sp>
      <p:sp>
        <p:nvSpPr>
          <p:cNvPr id="8" name="Text Placeholder 7"/>
          <p:cNvSpPr>
            <a:spLocks noGrp="1"/>
          </p:cNvSpPr>
          <p:nvPr>
            <p:ph type="body" sz="quarter" idx="11"/>
          </p:nvPr>
        </p:nvSpPr>
        <p:spPr>
          <a:xfrm>
            <a:off x="6248401" y="1772304"/>
            <a:ext cx="5565529" cy="4306112"/>
          </a:xfrm>
        </p:spPr>
        <p:txBody>
          <a:bodyPr vert="horz" lIns="0" tIns="0" rIns="0" bIns="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3"/>
          <p:cNvSpPr txBox="1">
            <a:spLocks/>
          </p:cNvSpPr>
          <p:nvPr userDrawn="1"/>
        </p:nvSpPr>
        <p:spPr>
          <a:xfrm>
            <a:off x="280053" y="6607048"/>
            <a:ext cx="7216425" cy="171451"/>
          </a:xfrm>
          <a:prstGeom prst="rect">
            <a:avLst/>
          </a:prstGeom>
          <a:noFill/>
        </p:spPr>
        <p:txBody>
          <a:bodyPr wrap="square" lIns="0" anchor="ctr" anchorCtr="0">
            <a:noAutofit/>
          </a:bodyPr>
          <a:lstStyle>
            <a:defPPr>
              <a:defRPr lang="en-US"/>
            </a:defPPr>
            <a:lvl1pPr marL="0" algn="l" defTabSz="815350" rtl="0" eaLnBrk="1" latinLnBrk="0" hangingPunct="1">
              <a:defRPr lang="en-AU" sz="900" kern="1200">
                <a:solidFill>
                  <a:schemeClr val="tx2"/>
                </a:solidFill>
                <a:latin typeface="+mn-lt"/>
                <a:ea typeface="+mn-ea"/>
                <a:cs typeface="+mn-cs"/>
              </a:defRPr>
            </a:lvl1pPr>
            <a:lvl2pPr marL="407674" algn="l" defTabSz="815350" rtl="0" eaLnBrk="1" latinLnBrk="0" hangingPunct="1">
              <a:defRPr sz="1630" kern="1200">
                <a:solidFill>
                  <a:schemeClr val="tx1"/>
                </a:solidFill>
                <a:latin typeface="+mn-lt"/>
                <a:ea typeface="+mn-ea"/>
                <a:cs typeface="+mn-cs"/>
              </a:defRPr>
            </a:lvl2pPr>
            <a:lvl3pPr marL="815350" algn="l" defTabSz="815350" rtl="0" eaLnBrk="1" latinLnBrk="0" hangingPunct="1">
              <a:defRPr sz="1630" kern="1200">
                <a:solidFill>
                  <a:schemeClr val="tx1"/>
                </a:solidFill>
                <a:latin typeface="+mn-lt"/>
                <a:ea typeface="+mn-ea"/>
                <a:cs typeface="+mn-cs"/>
              </a:defRPr>
            </a:lvl3pPr>
            <a:lvl4pPr marL="1223023" algn="l" defTabSz="815350" rtl="0" eaLnBrk="1" latinLnBrk="0" hangingPunct="1">
              <a:defRPr sz="1630" kern="1200">
                <a:solidFill>
                  <a:schemeClr val="tx1"/>
                </a:solidFill>
                <a:latin typeface="+mn-lt"/>
                <a:ea typeface="+mn-ea"/>
                <a:cs typeface="+mn-cs"/>
              </a:defRPr>
            </a:lvl4pPr>
            <a:lvl5pPr marL="1630697" algn="l" defTabSz="815350" rtl="0" eaLnBrk="1" latinLnBrk="0" hangingPunct="1">
              <a:defRPr sz="1630" kern="1200">
                <a:solidFill>
                  <a:schemeClr val="tx1"/>
                </a:solidFill>
                <a:latin typeface="+mn-lt"/>
                <a:ea typeface="+mn-ea"/>
                <a:cs typeface="+mn-cs"/>
              </a:defRPr>
            </a:lvl5pPr>
            <a:lvl6pPr marL="2038372" algn="l" defTabSz="815350" rtl="0" eaLnBrk="1" latinLnBrk="0" hangingPunct="1">
              <a:defRPr sz="1630" kern="1200">
                <a:solidFill>
                  <a:schemeClr val="tx1"/>
                </a:solidFill>
                <a:latin typeface="+mn-lt"/>
                <a:ea typeface="+mn-ea"/>
                <a:cs typeface="+mn-cs"/>
              </a:defRPr>
            </a:lvl6pPr>
            <a:lvl7pPr marL="2446046" algn="l" defTabSz="815350" rtl="0" eaLnBrk="1" latinLnBrk="0" hangingPunct="1">
              <a:defRPr sz="1630" kern="1200">
                <a:solidFill>
                  <a:schemeClr val="tx1"/>
                </a:solidFill>
                <a:latin typeface="+mn-lt"/>
                <a:ea typeface="+mn-ea"/>
                <a:cs typeface="+mn-cs"/>
              </a:defRPr>
            </a:lvl7pPr>
            <a:lvl8pPr marL="2853719" algn="l" defTabSz="815350" rtl="0" eaLnBrk="1" latinLnBrk="0" hangingPunct="1">
              <a:defRPr sz="1630" kern="1200">
                <a:solidFill>
                  <a:schemeClr val="tx1"/>
                </a:solidFill>
                <a:latin typeface="+mn-lt"/>
                <a:ea typeface="+mn-ea"/>
                <a:cs typeface="+mn-cs"/>
              </a:defRPr>
            </a:lvl8pPr>
            <a:lvl9pPr marL="3261394" algn="l" defTabSz="815350" rtl="0" eaLnBrk="1" latinLnBrk="0" hangingPunct="1">
              <a:defRPr sz="1630" kern="1200">
                <a:solidFill>
                  <a:schemeClr val="tx1"/>
                </a:solidFill>
                <a:latin typeface="+mn-lt"/>
                <a:ea typeface="+mn-ea"/>
                <a:cs typeface="+mn-cs"/>
              </a:defRPr>
            </a:lvl9pPr>
          </a:lstStyle>
          <a:p>
            <a:r>
              <a:rPr lang="en-US" sz="1067" dirty="0">
                <a:solidFill>
                  <a:srgbClr val="919191"/>
                </a:solidFill>
              </a:rPr>
              <a:t>Copyright © 2018 Accenture  All rights reserved.</a:t>
            </a:r>
          </a:p>
        </p:txBody>
      </p:sp>
    </p:spTree>
    <p:extLst>
      <p:ext uri="{BB962C8B-B14F-4D97-AF65-F5344CB8AC3E}">
        <p14:creationId xmlns:p14="http://schemas.microsoft.com/office/powerpoint/2010/main" val="1040912083"/>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0D558541-60C9-42A2-8392-FF12533A6B7A}" type="slidenum">
              <a:rPr lang="en-US" smtClean="0"/>
              <a:pPr/>
              <a:t>‹#›</a:t>
            </a:fld>
            <a:endParaRPr lang="en-US" dirty="0"/>
          </a:p>
        </p:txBody>
      </p:sp>
      <p:sp>
        <p:nvSpPr>
          <p:cNvPr id="4" name="Title 3"/>
          <p:cNvSpPr>
            <a:spLocks noGrp="1"/>
          </p:cNvSpPr>
          <p:nvPr>
            <p:ph type="title"/>
          </p:nvPr>
        </p:nvSpPr>
        <p:spPr/>
        <p:txBody>
          <a:bodyPr/>
          <a:lstStyle/>
          <a:p>
            <a:r>
              <a:rPr lang="en-US"/>
              <a:t>Click to edit Master title style</a:t>
            </a:r>
          </a:p>
        </p:txBody>
      </p:sp>
      <p:sp>
        <p:nvSpPr>
          <p:cNvPr id="7" name="Text Placeholder 6"/>
          <p:cNvSpPr>
            <a:spLocks noGrp="1"/>
          </p:cNvSpPr>
          <p:nvPr>
            <p:ph type="body" sz="quarter" idx="13"/>
          </p:nvPr>
        </p:nvSpPr>
        <p:spPr>
          <a:xfrm>
            <a:off x="345018" y="1769805"/>
            <a:ext cx="11491383" cy="4269659"/>
          </a:xfrm>
        </p:spPr>
        <p:txBody>
          <a:bodyPr vert="horz" lIns="0" tIns="0" rIns="0" bIns="0" rtlCol="0">
            <a:noAutofit/>
          </a:bodyPr>
          <a:lstStyle>
            <a:lvl1pPr>
              <a:defRPr lang="en-US" dirty="0" smtClean="0"/>
            </a:lvl1pPr>
            <a:lvl2pPr marL="10584" indent="0">
              <a:tabLst/>
              <a:defRPr lang="en-US" dirty="0" smtClean="0"/>
            </a:lvl2pPr>
            <a:lvl3pPr marL="205312" indent="-205312">
              <a:tabLst/>
              <a:defRPr lang="en-US" dirty="0" smtClean="0"/>
            </a:lvl3pPr>
            <a:lvl4pPr>
              <a:defRPr lang="en-US" dirty="0" smtClean="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3"/>
          <p:cNvSpPr txBox="1">
            <a:spLocks/>
          </p:cNvSpPr>
          <p:nvPr userDrawn="1"/>
        </p:nvSpPr>
        <p:spPr>
          <a:xfrm>
            <a:off x="280053" y="6371073"/>
            <a:ext cx="7216425" cy="171451"/>
          </a:xfrm>
          <a:prstGeom prst="rect">
            <a:avLst/>
          </a:prstGeom>
          <a:noFill/>
        </p:spPr>
        <p:txBody>
          <a:bodyPr wrap="square" lIns="0" anchor="ctr" anchorCtr="0">
            <a:noAutofit/>
          </a:bodyPr>
          <a:lstStyle>
            <a:defPPr>
              <a:defRPr lang="en-US"/>
            </a:defPPr>
            <a:lvl1pPr marL="0" algn="l" defTabSz="815350" rtl="0" eaLnBrk="1" latinLnBrk="0" hangingPunct="1">
              <a:defRPr lang="en-AU" sz="900" kern="1200">
                <a:solidFill>
                  <a:schemeClr val="tx2"/>
                </a:solidFill>
                <a:latin typeface="+mn-lt"/>
                <a:ea typeface="+mn-ea"/>
                <a:cs typeface="+mn-cs"/>
              </a:defRPr>
            </a:lvl1pPr>
            <a:lvl2pPr marL="407674" algn="l" defTabSz="815350" rtl="0" eaLnBrk="1" latinLnBrk="0" hangingPunct="1">
              <a:defRPr sz="1630" kern="1200">
                <a:solidFill>
                  <a:schemeClr val="tx1"/>
                </a:solidFill>
                <a:latin typeface="+mn-lt"/>
                <a:ea typeface="+mn-ea"/>
                <a:cs typeface="+mn-cs"/>
              </a:defRPr>
            </a:lvl2pPr>
            <a:lvl3pPr marL="815350" algn="l" defTabSz="815350" rtl="0" eaLnBrk="1" latinLnBrk="0" hangingPunct="1">
              <a:defRPr sz="1630" kern="1200">
                <a:solidFill>
                  <a:schemeClr val="tx1"/>
                </a:solidFill>
                <a:latin typeface="+mn-lt"/>
                <a:ea typeface="+mn-ea"/>
                <a:cs typeface="+mn-cs"/>
              </a:defRPr>
            </a:lvl3pPr>
            <a:lvl4pPr marL="1223023" algn="l" defTabSz="815350" rtl="0" eaLnBrk="1" latinLnBrk="0" hangingPunct="1">
              <a:defRPr sz="1630" kern="1200">
                <a:solidFill>
                  <a:schemeClr val="tx1"/>
                </a:solidFill>
                <a:latin typeface="+mn-lt"/>
                <a:ea typeface="+mn-ea"/>
                <a:cs typeface="+mn-cs"/>
              </a:defRPr>
            </a:lvl4pPr>
            <a:lvl5pPr marL="1630697" algn="l" defTabSz="815350" rtl="0" eaLnBrk="1" latinLnBrk="0" hangingPunct="1">
              <a:defRPr sz="1630" kern="1200">
                <a:solidFill>
                  <a:schemeClr val="tx1"/>
                </a:solidFill>
                <a:latin typeface="+mn-lt"/>
                <a:ea typeface="+mn-ea"/>
                <a:cs typeface="+mn-cs"/>
              </a:defRPr>
            </a:lvl5pPr>
            <a:lvl6pPr marL="2038372" algn="l" defTabSz="815350" rtl="0" eaLnBrk="1" latinLnBrk="0" hangingPunct="1">
              <a:defRPr sz="1630" kern="1200">
                <a:solidFill>
                  <a:schemeClr val="tx1"/>
                </a:solidFill>
                <a:latin typeface="+mn-lt"/>
                <a:ea typeface="+mn-ea"/>
                <a:cs typeface="+mn-cs"/>
              </a:defRPr>
            </a:lvl6pPr>
            <a:lvl7pPr marL="2446046" algn="l" defTabSz="815350" rtl="0" eaLnBrk="1" latinLnBrk="0" hangingPunct="1">
              <a:defRPr sz="1630" kern="1200">
                <a:solidFill>
                  <a:schemeClr val="tx1"/>
                </a:solidFill>
                <a:latin typeface="+mn-lt"/>
                <a:ea typeface="+mn-ea"/>
                <a:cs typeface="+mn-cs"/>
              </a:defRPr>
            </a:lvl7pPr>
            <a:lvl8pPr marL="2853719" algn="l" defTabSz="815350" rtl="0" eaLnBrk="1" latinLnBrk="0" hangingPunct="1">
              <a:defRPr sz="1630" kern="1200">
                <a:solidFill>
                  <a:schemeClr val="tx1"/>
                </a:solidFill>
                <a:latin typeface="+mn-lt"/>
                <a:ea typeface="+mn-ea"/>
                <a:cs typeface="+mn-cs"/>
              </a:defRPr>
            </a:lvl8pPr>
            <a:lvl9pPr marL="3261394" algn="l" defTabSz="815350" rtl="0" eaLnBrk="1" latinLnBrk="0" hangingPunct="1">
              <a:defRPr sz="1630" kern="1200">
                <a:solidFill>
                  <a:schemeClr val="tx1"/>
                </a:solidFill>
                <a:latin typeface="+mn-lt"/>
                <a:ea typeface="+mn-ea"/>
                <a:cs typeface="+mn-cs"/>
              </a:defRPr>
            </a:lvl9pPr>
          </a:lstStyle>
          <a:p>
            <a:r>
              <a:rPr lang="en-US" sz="1200" dirty="0">
                <a:solidFill>
                  <a:srgbClr val="919191"/>
                </a:solidFill>
              </a:rPr>
              <a:t>Copyright © 2018 Accenture  All rights reserved.</a:t>
            </a:r>
          </a:p>
        </p:txBody>
      </p:sp>
    </p:spTree>
    <p:extLst>
      <p:ext uri="{BB962C8B-B14F-4D97-AF65-F5344CB8AC3E}">
        <p14:creationId xmlns:p14="http://schemas.microsoft.com/office/powerpoint/2010/main" val="1301952978"/>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0D558541-60C9-42A2-8392-FF12533A6B7A}" type="slidenum">
              <a:rPr lang="en-US" smtClean="0"/>
              <a:pPr/>
              <a:t>‹#›</a:t>
            </a:fld>
            <a:endParaRPr lang="en-US" dirty="0"/>
          </a:p>
        </p:txBody>
      </p:sp>
      <p:sp>
        <p:nvSpPr>
          <p:cNvPr id="4" name="Title 3"/>
          <p:cNvSpPr>
            <a:spLocks noGrp="1"/>
          </p:cNvSpPr>
          <p:nvPr>
            <p:ph type="title"/>
          </p:nvPr>
        </p:nvSpPr>
        <p:spPr>
          <a:xfrm>
            <a:off x="345017" y="332077"/>
            <a:ext cx="11498552" cy="423828"/>
          </a:xfrm>
        </p:spPr>
        <p:txBody>
          <a:bodyPr/>
          <a:lstStyle/>
          <a:p>
            <a:r>
              <a:rPr lang="en-US" dirty="0"/>
              <a:t>Click to edit Master title style</a:t>
            </a:r>
          </a:p>
        </p:txBody>
      </p:sp>
      <p:sp>
        <p:nvSpPr>
          <p:cNvPr id="7" name="Text Placeholder 6"/>
          <p:cNvSpPr>
            <a:spLocks noGrp="1"/>
          </p:cNvSpPr>
          <p:nvPr>
            <p:ph type="body" sz="quarter" idx="13"/>
          </p:nvPr>
        </p:nvSpPr>
        <p:spPr>
          <a:xfrm>
            <a:off x="345017" y="1769805"/>
            <a:ext cx="11498552" cy="4269659"/>
          </a:xfrm>
        </p:spPr>
        <p:txBody>
          <a:bodyPr vert="horz" lIns="0" tIns="0" rIns="0" bIns="0" rtlCol="0">
            <a:noAutofit/>
          </a:bodyPr>
          <a:lstStyle>
            <a:lvl1pPr>
              <a:defRPr lang="en-US" dirty="0" smtClean="0"/>
            </a:lvl1pPr>
            <a:lvl2pPr marL="10584" indent="0">
              <a:tabLst/>
              <a:defRPr lang="en-US" dirty="0" smtClean="0"/>
            </a:lvl2pPr>
            <a:lvl3pPr marL="205312" indent="-205312">
              <a:tabLst/>
              <a:defRPr lang="en-US" b="0" dirty="0" smtClean="0"/>
            </a:lvl3pPr>
            <a:lvl4pPr>
              <a:defRPr lang="en-US" dirty="0" smtClean="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2"/>
          <p:cNvSpPr>
            <a:spLocks noGrp="1"/>
          </p:cNvSpPr>
          <p:nvPr>
            <p:ph type="body" sz="quarter" idx="14" hasCustomPrompt="1"/>
          </p:nvPr>
        </p:nvSpPr>
        <p:spPr>
          <a:xfrm>
            <a:off x="345017" y="755904"/>
            <a:ext cx="11498552" cy="524933"/>
          </a:xfrm>
        </p:spPr>
        <p:txBody>
          <a:bodyPr/>
          <a:lstStyle>
            <a:lvl1pPr>
              <a:lnSpc>
                <a:spcPct val="80000"/>
              </a:lnSpc>
              <a:spcBef>
                <a:spcPts val="0"/>
              </a:spcBef>
              <a:defRPr sz="3200" cap="all" spc="-200" baseline="0">
                <a:solidFill>
                  <a:schemeClr val="bg2"/>
                </a:solidFill>
                <a:latin typeface="+mj-lt"/>
              </a:defRPr>
            </a:lvl1pPr>
          </a:lstStyle>
          <a:p>
            <a:pPr lvl="0"/>
            <a:r>
              <a:rPr lang="en-US" dirty="0"/>
              <a:t>CLICK TO EDIT MASTER TEXT STYLES</a:t>
            </a:r>
          </a:p>
        </p:txBody>
      </p:sp>
      <p:sp>
        <p:nvSpPr>
          <p:cNvPr id="9" name="Footer Placeholder 3"/>
          <p:cNvSpPr txBox="1">
            <a:spLocks/>
          </p:cNvSpPr>
          <p:nvPr userDrawn="1"/>
        </p:nvSpPr>
        <p:spPr>
          <a:xfrm>
            <a:off x="280053" y="6371073"/>
            <a:ext cx="7216425" cy="171451"/>
          </a:xfrm>
          <a:prstGeom prst="rect">
            <a:avLst/>
          </a:prstGeom>
          <a:noFill/>
        </p:spPr>
        <p:txBody>
          <a:bodyPr wrap="square" lIns="0" anchor="ctr" anchorCtr="0">
            <a:noAutofit/>
          </a:bodyPr>
          <a:lstStyle>
            <a:defPPr>
              <a:defRPr lang="en-US"/>
            </a:defPPr>
            <a:lvl1pPr marL="0" algn="l" defTabSz="815350" rtl="0" eaLnBrk="1" latinLnBrk="0" hangingPunct="1">
              <a:defRPr lang="en-AU" sz="900" kern="1200">
                <a:solidFill>
                  <a:schemeClr val="tx2"/>
                </a:solidFill>
                <a:latin typeface="+mn-lt"/>
                <a:ea typeface="+mn-ea"/>
                <a:cs typeface="+mn-cs"/>
              </a:defRPr>
            </a:lvl1pPr>
            <a:lvl2pPr marL="407674" algn="l" defTabSz="815350" rtl="0" eaLnBrk="1" latinLnBrk="0" hangingPunct="1">
              <a:defRPr sz="1630" kern="1200">
                <a:solidFill>
                  <a:schemeClr val="tx1"/>
                </a:solidFill>
                <a:latin typeface="+mn-lt"/>
                <a:ea typeface="+mn-ea"/>
                <a:cs typeface="+mn-cs"/>
              </a:defRPr>
            </a:lvl2pPr>
            <a:lvl3pPr marL="815350" algn="l" defTabSz="815350" rtl="0" eaLnBrk="1" latinLnBrk="0" hangingPunct="1">
              <a:defRPr sz="1630" kern="1200">
                <a:solidFill>
                  <a:schemeClr val="tx1"/>
                </a:solidFill>
                <a:latin typeface="+mn-lt"/>
                <a:ea typeface="+mn-ea"/>
                <a:cs typeface="+mn-cs"/>
              </a:defRPr>
            </a:lvl3pPr>
            <a:lvl4pPr marL="1223023" algn="l" defTabSz="815350" rtl="0" eaLnBrk="1" latinLnBrk="0" hangingPunct="1">
              <a:defRPr sz="1630" kern="1200">
                <a:solidFill>
                  <a:schemeClr val="tx1"/>
                </a:solidFill>
                <a:latin typeface="+mn-lt"/>
                <a:ea typeface="+mn-ea"/>
                <a:cs typeface="+mn-cs"/>
              </a:defRPr>
            </a:lvl4pPr>
            <a:lvl5pPr marL="1630697" algn="l" defTabSz="815350" rtl="0" eaLnBrk="1" latinLnBrk="0" hangingPunct="1">
              <a:defRPr sz="1630" kern="1200">
                <a:solidFill>
                  <a:schemeClr val="tx1"/>
                </a:solidFill>
                <a:latin typeface="+mn-lt"/>
                <a:ea typeface="+mn-ea"/>
                <a:cs typeface="+mn-cs"/>
              </a:defRPr>
            </a:lvl5pPr>
            <a:lvl6pPr marL="2038372" algn="l" defTabSz="815350" rtl="0" eaLnBrk="1" latinLnBrk="0" hangingPunct="1">
              <a:defRPr sz="1630" kern="1200">
                <a:solidFill>
                  <a:schemeClr val="tx1"/>
                </a:solidFill>
                <a:latin typeface="+mn-lt"/>
                <a:ea typeface="+mn-ea"/>
                <a:cs typeface="+mn-cs"/>
              </a:defRPr>
            </a:lvl6pPr>
            <a:lvl7pPr marL="2446046" algn="l" defTabSz="815350" rtl="0" eaLnBrk="1" latinLnBrk="0" hangingPunct="1">
              <a:defRPr sz="1630" kern="1200">
                <a:solidFill>
                  <a:schemeClr val="tx1"/>
                </a:solidFill>
                <a:latin typeface="+mn-lt"/>
                <a:ea typeface="+mn-ea"/>
                <a:cs typeface="+mn-cs"/>
              </a:defRPr>
            </a:lvl7pPr>
            <a:lvl8pPr marL="2853719" algn="l" defTabSz="815350" rtl="0" eaLnBrk="1" latinLnBrk="0" hangingPunct="1">
              <a:defRPr sz="1630" kern="1200">
                <a:solidFill>
                  <a:schemeClr val="tx1"/>
                </a:solidFill>
                <a:latin typeface="+mn-lt"/>
                <a:ea typeface="+mn-ea"/>
                <a:cs typeface="+mn-cs"/>
              </a:defRPr>
            </a:lvl8pPr>
            <a:lvl9pPr marL="3261394" algn="l" defTabSz="815350" rtl="0" eaLnBrk="1" latinLnBrk="0" hangingPunct="1">
              <a:defRPr sz="1630" kern="1200">
                <a:solidFill>
                  <a:schemeClr val="tx1"/>
                </a:solidFill>
                <a:latin typeface="+mn-lt"/>
                <a:ea typeface="+mn-ea"/>
                <a:cs typeface="+mn-cs"/>
              </a:defRPr>
            </a:lvl9pPr>
          </a:lstStyle>
          <a:p>
            <a:r>
              <a:rPr lang="en-US" sz="1200" dirty="0">
                <a:solidFill>
                  <a:srgbClr val="919191"/>
                </a:solidFill>
              </a:rPr>
              <a:t>Copyright © 2018 Accenture  All rights reserved.</a:t>
            </a:r>
          </a:p>
        </p:txBody>
      </p:sp>
    </p:spTree>
    <p:extLst>
      <p:ext uri="{BB962C8B-B14F-4D97-AF65-F5344CB8AC3E}">
        <p14:creationId xmlns:p14="http://schemas.microsoft.com/office/powerpoint/2010/main" val="245893533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2 column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0D558541-60C9-42A2-8392-FF12533A6B7A}" type="slidenum">
              <a:rPr lang="en-US" smtClean="0"/>
              <a:pPr/>
              <a:t>‹#›</a:t>
            </a:fld>
            <a:endParaRPr lang="en-US" dirty="0"/>
          </a:p>
        </p:txBody>
      </p:sp>
      <p:sp>
        <p:nvSpPr>
          <p:cNvPr id="4" name="Title 3"/>
          <p:cNvSpPr>
            <a:spLocks noGrp="1"/>
          </p:cNvSpPr>
          <p:nvPr>
            <p:ph type="title"/>
          </p:nvPr>
        </p:nvSpPr>
        <p:spPr>
          <a:xfrm>
            <a:off x="345018" y="332077"/>
            <a:ext cx="11491383" cy="423828"/>
          </a:xfrm>
        </p:spPr>
        <p:txBody>
          <a:bodyPr/>
          <a:lstStyle/>
          <a:p>
            <a:r>
              <a:rPr lang="en-US" dirty="0"/>
              <a:t>Click to edit Master title style</a:t>
            </a:r>
          </a:p>
        </p:txBody>
      </p:sp>
      <p:sp>
        <p:nvSpPr>
          <p:cNvPr id="8" name="Text Placeholder 7"/>
          <p:cNvSpPr>
            <a:spLocks noGrp="1"/>
          </p:cNvSpPr>
          <p:nvPr>
            <p:ph type="body" sz="quarter" idx="14"/>
          </p:nvPr>
        </p:nvSpPr>
        <p:spPr>
          <a:xfrm>
            <a:off x="6291072" y="1766027"/>
            <a:ext cx="5553045" cy="4319083"/>
          </a:xfrm>
        </p:spPr>
        <p:txBody>
          <a:bodyPr vert="horz" lIns="0" tIns="0" rIns="0" bIns="0" rtlCol="0">
            <a:noAutofit/>
          </a:bodyPr>
          <a:lstStyle>
            <a:lvl1pPr>
              <a:defRPr lang="en-US" sz="2133" b="1" dirty="0" smtClean="0"/>
            </a:lvl1pPr>
            <a:lvl2pPr>
              <a:defRPr lang="en-US" sz="2133" b="0" dirty="0" smtClean="0"/>
            </a:lvl2pPr>
            <a:lvl3pPr>
              <a:defRPr lang="en-US" sz="2133" b="0" dirty="0" smtClean="0"/>
            </a:lvl3pPr>
            <a:lvl4pPr>
              <a:defRPr lang="en-US" sz="1867" b="1" dirty="0" smtClean="0"/>
            </a:lvl4pPr>
            <a:lvl5pPr>
              <a:defRPr lang="en-US" sz="1867" b="1" dirty="0"/>
            </a:lvl5pPr>
          </a:lstStyle>
          <a:p>
            <a:pPr lvl="0"/>
            <a:r>
              <a:rPr lang="en-US" dirty="0"/>
              <a:t>Click to edit Master text styles</a:t>
            </a:r>
          </a:p>
          <a:p>
            <a:pPr lvl="1"/>
            <a:r>
              <a:rPr lang="en-US" dirty="0"/>
              <a:t>Second level</a:t>
            </a:r>
          </a:p>
          <a:p>
            <a:pPr lvl="2"/>
            <a:r>
              <a:rPr lang="en-US" dirty="0"/>
              <a:t>Third level</a:t>
            </a:r>
          </a:p>
        </p:txBody>
      </p:sp>
      <p:sp>
        <p:nvSpPr>
          <p:cNvPr id="10" name="Text Placeholder 7"/>
          <p:cNvSpPr>
            <a:spLocks noGrp="1"/>
          </p:cNvSpPr>
          <p:nvPr>
            <p:ph type="body" sz="quarter" idx="16"/>
          </p:nvPr>
        </p:nvSpPr>
        <p:spPr>
          <a:xfrm>
            <a:off x="345019" y="1766027"/>
            <a:ext cx="5543717" cy="4319083"/>
          </a:xfrm>
        </p:spPr>
        <p:txBody>
          <a:bodyPr vert="horz" lIns="0" tIns="0" rIns="0" bIns="0" rtlCol="0">
            <a:noAutofit/>
          </a:bodyPr>
          <a:lstStyle>
            <a:lvl1pPr>
              <a:defRPr lang="en-US" sz="2133" b="1" dirty="0" smtClean="0"/>
            </a:lvl1pPr>
            <a:lvl2pPr>
              <a:defRPr lang="en-US" sz="2133" b="0" dirty="0" smtClean="0"/>
            </a:lvl2pPr>
            <a:lvl3pPr>
              <a:defRPr lang="en-US" sz="2133" b="0" dirty="0" smtClean="0"/>
            </a:lvl3pPr>
            <a:lvl4pPr>
              <a:defRPr lang="en-US" sz="1867" b="1" dirty="0" smtClean="0"/>
            </a:lvl4pPr>
            <a:lvl5pPr>
              <a:defRPr lang="en-US" sz="1867" b="1" dirty="0"/>
            </a:lvl5pPr>
          </a:lstStyle>
          <a:p>
            <a:pPr lvl="0"/>
            <a:r>
              <a:rPr lang="en-US" dirty="0"/>
              <a:t>Click to edit Master text styles</a:t>
            </a:r>
          </a:p>
          <a:p>
            <a:pPr lvl="1"/>
            <a:r>
              <a:rPr lang="en-US" dirty="0"/>
              <a:t>Second level</a:t>
            </a:r>
          </a:p>
          <a:p>
            <a:pPr lvl="2"/>
            <a:r>
              <a:rPr lang="en-US" dirty="0"/>
              <a:t>Third level</a:t>
            </a:r>
          </a:p>
        </p:txBody>
      </p:sp>
      <p:sp>
        <p:nvSpPr>
          <p:cNvPr id="7" name="Text Placeholder 2"/>
          <p:cNvSpPr>
            <a:spLocks noGrp="1"/>
          </p:cNvSpPr>
          <p:nvPr>
            <p:ph type="body" sz="quarter" idx="17" hasCustomPrompt="1"/>
          </p:nvPr>
        </p:nvSpPr>
        <p:spPr>
          <a:xfrm>
            <a:off x="345018" y="755904"/>
            <a:ext cx="11491383" cy="524933"/>
          </a:xfrm>
        </p:spPr>
        <p:txBody>
          <a:bodyPr/>
          <a:lstStyle>
            <a:lvl1pPr>
              <a:lnSpc>
                <a:spcPct val="80000"/>
              </a:lnSpc>
              <a:spcBef>
                <a:spcPts val="0"/>
              </a:spcBef>
              <a:defRPr sz="3200" cap="all" spc="-200" baseline="0">
                <a:solidFill>
                  <a:schemeClr val="bg2"/>
                </a:solidFill>
                <a:latin typeface="+mj-lt"/>
              </a:defRPr>
            </a:lvl1pPr>
          </a:lstStyle>
          <a:p>
            <a:pPr lvl="0"/>
            <a:r>
              <a:rPr lang="en-US" dirty="0"/>
              <a:t>CLICK TO EDIT MASTER TEXT STYLES</a:t>
            </a:r>
          </a:p>
        </p:txBody>
      </p:sp>
      <p:sp>
        <p:nvSpPr>
          <p:cNvPr id="9" name="Footer Placeholder 3"/>
          <p:cNvSpPr txBox="1">
            <a:spLocks/>
          </p:cNvSpPr>
          <p:nvPr userDrawn="1"/>
        </p:nvSpPr>
        <p:spPr>
          <a:xfrm>
            <a:off x="280053" y="6371073"/>
            <a:ext cx="7216425" cy="171451"/>
          </a:xfrm>
          <a:prstGeom prst="rect">
            <a:avLst/>
          </a:prstGeom>
          <a:noFill/>
        </p:spPr>
        <p:txBody>
          <a:bodyPr wrap="square" lIns="0" anchor="ctr" anchorCtr="0">
            <a:noAutofit/>
          </a:bodyPr>
          <a:lstStyle>
            <a:defPPr>
              <a:defRPr lang="en-US"/>
            </a:defPPr>
            <a:lvl1pPr marL="0" algn="l" defTabSz="815350" rtl="0" eaLnBrk="1" latinLnBrk="0" hangingPunct="1">
              <a:defRPr lang="en-AU" sz="900" kern="1200">
                <a:solidFill>
                  <a:schemeClr val="tx2"/>
                </a:solidFill>
                <a:latin typeface="+mn-lt"/>
                <a:ea typeface="+mn-ea"/>
                <a:cs typeface="+mn-cs"/>
              </a:defRPr>
            </a:lvl1pPr>
            <a:lvl2pPr marL="407674" algn="l" defTabSz="815350" rtl="0" eaLnBrk="1" latinLnBrk="0" hangingPunct="1">
              <a:defRPr sz="1630" kern="1200">
                <a:solidFill>
                  <a:schemeClr val="tx1"/>
                </a:solidFill>
                <a:latin typeface="+mn-lt"/>
                <a:ea typeface="+mn-ea"/>
                <a:cs typeface="+mn-cs"/>
              </a:defRPr>
            </a:lvl2pPr>
            <a:lvl3pPr marL="815350" algn="l" defTabSz="815350" rtl="0" eaLnBrk="1" latinLnBrk="0" hangingPunct="1">
              <a:defRPr sz="1630" kern="1200">
                <a:solidFill>
                  <a:schemeClr val="tx1"/>
                </a:solidFill>
                <a:latin typeface="+mn-lt"/>
                <a:ea typeface="+mn-ea"/>
                <a:cs typeface="+mn-cs"/>
              </a:defRPr>
            </a:lvl3pPr>
            <a:lvl4pPr marL="1223023" algn="l" defTabSz="815350" rtl="0" eaLnBrk="1" latinLnBrk="0" hangingPunct="1">
              <a:defRPr sz="1630" kern="1200">
                <a:solidFill>
                  <a:schemeClr val="tx1"/>
                </a:solidFill>
                <a:latin typeface="+mn-lt"/>
                <a:ea typeface="+mn-ea"/>
                <a:cs typeface="+mn-cs"/>
              </a:defRPr>
            </a:lvl4pPr>
            <a:lvl5pPr marL="1630697" algn="l" defTabSz="815350" rtl="0" eaLnBrk="1" latinLnBrk="0" hangingPunct="1">
              <a:defRPr sz="1630" kern="1200">
                <a:solidFill>
                  <a:schemeClr val="tx1"/>
                </a:solidFill>
                <a:latin typeface="+mn-lt"/>
                <a:ea typeface="+mn-ea"/>
                <a:cs typeface="+mn-cs"/>
              </a:defRPr>
            </a:lvl5pPr>
            <a:lvl6pPr marL="2038372" algn="l" defTabSz="815350" rtl="0" eaLnBrk="1" latinLnBrk="0" hangingPunct="1">
              <a:defRPr sz="1630" kern="1200">
                <a:solidFill>
                  <a:schemeClr val="tx1"/>
                </a:solidFill>
                <a:latin typeface="+mn-lt"/>
                <a:ea typeface="+mn-ea"/>
                <a:cs typeface="+mn-cs"/>
              </a:defRPr>
            </a:lvl6pPr>
            <a:lvl7pPr marL="2446046" algn="l" defTabSz="815350" rtl="0" eaLnBrk="1" latinLnBrk="0" hangingPunct="1">
              <a:defRPr sz="1630" kern="1200">
                <a:solidFill>
                  <a:schemeClr val="tx1"/>
                </a:solidFill>
                <a:latin typeface="+mn-lt"/>
                <a:ea typeface="+mn-ea"/>
                <a:cs typeface="+mn-cs"/>
              </a:defRPr>
            </a:lvl7pPr>
            <a:lvl8pPr marL="2853719" algn="l" defTabSz="815350" rtl="0" eaLnBrk="1" latinLnBrk="0" hangingPunct="1">
              <a:defRPr sz="1630" kern="1200">
                <a:solidFill>
                  <a:schemeClr val="tx1"/>
                </a:solidFill>
                <a:latin typeface="+mn-lt"/>
                <a:ea typeface="+mn-ea"/>
                <a:cs typeface="+mn-cs"/>
              </a:defRPr>
            </a:lvl8pPr>
            <a:lvl9pPr marL="3261394" algn="l" defTabSz="815350" rtl="0" eaLnBrk="1" latinLnBrk="0" hangingPunct="1">
              <a:defRPr sz="1630" kern="1200">
                <a:solidFill>
                  <a:schemeClr val="tx1"/>
                </a:solidFill>
                <a:latin typeface="+mn-lt"/>
                <a:ea typeface="+mn-ea"/>
                <a:cs typeface="+mn-cs"/>
              </a:defRPr>
            </a:lvl9pPr>
          </a:lstStyle>
          <a:p>
            <a:r>
              <a:rPr lang="en-US" sz="1200" dirty="0">
                <a:solidFill>
                  <a:srgbClr val="919191"/>
                </a:solidFill>
              </a:rPr>
              <a:t>Copyright © 2018 Accenture  All rights reserved.</a:t>
            </a:r>
          </a:p>
        </p:txBody>
      </p:sp>
    </p:spTree>
    <p:extLst>
      <p:ext uri="{BB962C8B-B14F-4D97-AF65-F5344CB8AC3E}">
        <p14:creationId xmlns:p14="http://schemas.microsoft.com/office/powerpoint/2010/main" val="589172079"/>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3 column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0D558541-60C9-42A2-8392-FF12533A6B7A}" type="slidenum">
              <a:rPr lang="en-US" smtClean="0"/>
              <a:pPr/>
              <a:t>‹#›</a:t>
            </a:fld>
            <a:endParaRPr lang="en-US" dirty="0"/>
          </a:p>
        </p:txBody>
      </p:sp>
      <p:sp>
        <p:nvSpPr>
          <p:cNvPr id="4" name="Title 3"/>
          <p:cNvSpPr>
            <a:spLocks noGrp="1"/>
          </p:cNvSpPr>
          <p:nvPr>
            <p:ph type="title"/>
          </p:nvPr>
        </p:nvSpPr>
        <p:spPr>
          <a:xfrm>
            <a:off x="345018" y="332077"/>
            <a:ext cx="11491383" cy="423828"/>
          </a:xfrm>
        </p:spPr>
        <p:txBody>
          <a:bodyPr/>
          <a:lstStyle/>
          <a:p>
            <a:r>
              <a:rPr lang="en-US" dirty="0"/>
              <a:t>Click to edit Master title style</a:t>
            </a:r>
          </a:p>
        </p:txBody>
      </p:sp>
      <p:sp>
        <p:nvSpPr>
          <p:cNvPr id="8" name="Text Placeholder 7"/>
          <p:cNvSpPr>
            <a:spLocks noGrp="1"/>
          </p:cNvSpPr>
          <p:nvPr>
            <p:ph type="body" sz="quarter" idx="14"/>
          </p:nvPr>
        </p:nvSpPr>
        <p:spPr>
          <a:xfrm>
            <a:off x="8308437" y="1766027"/>
            <a:ext cx="3535680" cy="4319083"/>
          </a:xfrm>
        </p:spPr>
        <p:txBody>
          <a:bodyPr vert="horz" lIns="0" tIns="0" rIns="0" bIns="0" rtlCol="0">
            <a:noAutofit/>
          </a:bodyPr>
          <a:lstStyle>
            <a:lvl1pPr>
              <a:defRPr lang="en-US" sz="1867" b="1" dirty="0" smtClean="0"/>
            </a:lvl1pPr>
            <a:lvl2pPr>
              <a:defRPr lang="en-US" sz="1867" b="0" dirty="0" smtClean="0"/>
            </a:lvl2pPr>
            <a:lvl3pPr>
              <a:defRPr lang="en-US" sz="1867" b="0" dirty="0" smtClean="0"/>
            </a:lvl3pPr>
            <a:lvl4pPr>
              <a:defRPr lang="en-US" sz="1867" b="1" dirty="0" smtClean="0"/>
            </a:lvl4pPr>
            <a:lvl5pPr>
              <a:defRPr lang="en-US" sz="1867" b="1" dirty="0"/>
            </a:lvl5pPr>
          </a:lstStyle>
          <a:p>
            <a:pPr lvl="0"/>
            <a:r>
              <a:rPr lang="en-US" dirty="0"/>
              <a:t>Click to edit Master text styles</a:t>
            </a:r>
          </a:p>
          <a:p>
            <a:pPr lvl="1"/>
            <a:r>
              <a:rPr lang="en-US" dirty="0"/>
              <a:t>Second level</a:t>
            </a:r>
          </a:p>
          <a:p>
            <a:pPr lvl="2"/>
            <a:r>
              <a:rPr lang="en-US" dirty="0"/>
              <a:t>Third level</a:t>
            </a:r>
          </a:p>
        </p:txBody>
      </p:sp>
      <p:sp>
        <p:nvSpPr>
          <p:cNvPr id="9" name="Text Placeholder 7"/>
          <p:cNvSpPr>
            <a:spLocks noGrp="1"/>
          </p:cNvSpPr>
          <p:nvPr>
            <p:ph type="body" sz="quarter" idx="15"/>
          </p:nvPr>
        </p:nvSpPr>
        <p:spPr>
          <a:xfrm>
            <a:off x="4326728" y="1766027"/>
            <a:ext cx="3535680" cy="4319083"/>
          </a:xfrm>
        </p:spPr>
        <p:txBody>
          <a:bodyPr vert="horz" lIns="0" tIns="0" rIns="0" bIns="0" rtlCol="0">
            <a:noAutofit/>
          </a:bodyPr>
          <a:lstStyle>
            <a:lvl1pPr>
              <a:defRPr lang="en-US" sz="1867" b="1" dirty="0" smtClean="0"/>
            </a:lvl1pPr>
            <a:lvl2pPr>
              <a:defRPr lang="en-US" sz="1867" b="0" dirty="0" smtClean="0"/>
            </a:lvl2pPr>
            <a:lvl3pPr>
              <a:defRPr lang="en-US" sz="1867" b="0" dirty="0" smtClean="0"/>
            </a:lvl3pPr>
            <a:lvl4pPr>
              <a:defRPr lang="en-US" sz="1867" b="1" dirty="0" smtClean="0"/>
            </a:lvl4pPr>
            <a:lvl5pPr>
              <a:defRPr lang="en-US" sz="1867" b="1" dirty="0"/>
            </a:lvl5pPr>
          </a:lstStyle>
          <a:p>
            <a:pPr lvl="0"/>
            <a:r>
              <a:rPr lang="en-US" dirty="0"/>
              <a:t>Click to edit Master text styles</a:t>
            </a:r>
          </a:p>
          <a:p>
            <a:pPr lvl="1"/>
            <a:r>
              <a:rPr lang="en-US" dirty="0"/>
              <a:t>Second level</a:t>
            </a:r>
          </a:p>
          <a:p>
            <a:pPr lvl="2"/>
            <a:r>
              <a:rPr lang="en-US" dirty="0"/>
              <a:t>Third level</a:t>
            </a:r>
          </a:p>
        </p:txBody>
      </p:sp>
      <p:sp>
        <p:nvSpPr>
          <p:cNvPr id="10" name="Text Placeholder 7"/>
          <p:cNvSpPr>
            <a:spLocks noGrp="1"/>
          </p:cNvSpPr>
          <p:nvPr>
            <p:ph type="body" sz="quarter" idx="16"/>
          </p:nvPr>
        </p:nvSpPr>
        <p:spPr>
          <a:xfrm>
            <a:off x="345019" y="1766027"/>
            <a:ext cx="3535680" cy="4319083"/>
          </a:xfrm>
        </p:spPr>
        <p:txBody>
          <a:bodyPr vert="horz" lIns="0" tIns="0" rIns="0" bIns="0" rtlCol="0">
            <a:noAutofit/>
          </a:bodyPr>
          <a:lstStyle>
            <a:lvl1pPr>
              <a:defRPr lang="en-US" sz="1867" b="1" dirty="0" smtClean="0"/>
            </a:lvl1pPr>
            <a:lvl2pPr>
              <a:defRPr lang="en-US" sz="1867" b="0" dirty="0" smtClean="0"/>
            </a:lvl2pPr>
            <a:lvl3pPr>
              <a:defRPr lang="en-US" sz="1867" b="0" dirty="0" smtClean="0"/>
            </a:lvl3pPr>
            <a:lvl4pPr>
              <a:defRPr lang="en-US" sz="1867" b="1" dirty="0" smtClean="0"/>
            </a:lvl4pPr>
            <a:lvl5pPr>
              <a:defRPr lang="en-US" sz="1867" b="1" dirty="0"/>
            </a:lvl5pPr>
          </a:lstStyle>
          <a:p>
            <a:pPr lvl="0"/>
            <a:r>
              <a:rPr lang="en-US" dirty="0"/>
              <a:t>Click to edit Master text styles</a:t>
            </a:r>
          </a:p>
          <a:p>
            <a:pPr lvl="1"/>
            <a:r>
              <a:rPr lang="en-US" dirty="0"/>
              <a:t>Second level</a:t>
            </a:r>
          </a:p>
          <a:p>
            <a:pPr lvl="2"/>
            <a:r>
              <a:rPr lang="en-US" dirty="0"/>
              <a:t>Third level</a:t>
            </a:r>
          </a:p>
        </p:txBody>
      </p:sp>
      <p:sp>
        <p:nvSpPr>
          <p:cNvPr id="7" name="Text Placeholder 2"/>
          <p:cNvSpPr>
            <a:spLocks noGrp="1"/>
          </p:cNvSpPr>
          <p:nvPr>
            <p:ph type="body" sz="quarter" idx="17" hasCustomPrompt="1"/>
          </p:nvPr>
        </p:nvSpPr>
        <p:spPr>
          <a:xfrm>
            <a:off x="345018" y="755904"/>
            <a:ext cx="11491383" cy="524933"/>
          </a:xfrm>
        </p:spPr>
        <p:txBody>
          <a:bodyPr/>
          <a:lstStyle>
            <a:lvl1pPr>
              <a:lnSpc>
                <a:spcPct val="80000"/>
              </a:lnSpc>
              <a:spcBef>
                <a:spcPts val="0"/>
              </a:spcBef>
              <a:defRPr sz="3200" cap="all" spc="-200" baseline="0">
                <a:solidFill>
                  <a:schemeClr val="bg2"/>
                </a:solidFill>
                <a:latin typeface="+mj-lt"/>
              </a:defRPr>
            </a:lvl1pPr>
          </a:lstStyle>
          <a:p>
            <a:pPr lvl="0"/>
            <a:r>
              <a:rPr lang="en-US" dirty="0"/>
              <a:t>CLICK TO EDIT MASTER TEXT STYLES</a:t>
            </a:r>
          </a:p>
        </p:txBody>
      </p:sp>
      <p:sp>
        <p:nvSpPr>
          <p:cNvPr id="11" name="Footer Placeholder 3"/>
          <p:cNvSpPr txBox="1">
            <a:spLocks/>
          </p:cNvSpPr>
          <p:nvPr userDrawn="1"/>
        </p:nvSpPr>
        <p:spPr>
          <a:xfrm>
            <a:off x="280053" y="6371073"/>
            <a:ext cx="7216425" cy="171451"/>
          </a:xfrm>
          <a:prstGeom prst="rect">
            <a:avLst/>
          </a:prstGeom>
          <a:noFill/>
        </p:spPr>
        <p:txBody>
          <a:bodyPr wrap="square" lIns="0" anchor="ctr" anchorCtr="0">
            <a:noAutofit/>
          </a:bodyPr>
          <a:lstStyle>
            <a:defPPr>
              <a:defRPr lang="en-US"/>
            </a:defPPr>
            <a:lvl1pPr marL="0" algn="l" defTabSz="815350" rtl="0" eaLnBrk="1" latinLnBrk="0" hangingPunct="1">
              <a:defRPr lang="en-AU" sz="900" kern="1200">
                <a:solidFill>
                  <a:schemeClr val="tx2"/>
                </a:solidFill>
                <a:latin typeface="+mn-lt"/>
                <a:ea typeface="+mn-ea"/>
                <a:cs typeface="+mn-cs"/>
              </a:defRPr>
            </a:lvl1pPr>
            <a:lvl2pPr marL="407674" algn="l" defTabSz="815350" rtl="0" eaLnBrk="1" latinLnBrk="0" hangingPunct="1">
              <a:defRPr sz="1630" kern="1200">
                <a:solidFill>
                  <a:schemeClr val="tx1"/>
                </a:solidFill>
                <a:latin typeface="+mn-lt"/>
                <a:ea typeface="+mn-ea"/>
                <a:cs typeface="+mn-cs"/>
              </a:defRPr>
            </a:lvl2pPr>
            <a:lvl3pPr marL="815350" algn="l" defTabSz="815350" rtl="0" eaLnBrk="1" latinLnBrk="0" hangingPunct="1">
              <a:defRPr sz="1630" kern="1200">
                <a:solidFill>
                  <a:schemeClr val="tx1"/>
                </a:solidFill>
                <a:latin typeface="+mn-lt"/>
                <a:ea typeface="+mn-ea"/>
                <a:cs typeface="+mn-cs"/>
              </a:defRPr>
            </a:lvl3pPr>
            <a:lvl4pPr marL="1223023" algn="l" defTabSz="815350" rtl="0" eaLnBrk="1" latinLnBrk="0" hangingPunct="1">
              <a:defRPr sz="1630" kern="1200">
                <a:solidFill>
                  <a:schemeClr val="tx1"/>
                </a:solidFill>
                <a:latin typeface="+mn-lt"/>
                <a:ea typeface="+mn-ea"/>
                <a:cs typeface="+mn-cs"/>
              </a:defRPr>
            </a:lvl4pPr>
            <a:lvl5pPr marL="1630697" algn="l" defTabSz="815350" rtl="0" eaLnBrk="1" latinLnBrk="0" hangingPunct="1">
              <a:defRPr sz="1630" kern="1200">
                <a:solidFill>
                  <a:schemeClr val="tx1"/>
                </a:solidFill>
                <a:latin typeface="+mn-lt"/>
                <a:ea typeface="+mn-ea"/>
                <a:cs typeface="+mn-cs"/>
              </a:defRPr>
            </a:lvl5pPr>
            <a:lvl6pPr marL="2038372" algn="l" defTabSz="815350" rtl="0" eaLnBrk="1" latinLnBrk="0" hangingPunct="1">
              <a:defRPr sz="1630" kern="1200">
                <a:solidFill>
                  <a:schemeClr val="tx1"/>
                </a:solidFill>
                <a:latin typeface="+mn-lt"/>
                <a:ea typeface="+mn-ea"/>
                <a:cs typeface="+mn-cs"/>
              </a:defRPr>
            </a:lvl6pPr>
            <a:lvl7pPr marL="2446046" algn="l" defTabSz="815350" rtl="0" eaLnBrk="1" latinLnBrk="0" hangingPunct="1">
              <a:defRPr sz="1630" kern="1200">
                <a:solidFill>
                  <a:schemeClr val="tx1"/>
                </a:solidFill>
                <a:latin typeface="+mn-lt"/>
                <a:ea typeface="+mn-ea"/>
                <a:cs typeface="+mn-cs"/>
              </a:defRPr>
            </a:lvl7pPr>
            <a:lvl8pPr marL="2853719" algn="l" defTabSz="815350" rtl="0" eaLnBrk="1" latinLnBrk="0" hangingPunct="1">
              <a:defRPr sz="1630" kern="1200">
                <a:solidFill>
                  <a:schemeClr val="tx1"/>
                </a:solidFill>
                <a:latin typeface="+mn-lt"/>
                <a:ea typeface="+mn-ea"/>
                <a:cs typeface="+mn-cs"/>
              </a:defRPr>
            </a:lvl8pPr>
            <a:lvl9pPr marL="3261394" algn="l" defTabSz="815350" rtl="0" eaLnBrk="1" latinLnBrk="0" hangingPunct="1">
              <a:defRPr sz="1630" kern="1200">
                <a:solidFill>
                  <a:schemeClr val="tx1"/>
                </a:solidFill>
                <a:latin typeface="+mn-lt"/>
                <a:ea typeface="+mn-ea"/>
                <a:cs typeface="+mn-cs"/>
              </a:defRPr>
            </a:lvl9pPr>
          </a:lstStyle>
          <a:p>
            <a:r>
              <a:rPr lang="en-US" sz="1200" dirty="0">
                <a:solidFill>
                  <a:srgbClr val="919191"/>
                </a:solidFill>
              </a:rPr>
              <a:t>Copyright © 2018 Accenture  All rights reserved.</a:t>
            </a:r>
          </a:p>
        </p:txBody>
      </p:sp>
    </p:spTree>
    <p:extLst>
      <p:ext uri="{BB962C8B-B14F-4D97-AF65-F5344CB8AC3E}">
        <p14:creationId xmlns:p14="http://schemas.microsoft.com/office/powerpoint/2010/main" val="702490207"/>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4 column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0D558541-60C9-42A2-8392-FF12533A6B7A}" type="slidenum">
              <a:rPr lang="en-US" smtClean="0"/>
              <a:pPr/>
              <a:t>‹#›</a:t>
            </a:fld>
            <a:endParaRPr lang="en-US" dirty="0"/>
          </a:p>
        </p:txBody>
      </p:sp>
      <p:sp>
        <p:nvSpPr>
          <p:cNvPr id="4" name="Title 3"/>
          <p:cNvSpPr>
            <a:spLocks noGrp="1"/>
          </p:cNvSpPr>
          <p:nvPr>
            <p:ph type="title"/>
          </p:nvPr>
        </p:nvSpPr>
        <p:spPr>
          <a:xfrm>
            <a:off x="345018" y="332077"/>
            <a:ext cx="11491383" cy="423828"/>
          </a:xfrm>
        </p:spPr>
        <p:txBody>
          <a:bodyPr/>
          <a:lstStyle/>
          <a:p>
            <a:r>
              <a:rPr lang="en-US"/>
              <a:t>Click to edit Master title style</a:t>
            </a:r>
          </a:p>
        </p:txBody>
      </p:sp>
      <p:sp>
        <p:nvSpPr>
          <p:cNvPr id="8" name="Text Placeholder 7"/>
          <p:cNvSpPr>
            <a:spLocks noGrp="1"/>
          </p:cNvSpPr>
          <p:nvPr>
            <p:ph type="body" sz="quarter" idx="14"/>
          </p:nvPr>
        </p:nvSpPr>
        <p:spPr>
          <a:xfrm>
            <a:off x="3312809" y="1766027"/>
            <a:ext cx="2560320" cy="4319083"/>
          </a:xfrm>
        </p:spPr>
        <p:txBody>
          <a:bodyPr vert="horz" lIns="0" tIns="0" rIns="0" bIns="0" rtlCol="0">
            <a:noAutofit/>
          </a:bodyPr>
          <a:lstStyle>
            <a:lvl1pPr>
              <a:defRPr lang="en-US" sz="1867" b="1" dirty="0" smtClean="0"/>
            </a:lvl1pPr>
            <a:lvl2pPr>
              <a:defRPr lang="en-US" sz="1867" b="0" dirty="0" smtClean="0"/>
            </a:lvl2pPr>
            <a:lvl3pPr>
              <a:defRPr lang="en-US" sz="1867" b="0" dirty="0" smtClean="0"/>
            </a:lvl3pPr>
            <a:lvl4pPr>
              <a:defRPr lang="en-US" sz="1867" b="1" dirty="0" smtClean="0"/>
            </a:lvl4pPr>
            <a:lvl5pPr>
              <a:defRPr lang="en-US" sz="1867" b="0" dirty="0"/>
            </a:lvl5pPr>
          </a:lstStyle>
          <a:p>
            <a:pPr lvl="0"/>
            <a:r>
              <a:rPr lang="en-US" dirty="0"/>
              <a:t>Click to edit Master text styles</a:t>
            </a:r>
          </a:p>
          <a:p>
            <a:pPr lvl="1"/>
            <a:r>
              <a:rPr lang="en-US" dirty="0"/>
              <a:t>Second level</a:t>
            </a:r>
          </a:p>
          <a:p>
            <a:pPr lvl="2"/>
            <a:r>
              <a:rPr lang="en-US" dirty="0"/>
              <a:t>Third level</a:t>
            </a:r>
          </a:p>
        </p:txBody>
      </p:sp>
      <p:sp>
        <p:nvSpPr>
          <p:cNvPr id="9" name="Text Placeholder 7"/>
          <p:cNvSpPr>
            <a:spLocks noGrp="1"/>
          </p:cNvSpPr>
          <p:nvPr>
            <p:ph type="body" sz="quarter" idx="15"/>
          </p:nvPr>
        </p:nvSpPr>
        <p:spPr>
          <a:xfrm>
            <a:off x="345016" y="1766027"/>
            <a:ext cx="2560320" cy="4319083"/>
          </a:xfrm>
        </p:spPr>
        <p:txBody>
          <a:bodyPr vert="horz" lIns="0" tIns="0" rIns="0" bIns="0" rtlCol="0">
            <a:noAutofit/>
          </a:bodyPr>
          <a:lstStyle>
            <a:lvl1pPr>
              <a:defRPr lang="en-US" sz="1867" b="1" dirty="0" smtClean="0"/>
            </a:lvl1pPr>
            <a:lvl2pPr>
              <a:defRPr lang="en-US" sz="1867" b="0" dirty="0" smtClean="0"/>
            </a:lvl2pPr>
            <a:lvl3pPr>
              <a:defRPr lang="en-US" sz="1867" b="0" dirty="0" smtClean="0"/>
            </a:lvl3pPr>
            <a:lvl4pPr>
              <a:defRPr lang="en-US" sz="1867" b="1" dirty="0" smtClean="0"/>
            </a:lvl4pPr>
            <a:lvl5pPr>
              <a:defRPr lang="en-US" sz="1867" b="0" dirty="0"/>
            </a:lvl5pPr>
          </a:lstStyle>
          <a:p>
            <a:pPr lvl="0"/>
            <a:r>
              <a:rPr lang="en-US" dirty="0"/>
              <a:t>Click to edit Master text styles</a:t>
            </a:r>
          </a:p>
          <a:p>
            <a:pPr lvl="1"/>
            <a:r>
              <a:rPr lang="en-US" dirty="0"/>
              <a:t>Second level</a:t>
            </a:r>
          </a:p>
          <a:p>
            <a:pPr lvl="2"/>
            <a:r>
              <a:rPr lang="en-US" dirty="0"/>
              <a:t>Third level</a:t>
            </a:r>
          </a:p>
        </p:txBody>
      </p:sp>
      <p:sp>
        <p:nvSpPr>
          <p:cNvPr id="10" name="Text Placeholder 7"/>
          <p:cNvSpPr>
            <a:spLocks noGrp="1"/>
          </p:cNvSpPr>
          <p:nvPr>
            <p:ph type="body" sz="quarter" idx="16"/>
          </p:nvPr>
        </p:nvSpPr>
        <p:spPr>
          <a:xfrm>
            <a:off x="9210653" y="1766027"/>
            <a:ext cx="2560320" cy="4319083"/>
          </a:xfrm>
        </p:spPr>
        <p:txBody>
          <a:bodyPr vert="horz" lIns="0" tIns="0" rIns="0" bIns="0" rtlCol="0">
            <a:noAutofit/>
          </a:bodyPr>
          <a:lstStyle>
            <a:lvl1pPr>
              <a:defRPr lang="en-US" sz="1867" b="1" dirty="0" smtClean="0"/>
            </a:lvl1pPr>
            <a:lvl2pPr>
              <a:defRPr lang="en-US" sz="1867" b="0" dirty="0" smtClean="0"/>
            </a:lvl2pPr>
            <a:lvl3pPr>
              <a:defRPr lang="en-US" sz="1867" b="0" dirty="0" smtClean="0"/>
            </a:lvl3pPr>
            <a:lvl4pPr>
              <a:defRPr lang="en-US" sz="1867" b="1" dirty="0" smtClean="0"/>
            </a:lvl4pPr>
            <a:lvl5pPr>
              <a:defRPr lang="en-US" sz="1867" b="0" dirty="0"/>
            </a:lvl5pPr>
          </a:lstStyle>
          <a:p>
            <a:pPr lvl="0"/>
            <a:r>
              <a:rPr lang="en-US" dirty="0"/>
              <a:t>Click to edit Master text styles</a:t>
            </a:r>
          </a:p>
          <a:p>
            <a:pPr lvl="1"/>
            <a:r>
              <a:rPr lang="en-US" dirty="0"/>
              <a:t>Second level</a:t>
            </a:r>
          </a:p>
          <a:p>
            <a:pPr lvl="2"/>
            <a:r>
              <a:rPr lang="en-US" dirty="0"/>
              <a:t>Third level</a:t>
            </a:r>
          </a:p>
        </p:txBody>
      </p:sp>
      <p:sp>
        <p:nvSpPr>
          <p:cNvPr id="11" name="Text Placeholder 7"/>
          <p:cNvSpPr>
            <a:spLocks noGrp="1"/>
          </p:cNvSpPr>
          <p:nvPr>
            <p:ph type="body" sz="quarter" idx="17"/>
          </p:nvPr>
        </p:nvSpPr>
        <p:spPr>
          <a:xfrm>
            <a:off x="6261099" y="1766027"/>
            <a:ext cx="2560320" cy="4319083"/>
          </a:xfrm>
        </p:spPr>
        <p:txBody>
          <a:bodyPr vert="horz" lIns="0" tIns="0" rIns="0" bIns="0" rtlCol="0">
            <a:noAutofit/>
          </a:bodyPr>
          <a:lstStyle>
            <a:lvl1pPr>
              <a:defRPr lang="en-US" sz="1867" b="1" dirty="0" smtClean="0"/>
            </a:lvl1pPr>
            <a:lvl2pPr>
              <a:defRPr lang="en-US" sz="1867" b="0" dirty="0" smtClean="0"/>
            </a:lvl2pPr>
            <a:lvl3pPr>
              <a:defRPr lang="en-US" sz="1867" b="0" dirty="0" smtClean="0"/>
            </a:lvl3pPr>
            <a:lvl4pPr>
              <a:defRPr lang="en-US" sz="1867" b="1" dirty="0" smtClean="0"/>
            </a:lvl4pPr>
            <a:lvl5pPr>
              <a:defRPr lang="en-US" sz="1867" b="0" dirty="0"/>
            </a:lvl5pPr>
          </a:lstStyle>
          <a:p>
            <a:pPr lvl="0"/>
            <a:r>
              <a:rPr lang="en-US" dirty="0"/>
              <a:t>Click to edit Master text styles</a:t>
            </a:r>
          </a:p>
          <a:p>
            <a:pPr lvl="1"/>
            <a:r>
              <a:rPr lang="en-US" dirty="0"/>
              <a:t>Second level</a:t>
            </a:r>
          </a:p>
          <a:p>
            <a:pPr lvl="2"/>
            <a:r>
              <a:rPr lang="en-US" dirty="0"/>
              <a:t>Third level</a:t>
            </a:r>
          </a:p>
        </p:txBody>
      </p:sp>
      <p:sp>
        <p:nvSpPr>
          <p:cNvPr id="12" name="Text Placeholder 2"/>
          <p:cNvSpPr>
            <a:spLocks noGrp="1"/>
          </p:cNvSpPr>
          <p:nvPr>
            <p:ph type="body" sz="quarter" idx="18" hasCustomPrompt="1"/>
          </p:nvPr>
        </p:nvSpPr>
        <p:spPr>
          <a:xfrm>
            <a:off x="345018" y="755904"/>
            <a:ext cx="11491383" cy="524933"/>
          </a:xfrm>
        </p:spPr>
        <p:txBody>
          <a:bodyPr/>
          <a:lstStyle>
            <a:lvl1pPr>
              <a:lnSpc>
                <a:spcPct val="80000"/>
              </a:lnSpc>
              <a:spcBef>
                <a:spcPts val="0"/>
              </a:spcBef>
              <a:defRPr sz="3200" cap="all" spc="-200" baseline="0">
                <a:solidFill>
                  <a:schemeClr val="bg2"/>
                </a:solidFill>
                <a:latin typeface="+mj-lt"/>
              </a:defRPr>
            </a:lvl1pPr>
          </a:lstStyle>
          <a:p>
            <a:pPr lvl="0"/>
            <a:r>
              <a:rPr lang="en-US" dirty="0"/>
              <a:t>CLICK TO EDIT MASTER TEXT STYLES</a:t>
            </a:r>
          </a:p>
        </p:txBody>
      </p:sp>
      <p:sp>
        <p:nvSpPr>
          <p:cNvPr id="13" name="Footer Placeholder 3"/>
          <p:cNvSpPr txBox="1">
            <a:spLocks/>
          </p:cNvSpPr>
          <p:nvPr userDrawn="1"/>
        </p:nvSpPr>
        <p:spPr>
          <a:xfrm>
            <a:off x="280053" y="6371073"/>
            <a:ext cx="7216425" cy="171451"/>
          </a:xfrm>
          <a:prstGeom prst="rect">
            <a:avLst/>
          </a:prstGeom>
          <a:noFill/>
        </p:spPr>
        <p:txBody>
          <a:bodyPr wrap="square" lIns="0" anchor="ctr" anchorCtr="0">
            <a:noAutofit/>
          </a:bodyPr>
          <a:lstStyle>
            <a:defPPr>
              <a:defRPr lang="en-US"/>
            </a:defPPr>
            <a:lvl1pPr marL="0" algn="l" defTabSz="815350" rtl="0" eaLnBrk="1" latinLnBrk="0" hangingPunct="1">
              <a:defRPr lang="en-AU" sz="900" kern="1200">
                <a:solidFill>
                  <a:schemeClr val="tx2"/>
                </a:solidFill>
                <a:latin typeface="+mn-lt"/>
                <a:ea typeface="+mn-ea"/>
                <a:cs typeface="+mn-cs"/>
              </a:defRPr>
            </a:lvl1pPr>
            <a:lvl2pPr marL="407674" algn="l" defTabSz="815350" rtl="0" eaLnBrk="1" latinLnBrk="0" hangingPunct="1">
              <a:defRPr sz="1630" kern="1200">
                <a:solidFill>
                  <a:schemeClr val="tx1"/>
                </a:solidFill>
                <a:latin typeface="+mn-lt"/>
                <a:ea typeface="+mn-ea"/>
                <a:cs typeface="+mn-cs"/>
              </a:defRPr>
            </a:lvl2pPr>
            <a:lvl3pPr marL="815350" algn="l" defTabSz="815350" rtl="0" eaLnBrk="1" latinLnBrk="0" hangingPunct="1">
              <a:defRPr sz="1630" kern="1200">
                <a:solidFill>
                  <a:schemeClr val="tx1"/>
                </a:solidFill>
                <a:latin typeface="+mn-lt"/>
                <a:ea typeface="+mn-ea"/>
                <a:cs typeface="+mn-cs"/>
              </a:defRPr>
            </a:lvl3pPr>
            <a:lvl4pPr marL="1223023" algn="l" defTabSz="815350" rtl="0" eaLnBrk="1" latinLnBrk="0" hangingPunct="1">
              <a:defRPr sz="1630" kern="1200">
                <a:solidFill>
                  <a:schemeClr val="tx1"/>
                </a:solidFill>
                <a:latin typeface="+mn-lt"/>
                <a:ea typeface="+mn-ea"/>
                <a:cs typeface="+mn-cs"/>
              </a:defRPr>
            </a:lvl4pPr>
            <a:lvl5pPr marL="1630697" algn="l" defTabSz="815350" rtl="0" eaLnBrk="1" latinLnBrk="0" hangingPunct="1">
              <a:defRPr sz="1630" kern="1200">
                <a:solidFill>
                  <a:schemeClr val="tx1"/>
                </a:solidFill>
                <a:latin typeface="+mn-lt"/>
                <a:ea typeface="+mn-ea"/>
                <a:cs typeface="+mn-cs"/>
              </a:defRPr>
            </a:lvl5pPr>
            <a:lvl6pPr marL="2038372" algn="l" defTabSz="815350" rtl="0" eaLnBrk="1" latinLnBrk="0" hangingPunct="1">
              <a:defRPr sz="1630" kern="1200">
                <a:solidFill>
                  <a:schemeClr val="tx1"/>
                </a:solidFill>
                <a:latin typeface="+mn-lt"/>
                <a:ea typeface="+mn-ea"/>
                <a:cs typeface="+mn-cs"/>
              </a:defRPr>
            </a:lvl6pPr>
            <a:lvl7pPr marL="2446046" algn="l" defTabSz="815350" rtl="0" eaLnBrk="1" latinLnBrk="0" hangingPunct="1">
              <a:defRPr sz="1630" kern="1200">
                <a:solidFill>
                  <a:schemeClr val="tx1"/>
                </a:solidFill>
                <a:latin typeface="+mn-lt"/>
                <a:ea typeface="+mn-ea"/>
                <a:cs typeface="+mn-cs"/>
              </a:defRPr>
            </a:lvl7pPr>
            <a:lvl8pPr marL="2853719" algn="l" defTabSz="815350" rtl="0" eaLnBrk="1" latinLnBrk="0" hangingPunct="1">
              <a:defRPr sz="1630" kern="1200">
                <a:solidFill>
                  <a:schemeClr val="tx1"/>
                </a:solidFill>
                <a:latin typeface="+mn-lt"/>
                <a:ea typeface="+mn-ea"/>
                <a:cs typeface="+mn-cs"/>
              </a:defRPr>
            </a:lvl8pPr>
            <a:lvl9pPr marL="3261394" algn="l" defTabSz="815350" rtl="0" eaLnBrk="1" latinLnBrk="0" hangingPunct="1">
              <a:defRPr sz="1630" kern="1200">
                <a:solidFill>
                  <a:schemeClr val="tx1"/>
                </a:solidFill>
                <a:latin typeface="+mn-lt"/>
                <a:ea typeface="+mn-ea"/>
                <a:cs typeface="+mn-cs"/>
              </a:defRPr>
            </a:lvl9pPr>
          </a:lstStyle>
          <a:p>
            <a:r>
              <a:rPr lang="en-US" sz="1200" dirty="0">
                <a:solidFill>
                  <a:srgbClr val="919191"/>
                </a:solidFill>
              </a:rPr>
              <a:t>Copyright © 2018 Accenture  All rights reserved.</a:t>
            </a:r>
          </a:p>
        </p:txBody>
      </p:sp>
    </p:spTree>
    <p:extLst>
      <p:ext uri="{BB962C8B-B14F-4D97-AF65-F5344CB8AC3E}">
        <p14:creationId xmlns:p14="http://schemas.microsoft.com/office/powerpoint/2010/main" val="349900844"/>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Copy &amp; content (chart, picture)">
    <p:spTree>
      <p:nvGrpSpPr>
        <p:cNvPr id="1" name=""/>
        <p:cNvGrpSpPr/>
        <p:nvPr/>
      </p:nvGrpSpPr>
      <p:grpSpPr>
        <a:xfrm>
          <a:off x="0" y="0"/>
          <a:ext cx="0" cy="0"/>
          <a:chOff x="0" y="0"/>
          <a:chExt cx="0" cy="0"/>
        </a:xfrm>
      </p:grpSpPr>
      <p:sp>
        <p:nvSpPr>
          <p:cNvPr id="14" name="Content Placeholder 13"/>
          <p:cNvSpPr>
            <a:spLocks noGrp="1"/>
          </p:cNvSpPr>
          <p:nvPr>
            <p:ph sz="quarter" idx="18"/>
          </p:nvPr>
        </p:nvSpPr>
        <p:spPr>
          <a:xfrm>
            <a:off x="3308577" y="1803400"/>
            <a:ext cx="8519356" cy="4275016"/>
          </a:xfrm>
        </p:spPr>
        <p:txBody>
          <a:bodyPr/>
          <a:lstStyle>
            <a:lvl1pPr>
              <a:defRPr sz="1867"/>
            </a:lvl1pPr>
            <a:lvl2pPr>
              <a:defRPr sz="1867"/>
            </a:lvl2pPr>
            <a:lvl3pPr>
              <a:defRPr sz="1867"/>
            </a:lvl3pPr>
            <a:lvl4pPr>
              <a:defRPr sz="1867"/>
            </a:lvl4pPr>
            <a:lvl5pPr>
              <a:defRPr sz="1867"/>
            </a:lvl5pPr>
          </a:lstStyle>
          <a:p>
            <a:pPr lvl="0"/>
            <a:r>
              <a:rPr lang="en-US" dirty="0"/>
              <a:t>Click to edit Master text styles</a:t>
            </a:r>
          </a:p>
          <a:p>
            <a:pPr lvl="1"/>
            <a:r>
              <a:rPr lang="en-US" dirty="0"/>
              <a:t>Second level</a:t>
            </a:r>
          </a:p>
          <a:p>
            <a:pPr lvl="2"/>
            <a:r>
              <a:rPr lang="en-US" dirty="0"/>
              <a:t>Third level</a:t>
            </a:r>
          </a:p>
        </p:txBody>
      </p:sp>
      <p:sp>
        <p:nvSpPr>
          <p:cNvPr id="6" name="Slide Number Placeholder 5"/>
          <p:cNvSpPr>
            <a:spLocks noGrp="1"/>
          </p:cNvSpPr>
          <p:nvPr>
            <p:ph type="sldNum" sz="quarter" idx="12"/>
          </p:nvPr>
        </p:nvSpPr>
        <p:spPr/>
        <p:txBody>
          <a:bodyPr/>
          <a:lstStyle/>
          <a:p>
            <a:fld id="{0D558541-60C9-42A2-8392-FF12533A6B7A}" type="slidenum">
              <a:rPr lang="en-US" smtClean="0"/>
              <a:pPr/>
              <a:t>‹#›</a:t>
            </a:fld>
            <a:endParaRPr lang="en-US" dirty="0"/>
          </a:p>
        </p:txBody>
      </p:sp>
      <p:sp>
        <p:nvSpPr>
          <p:cNvPr id="4" name="Title 3"/>
          <p:cNvSpPr>
            <a:spLocks noGrp="1"/>
          </p:cNvSpPr>
          <p:nvPr>
            <p:ph type="title"/>
          </p:nvPr>
        </p:nvSpPr>
        <p:spPr/>
        <p:txBody>
          <a:bodyPr/>
          <a:lstStyle/>
          <a:p>
            <a:r>
              <a:rPr lang="en-US"/>
              <a:t>Click to edit Master title style</a:t>
            </a:r>
          </a:p>
        </p:txBody>
      </p:sp>
      <p:sp>
        <p:nvSpPr>
          <p:cNvPr id="9" name="Text Placeholder 7"/>
          <p:cNvSpPr>
            <a:spLocks noGrp="1"/>
          </p:cNvSpPr>
          <p:nvPr>
            <p:ph type="body" sz="quarter" idx="15"/>
          </p:nvPr>
        </p:nvSpPr>
        <p:spPr>
          <a:xfrm>
            <a:off x="345017" y="1766027"/>
            <a:ext cx="2560320" cy="4319083"/>
          </a:xfrm>
        </p:spPr>
        <p:txBody>
          <a:bodyPr vert="horz" lIns="0" tIns="0" rIns="0" bIns="0" rtlCol="0">
            <a:noAutofit/>
          </a:bodyPr>
          <a:lstStyle>
            <a:lvl1pPr>
              <a:defRPr lang="en-US" sz="1867" b="1" dirty="0" smtClean="0"/>
            </a:lvl1pPr>
            <a:lvl2pPr>
              <a:defRPr lang="en-US" sz="1867" b="0" dirty="0" smtClean="0"/>
            </a:lvl2pPr>
            <a:lvl3pPr>
              <a:defRPr lang="en-US" sz="1867" b="0" dirty="0" smtClean="0"/>
            </a:lvl3pPr>
            <a:lvl4pPr>
              <a:defRPr lang="en-US" sz="1867" b="1" dirty="0" smtClean="0"/>
            </a:lvl4pPr>
            <a:lvl5pPr>
              <a:defRPr lang="en-US" sz="1867" b="1" dirty="0"/>
            </a:lvl5pPr>
          </a:lstStyle>
          <a:p>
            <a:pPr lvl="0"/>
            <a:r>
              <a:rPr lang="en-US" dirty="0"/>
              <a:t>Click to edit Master text styles</a:t>
            </a:r>
          </a:p>
          <a:p>
            <a:pPr lvl="1"/>
            <a:r>
              <a:rPr lang="en-US" dirty="0"/>
              <a:t>Second level</a:t>
            </a:r>
          </a:p>
          <a:p>
            <a:pPr lvl="2"/>
            <a:r>
              <a:rPr lang="en-US" dirty="0"/>
              <a:t>Third level</a:t>
            </a:r>
          </a:p>
        </p:txBody>
      </p:sp>
      <p:sp>
        <p:nvSpPr>
          <p:cNvPr id="7" name="Footer Placeholder 3"/>
          <p:cNvSpPr txBox="1">
            <a:spLocks/>
          </p:cNvSpPr>
          <p:nvPr userDrawn="1"/>
        </p:nvSpPr>
        <p:spPr>
          <a:xfrm>
            <a:off x="280053" y="6371073"/>
            <a:ext cx="7216425" cy="171451"/>
          </a:xfrm>
          <a:prstGeom prst="rect">
            <a:avLst/>
          </a:prstGeom>
          <a:noFill/>
        </p:spPr>
        <p:txBody>
          <a:bodyPr wrap="square" lIns="0" anchor="ctr" anchorCtr="0">
            <a:noAutofit/>
          </a:bodyPr>
          <a:lstStyle>
            <a:defPPr>
              <a:defRPr lang="en-US"/>
            </a:defPPr>
            <a:lvl1pPr marL="0" algn="l" defTabSz="815350" rtl="0" eaLnBrk="1" latinLnBrk="0" hangingPunct="1">
              <a:defRPr lang="en-AU" sz="900" kern="1200">
                <a:solidFill>
                  <a:schemeClr val="tx2"/>
                </a:solidFill>
                <a:latin typeface="+mn-lt"/>
                <a:ea typeface="+mn-ea"/>
                <a:cs typeface="+mn-cs"/>
              </a:defRPr>
            </a:lvl1pPr>
            <a:lvl2pPr marL="407674" algn="l" defTabSz="815350" rtl="0" eaLnBrk="1" latinLnBrk="0" hangingPunct="1">
              <a:defRPr sz="1630" kern="1200">
                <a:solidFill>
                  <a:schemeClr val="tx1"/>
                </a:solidFill>
                <a:latin typeface="+mn-lt"/>
                <a:ea typeface="+mn-ea"/>
                <a:cs typeface="+mn-cs"/>
              </a:defRPr>
            </a:lvl2pPr>
            <a:lvl3pPr marL="815350" algn="l" defTabSz="815350" rtl="0" eaLnBrk="1" latinLnBrk="0" hangingPunct="1">
              <a:defRPr sz="1630" kern="1200">
                <a:solidFill>
                  <a:schemeClr val="tx1"/>
                </a:solidFill>
                <a:latin typeface="+mn-lt"/>
                <a:ea typeface="+mn-ea"/>
                <a:cs typeface="+mn-cs"/>
              </a:defRPr>
            </a:lvl3pPr>
            <a:lvl4pPr marL="1223023" algn="l" defTabSz="815350" rtl="0" eaLnBrk="1" latinLnBrk="0" hangingPunct="1">
              <a:defRPr sz="1630" kern="1200">
                <a:solidFill>
                  <a:schemeClr val="tx1"/>
                </a:solidFill>
                <a:latin typeface="+mn-lt"/>
                <a:ea typeface="+mn-ea"/>
                <a:cs typeface="+mn-cs"/>
              </a:defRPr>
            </a:lvl4pPr>
            <a:lvl5pPr marL="1630697" algn="l" defTabSz="815350" rtl="0" eaLnBrk="1" latinLnBrk="0" hangingPunct="1">
              <a:defRPr sz="1630" kern="1200">
                <a:solidFill>
                  <a:schemeClr val="tx1"/>
                </a:solidFill>
                <a:latin typeface="+mn-lt"/>
                <a:ea typeface="+mn-ea"/>
                <a:cs typeface="+mn-cs"/>
              </a:defRPr>
            </a:lvl5pPr>
            <a:lvl6pPr marL="2038372" algn="l" defTabSz="815350" rtl="0" eaLnBrk="1" latinLnBrk="0" hangingPunct="1">
              <a:defRPr sz="1630" kern="1200">
                <a:solidFill>
                  <a:schemeClr val="tx1"/>
                </a:solidFill>
                <a:latin typeface="+mn-lt"/>
                <a:ea typeface="+mn-ea"/>
                <a:cs typeface="+mn-cs"/>
              </a:defRPr>
            </a:lvl6pPr>
            <a:lvl7pPr marL="2446046" algn="l" defTabSz="815350" rtl="0" eaLnBrk="1" latinLnBrk="0" hangingPunct="1">
              <a:defRPr sz="1630" kern="1200">
                <a:solidFill>
                  <a:schemeClr val="tx1"/>
                </a:solidFill>
                <a:latin typeface="+mn-lt"/>
                <a:ea typeface="+mn-ea"/>
                <a:cs typeface="+mn-cs"/>
              </a:defRPr>
            </a:lvl7pPr>
            <a:lvl8pPr marL="2853719" algn="l" defTabSz="815350" rtl="0" eaLnBrk="1" latinLnBrk="0" hangingPunct="1">
              <a:defRPr sz="1630" kern="1200">
                <a:solidFill>
                  <a:schemeClr val="tx1"/>
                </a:solidFill>
                <a:latin typeface="+mn-lt"/>
                <a:ea typeface="+mn-ea"/>
                <a:cs typeface="+mn-cs"/>
              </a:defRPr>
            </a:lvl8pPr>
            <a:lvl9pPr marL="3261394" algn="l" defTabSz="815350" rtl="0" eaLnBrk="1" latinLnBrk="0" hangingPunct="1">
              <a:defRPr sz="1630" kern="1200">
                <a:solidFill>
                  <a:schemeClr val="tx1"/>
                </a:solidFill>
                <a:latin typeface="+mn-lt"/>
                <a:ea typeface="+mn-ea"/>
                <a:cs typeface="+mn-cs"/>
              </a:defRPr>
            </a:lvl9pPr>
          </a:lstStyle>
          <a:p>
            <a:r>
              <a:rPr lang="en-US" sz="1200" dirty="0">
                <a:solidFill>
                  <a:srgbClr val="919191"/>
                </a:solidFill>
              </a:rPr>
              <a:t>Copyright © 2018 Accenture  All rights reserved.</a:t>
            </a:r>
          </a:p>
        </p:txBody>
      </p:sp>
    </p:spTree>
    <p:extLst>
      <p:ext uri="{BB962C8B-B14F-4D97-AF65-F5344CB8AC3E}">
        <p14:creationId xmlns:p14="http://schemas.microsoft.com/office/powerpoint/2010/main" val="1890746766"/>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0D558541-60C9-42A2-8392-FF12533A6B7A}" type="slidenum">
              <a:rPr lang="en-US" smtClean="0"/>
              <a:pPr/>
              <a:t>‹#›</a:t>
            </a:fld>
            <a:endParaRPr lang="en-US"/>
          </a:p>
        </p:txBody>
      </p:sp>
      <p:sp>
        <p:nvSpPr>
          <p:cNvPr id="3" name="Title 2"/>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3232853967"/>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preserve="1" userDrawn="1">
  <p:cSld name="Title only black">
    <p:bg>
      <p:bgRef idx="1001">
        <a:schemeClr val="bg1"/>
      </p:bgRef>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2" name="Slide Number Placeholder 1"/>
          <p:cNvSpPr>
            <a:spLocks noGrp="1"/>
          </p:cNvSpPr>
          <p:nvPr>
            <p:ph type="sldNum" sz="quarter" idx="10"/>
          </p:nvPr>
        </p:nvSpPr>
        <p:spPr/>
        <p:txBody>
          <a:bodyPr/>
          <a:lstStyle>
            <a:lvl1pPr>
              <a:defRPr>
                <a:solidFill>
                  <a:schemeClr val="bg2"/>
                </a:solidFill>
              </a:defRPr>
            </a:lvl1pPr>
          </a:lstStyle>
          <a:p>
            <a:fld id="{0D558541-60C9-42A2-8392-FF12533A6B7A}" type="slidenum">
              <a:rPr lang="en-US" smtClean="0"/>
              <a:pPr/>
              <a:t>‹#›</a:t>
            </a:fld>
            <a:endParaRPr lang="en-US" dirty="0"/>
          </a:p>
        </p:txBody>
      </p:sp>
    </p:spTree>
    <p:extLst>
      <p:ext uri="{BB962C8B-B14F-4D97-AF65-F5344CB8AC3E}">
        <p14:creationId xmlns:p14="http://schemas.microsoft.com/office/powerpoint/2010/main" val="2370039105"/>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Leer">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0D558541-60C9-42A2-8392-FF12533A6B7A}" type="slidenum">
              <a:rPr lang="en-US" smtClean="0">
                <a:solidFill>
                  <a:srgbClr val="919191"/>
                </a:solidFill>
              </a:rPr>
              <a:pPr/>
              <a:t>‹#›</a:t>
            </a:fld>
            <a:endParaRPr lang="en-US" dirty="0">
              <a:solidFill>
                <a:srgbClr val="919191"/>
              </a:solidFill>
            </a:endParaRPr>
          </a:p>
        </p:txBody>
      </p:sp>
      <p:pic>
        <p:nvPicPr>
          <p:cNvPr id="5" name="Picture 4" hidden="1"/>
          <p:cNvPicPr>
            <a:picLocks noChangeAspect="1"/>
          </p:cNvPicPr>
          <p:nvPr userDrawn="1"/>
        </p:nvPicPr>
        <p:blipFill rotWithShape="1">
          <a:blip r:embed="rId2" cstate="email">
            <a:extLst>
              <a:ext uri="{28A0092B-C50C-407E-A947-70E740481C1C}">
                <a14:useLocalDpi xmlns:a14="http://schemas.microsoft.com/office/drawing/2010/main"/>
              </a:ext>
            </a:extLst>
          </a:blip>
          <a:srcRect l="-2"/>
          <a:stretch/>
        </p:blipFill>
        <p:spPr>
          <a:xfrm>
            <a:off x="-168620" y="2"/>
            <a:ext cx="12055819" cy="6857143"/>
          </a:xfrm>
          <a:prstGeom prst="rect">
            <a:avLst/>
          </a:prstGeom>
        </p:spPr>
      </p:pic>
      <p:sp>
        <p:nvSpPr>
          <p:cNvPr id="4" name="Footer Placeholder 3"/>
          <p:cNvSpPr>
            <a:spLocks noGrp="1"/>
          </p:cNvSpPr>
          <p:nvPr>
            <p:ph type="ftr" sz="quarter" idx="3"/>
          </p:nvPr>
        </p:nvSpPr>
        <p:spPr>
          <a:xfrm>
            <a:off x="381000" y="6407925"/>
            <a:ext cx="4114800" cy="138499"/>
          </a:xfrm>
          <a:prstGeom prst="rect">
            <a:avLst/>
          </a:prstGeom>
        </p:spPr>
        <p:txBody>
          <a:bodyPr vert="horz" wrap="square" lIns="0" tIns="0" rIns="0" bIns="0" rtlCol="0" anchor="t" anchorCtr="0">
            <a:noAutofit/>
          </a:bodyPr>
          <a:lstStyle>
            <a:lvl1pPr marL="0" indent="0" algn="l">
              <a:lnSpc>
                <a:spcPct val="100000"/>
              </a:lnSpc>
              <a:spcBef>
                <a:spcPts val="0"/>
              </a:spcBef>
              <a:spcAft>
                <a:spcPts val="0"/>
              </a:spcAft>
              <a:buFontTx/>
              <a:buNone/>
              <a:defRPr lang="en-AU" sz="900" b="0" i="0">
                <a:solidFill>
                  <a:srgbClr val="919191"/>
                </a:solidFill>
                <a:latin typeface="Graphik Regular" panose="020B0604020202020204" pitchFamily="34" charset="0"/>
              </a:defRPr>
            </a:lvl1pPr>
          </a:lstStyle>
          <a:p>
            <a:pPr defTabSz="1087079"/>
            <a:r>
              <a:rPr lang="en-US"/>
              <a:t>Copyright © 2018 Accenture  All rights reserved.</a:t>
            </a:r>
            <a:endParaRPr lang="en-US" dirty="0"/>
          </a:p>
        </p:txBody>
      </p:sp>
    </p:spTree>
    <p:extLst>
      <p:ext uri="{BB962C8B-B14F-4D97-AF65-F5344CB8AC3E}">
        <p14:creationId xmlns:p14="http://schemas.microsoft.com/office/powerpoint/2010/main" val="3852557549"/>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0D558541-60C9-42A2-8392-FF12533A6B7A}" type="slidenum">
              <a:rPr lang="en-US" smtClean="0"/>
              <a:pPr/>
              <a:t>‹#›</a:t>
            </a:fld>
            <a:endParaRPr lang="en-US" dirty="0"/>
          </a:p>
        </p:txBody>
      </p:sp>
    </p:spTree>
    <p:extLst>
      <p:ext uri="{BB962C8B-B14F-4D97-AF65-F5344CB8AC3E}">
        <p14:creationId xmlns:p14="http://schemas.microsoft.com/office/powerpoint/2010/main" val="979500197"/>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Section: Light">
    <p:bg>
      <p:bgPr>
        <a:gradFill>
          <a:gsLst>
            <a:gs pos="0">
              <a:schemeClr val="accent3"/>
            </a:gs>
            <a:gs pos="100000">
              <a:schemeClr val="accent6"/>
            </a:gs>
          </a:gsLst>
          <a:lin ang="1800000" scaled="0"/>
        </a:gradFill>
        <a:effectLst/>
      </p:bgPr>
    </p:bg>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2" y="495303"/>
            <a:ext cx="10600621" cy="6172199"/>
          </a:xfrm>
        </p:spPr>
        <p:txBody>
          <a:bodyPr>
            <a:noAutofit/>
          </a:bodyPr>
          <a:lstStyle>
            <a:lvl1pPr marL="0" indent="0">
              <a:lnSpc>
                <a:spcPct val="65000"/>
              </a:lnSpc>
              <a:defRPr sz="12000" b="0" spc="-200" baseline="0">
                <a:latin typeface="Arial Black" panose="020B0A04020102020204" pitchFamily="34" charset="0"/>
              </a:defRPr>
            </a:lvl1pPr>
            <a:lvl2pPr marL="55560" indent="0">
              <a:lnSpc>
                <a:spcPct val="65000"/>
              </a:lnSpc>
              <a:spcAft>
                <a:spcPts val="0"/>
              </a:spcAft>
              <a:defRPr sz="6000" b="0" cap="all" spc="-151" baseline="0">
                <a:latin typeface="Arial Black" panose="020B0A04020102020204" pitchFamily="34" charset="0"/>
              </a:defRPr>
            </a:lvl2pPr>
            <a:lvl3pPr marL="55560" indent="0">
              <a:lnSpc>
                <a:spcPct val="70000"/>
              </a:lnSpc>
              <a:spcAft>
                <a:spcPts val="0"/>
              </a:spcAft>
              <a:defRPr sz="4000" b="0" cap="all" baseline="0">
                <a:latin typeface="Arial Black" panose="020B0A04020102020204" pitchFamily="34" charset="0"/>
              </a:defRPr>
            </a:lvl3pPr>
            <a:lvl4pPr marL="55560" indent="0">
              <a:lnSpc>
                <a:spcPct val="80000"/>
              </a:lnSpc>
              <a:buNone/>
              <a:defRPr sz="3000" b="0" cap="all" baseline="0">
                <a:latin typeface="Arial Black" panose="020B0A04020102020204" pitchFamily="34" charset="0"/>
              </a:defRPr>
            </a:lvl4pPr>
            <a:lvl5pPr marL="55560" indent="0">
              <a:lnSpc>
                <a:spcPct val="80000"/>
              </a:lnSpc>
              <a:buNone/>
              <a:defRPr sz="2000" b="0" cap="all" baseline="0">
                <a:latin typeface="Arial Black" panose="020B0A0402010202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02641853"/>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Divider">
    <p:bg>
      <p:bgPr>
        <a:gradFill>
          <a:gsLst>
            <a:gs pos="0">
              <a:schemeClr val="accent3"/>
            </a:gs>
            <a:gs pos="100000">
              <a:schemeClr val="accent6"/>
            </a:gs>
          </a:gsLst>
          <a:lin ang="1800000" scaled="0"/>
        </a:gradFill>
        <a:effectLst/>
      </p:bgPr>
    </p:bg>
    <p:spTree>
      <p:nvGrpSpPr>
        <p:cNvPr id="1" name=""/>
        <p:cNvGrpSpPr/>
        <p:nvPr/>
      </p:nvGrpSpPr>
      <p:grpSpPr>
        <a:xfrm>
          <a:off x="0" y="0"/>
          <a:ext cx="0" cy="0"/>
          <a:chOff x="0" y="0"/>
          <a:chExt cx="0" cy="0"/>
        </a:xfrm>
      </p:grpSpPr>
      <p:sp>
        <p:nvSpPr>
          <p:cNvPr id="9" name="Slide Number Placeholder 8"/>
          <p:cNvSpPr>
            <a:spLocks noGrp="1"/>
          </p:cNvSpPr>
          <p:nvPr>
            <p:ph type="sldNum" sz="quarter" idx="14"/>
          </p:nvPr>
        </p:nvSpPr>
        <p:spPr/>
        <p:txBody>
          <a:bodyPr/>
          <a:lstStyle/>
          <a:p>
            <a:fld id="{0D558541-60C9-42A2-8392-FF12533A6B7A}" type="slidenum">
              <a:rPr lang="en-US" smtClean="0"/>
              <a:pPr/>
              <a:t>‹#›</a:t>
            </a:fld>
            <a:endParaRPr lang="en-US" dirty="0"/>
          </a:p>
        </p:txBody>
      </p:sp>
      <p:sp>
        <p:nvSpPr>
          <p:cNvPr id="10" name="Text Placeholder 1"/>
          <p:cNvSpPr>
            <a:spLocks noGrp="1"/>
          </p:cNvSpPr>
          <p:nvPr>
            <p:ph type="body" sz="quarter" idx="13" hasCustomPrompt="1"/>
          </p:nvPr>
        </p:nvSpPr>
        <p:spPr bwMode="grayWhite">
          <a:xfrm>
            <a:off x="1" y="512622"/>
            <a:ext cx="11938000" cy="8229599"/>
          </a:xfrm>
        </p:spPr>
        <p:txBody>
          <a:bodyPr/>
          <a:lstStyle>
            <a:lvl1pPr>
              <a:lnSpc>
                <a:spcPts val="10666"/>
              </a:lnSpc>
              <a:defRPr sz="12800" b="1" i="0" spc="-400">
                <a:latin typeface="Arial Black" charset="0"/>
                <a:ea typeface="Arial Black" charset="0"/>
                <a:cs typeface="Arial Black" charset="0"/>
              </a:defRPr>
            </a:lvl1pPr>
          </a:lstStyle>
          <a:p>
            <a:r>
              <a:rPr lang="en-US" dirty="0"/>
              <a:t>DIVIDER </a:t>
            </a:r>
            <a:r>
              <a:rPr lang="en-US" dirty="0">
                <a:solidFill>
                  <a:schemeClr val="bg1"/>
                </a:solidFill>
              </a:rPr>
              <a:t>OVER GRADIENT</a:t>
            </a:r>
          </a:p>
        </p:txBody>
      </p:sp>
    </p:spTree>
    <p:extLst>
      <p:ext uri="{BB962C8B-B14F-4D97-AF65-F5344CB8AC3E}">
        <p14:creationId xmlns:p14="http://schemas.microsoft.com/office/powerpoint/2010/main" val="2707810891"/>
      </p:ext>
    </p:extLst>
  </p:cSld>
  <p:clrMapOvr>
    <a:overrideClrMapping bg1="lt1" tx1="dk1" bg2="lt2" tx2="dk2" accent1="accent1" accent2="accent2" accent3="accent3" accent4="accent4" accent5="accent5" accent6="accent6" hlink="hlink" folHlink="folHlink"/>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0D558541-60C9-42A2-8392-FF12533A6B7A}" type="slidenum">
              <a:rPr lang="en-US" smtClean="0"/>
              <a:pPr/>
              <a:t>‹#›</a:t>
            </a:fld>
            <a:endParaRPr lang="en-US" dirty="0"/>
          </a:p>
        </p:txBody>
      </p:sp>
      <p:pic>
        <p:nvPicPr>
          <p:cNvPr id="4" name="Picture 3"/>
          <p:cNvPicPr>
            <a:picLocks noChangeAspect="1"/>
          </p:cNvPicPr>
          <p:nvPr userDrawn="1"/>
        </p:nvPicPr>
        <p:blipFill rotWithShape="1">
          <a:blip r:embed="rId2" cstate="email">
            <a:extLst>
              <a:ext uri="{28A0092B-C50C-407E-A947-70E740481C1C}">
                <a14:useLocalDpi xmlns:a14="http://schemas.microsoft.com/office/drawing/2010/main"/>
              </a:ext>
            </a:extLst>
          </a:blip>
          <a:srcRect l="-2"/>
          <a:stretch/>
        </p:blipFill>
        <p:spPr>
          <a:xfrm>
            <a:off x="-168619" y="1"/>
            <a:ext cx="12012188" cy="6857143"/>
          </a:xfrm>
          <a:prstGeom prst="rect">
            <a:avLst/>
          </a:prstGeom>
        </p:spPr>
      </p:pic>
      <p:sp>
        <p:nvSpPr>
          <p:cNvPr id="5" name="Footer Placeholder 3"/>
          <p:cNvSpPr txBox="1">
            <a:spLocks/>
          </p:cNvSpPr>
          <p:nvPr userDrawn="1"/>
        </p:nvSpPr>
        <p:spPr>
          <a:xfrm>
            <a:off x="280053" y="6371073"/>
            <a:ext cx="7216425" cy="171451"/>
          </a:xfrm>
          <a:prstGeom prst="rect">
            <a:avLst/>
          </a:prstGeom>
          <a:noFill/>
        </p:spPr>
        <p:txBody>
          <a:bodyPr wrap="square" lIns="0" anchor="ctr" anchorCtr="0">
            <a:noAutofit/>
          </a:bodyPr>
          <a:lstStyle>
            <a:defPPr>
              <a:defRPr lang="en-US"/>
            </a:defPPr>
            <a:lvl1pPr marL="0" algn="l" defTabSz="815350" rtl="0" eaLnBrk="1" latinLnBrk="0" hangingPunct="1">
              <a:defRPr lang="en-AU" sz="900" kern="1200">
                <a:solidFill>
                  <a:schemeClr val="tx2"/>
                </a:solidFill>
                <a:latin typeface="+mn-lt"/>
                <a:ea typeface="+mn-ea"/>
                <a:cs typeface="+mn-cs"/>
              </a:defRPr>
            </a:lvl1pPr>
            <a:lvl2pPr marL="407674" algn="l" defTabSz="815350" rtl="0" eaLnBrk="1" latinLnBrk="0" hangingPunct="1">
              <a:defRPr sz="1630" kern="1200">
                <a:solidFill>
                  <a:schemeClr val="tx1"/>
                </a:solidFill>
                <a:latin typeface="+mn-lt"/>
                <a:ea typeface="+mn-ea"/>
                <a:cs typeface="+mn-cs"/>
              </a:defRPr>
            </a:lvl2pPr>
            <a:lvl3pPr marL="815350" algn="l" defTabSz="815350" rtl="0" eaLnBrk="1" latinLnBrk="0" hangingPunct="1">
              <a:defRPr sz="1630" kern="1200">
                <a:solidFill>
                  <a:schemeClr val="tx1"/>
                </a:solidFill>
                <a:latin typeface="+mn-lt"/>
                <a:ea typeface="+mn-ea"/>
                <a:cs typeface="+mn-cs"/>
              </a:defRPr>
            </a:lvl3pPr>
            <a:lvl4pPr marL="1223023" algn="l" defTabSz="815350" rtl="0" eaLnBrk="1" latinLnBrk="0" hangingPunct="1">
              <a:defRPr sz="1630" kern="1200">
                <a:solidFill>
                  <a:schemeClr val="tx1"/>
                </a:solidFill>
                <a:latin typeface="+mn-lt"/>
                <a:ea typeface="+mn-ea"/>
                <a:cs typeface="+mn-cs"/>
              </a:defRPr>
            </a:lvl4pPr>
            <a:lvl5pPr marL="1630697" algn="l" defTabSz="815350" rtl="0" eaLnBrk="1" latinLnBrk="0" hangingPunct="1">
              <a:defRPr sz="1630" kern="1200">
                <a:solidFill>
                  <a:schemeClr val="tx1"/>
                </a:solidFill>
                <a:latin typeface="+mn-lt"/>
                <a:ea typeface="+mn-ea"/>
                <a:cs typeface="+mn-cs"/>
              </a:defRPr>
            </a:lvl5pPr>
            <a:lvl6pPr marL="2038372" algn="l" defTabSz="815350" rtl="0" eaLnBrk="1" latinLnBrk="0" hangingPunct="1">
              <a:defRPr sz="1630" kern="1200">
                <a:solidFill>
                  <a:schemeClr val="tx1"/>
                </a:solidFill>
                <a:latin typeface="+mn-lt"/>
                <a:ea typeface="+mn-ea"/>
                <a:cs typeface="+mn-cs"/>
              </a:defRPr>
            </a:lvl6pPr>
            <a:lvl7pPr marL="2446046" algn="l" defTabSz="815350" rtl="0" eaLnBrk="1" latinLnBrk="0" hangingPunct="1">
              <a:defRPr sz="1630" kern="1200">
                <a:solidFill>
                  <a:schemeClr val="tx1"/>
                </a:solidFill>
                <a:latin typeface="+mn-lt"/>
                <a:ea typeface="+mn-ea"/>
                <a:cs typeface="+mn-cs"/>
              </a:defRPr>
            </a:lvl7pPr>
            <a:lvl8pPr marL="2853719" algn="l" defTabSz="815350" rtl="0" eaLnBrk="1" latinLnBrk="0" hangingPunct="1">
              <a:defRPr sz="1630" kern="1200">
                <a:solidFill>
                  <a:schemeClr val="tx1"/>
                </a:solidFill>
                <a:latin typeface="+mn-lt"/>
                <a:ea typeface="+mn-ea"/>
                <a:cs typeface="+mn-cs"/>
              </a:defRPr>
            </a:lvl8pPr>
            <a:lvl9pPr marL="3261394" algn="l" defTabSz="815350" rtl="0" eaLnBrk="1" latinLnBrk="0" hangingPunct="1">
              <a:defRPr sz="1630" kern="1200">
                <a:solidFill>
                  <a:schemeClr val="tx1"/>
                </a:solidFill>
                <a:latin typeface="+mn-lt"/>
                <a:ea typeface="+mn-ea"/>
                <a:cs typeface="+mn-cs"/>
              </a:defRPr>
            </a:lvl9pPr>
          </a:lstStyle>
          <a:p>
            <a:r>
              <a:rPr lang="en-US" sz="1200" dirty="0">
                <a:solidFill>
                  <a:srgbClr val="919191"/>
                </a:solidFill>
              </a:rPr>
              <a:t>Copyright © 2018 Accenture  All rights reserved.</a:t>
            </a:r>
          </a:p>
        </p:txBody>
      </p:sp>
    </p:spTree>
    <p:extLst>
      <p:ext uri="{BB962C8B-B14F-4D97-AF65-F5344CB8AC3E}">
        <p14:creationId xmlns:p14="http://schemas.microsoft.com/office/powerpoint/2010/main" val="1672947148"/>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userDrawn="1">
  <p:cSld name="Title, Sub-Title and Conten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2119" y="2119"/>
          <a:ext cx="2116" cy="2116"/>
        </p:xfrm>
        <a:graphic>
          <a:graphicData uri="http://schemas.openxmlformats.org/presentationml/2006/ole">
            <mc:AlternateContent xmlns:mc="http://schemas.openxmlformats.org/markup-compatibility/2006">
              <mc:Choice xmlns:v="urn:schemas-microsoft-com:vml" Requires="v">
                <p:oleObj spid="_x0000_s20495"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2119" y="2119"/>
                        <a:ext cx="2116" cy="2116"/>
                      </a:xfrm>
                      <a:prstGeom prst="rect">
                        <a:avLst/>
                      </a:prstGeom>
                    </p:spPr>
                  </p:pic>
                </p:oleObj>
              </mc:Fallback>
            </mc:AlternateContent>
          </a:graphicData>
        </a:graphic>
      </p:graphicFrame>
      <p:sp>
        <p:nvSpPr>
          <p:cNvPr id="9" name="Textplatzhalter 2"/>
          <p:cNvSpPr>
            <a:spLocks noGrp="1"/>
          </p:cNvSpPr>
          <p:nvPr>
            <p:ph type="body" idx="13"/>
          </p:nvPr>
        </p:nvSpPr>
        <p:spPr>
          <a:xfrm>
            <a:off x="624422" y="1102301"/>
            <a:ext cx="10943167" cy="562987"/>
          </a:xfrm>
          <a:prstGeom prst="rect">
            <a:avLst/>
          </a:prstGeom>
          <a:noFill/>
        </p:spPr>
        <p:txBody>
          <a:bodyPr wrap="square" lIns="0" tIns="72000" rIns="0" bIns="36000">
            <a:noAutofit/>
          </a:bodyPr>
          <a:lstStyle>
            <a:lvl1pPr marL="0" indent="0">
              <a:buNone/>
              <a:defRPr lang="de-DE" sz="2133" b="1" dirty="0" smtClean="0">
                <a:solidFill>
                  <a:schemeClr val="accent1"/>
                </a:solidFill>
                <a:latin typeface="+mn-lt"/>
                <a:ea typeface="+mn-ea"/>
                <a:cs typeface="+mn-cs"/>
              </a:defRPr>
            </a:lvl1pPr>
            <a:lvl2pPr marL="457143" indent="0">
              <a:buNone/>
              <a:defRPr sz="2000" b="1"/>
            </a:lvl2pPr>
            <a:lvl3pPr marL="914285" indent="0">
              <a:buNone/>
              <a:defRPr sz="1800" b="1"/>
            </a:lvl3pPr>
            <a:lvl4pPr marL="1371430" indent="0">
              <a:buNone/>
              <a:defRPr sz="1600" b="1"/>
            </a:lvl4pPr>
            <a:lvl5pPr marL="1828572" indent="0">
              <a:buNone/>
              <a:defRPr sz="1600" b="1"/>
            </a:lvl5pPr>
            <a:lvl6pPr marL="2285715" indent="0">
              <a:buNone/>
              <a:defRPr sz="1600" b="1"/>
            </a:lvl6pPr>
            <a:lvl7pPr marL="2742857" indent="0">
              <a:buNone/>
              <a:defRPr sz="1600" b="1"/>
            </a:lvl7pPr>
            <a:lvl8pPr marL="3200000" indent="0">
              <a:buNone/>
              <a:defRPr sz="1600" b="1"/>
            </a:lvl8pPr>
            <a:lvl9pPr marL="3657143" indent="0">
              <a:buNone/>
              <a:defRPr sz="1600" b="1"/>
            </a:lvl9pPr>
          </a:lstStyle>
          <a:p>
            <a:pPr marL="176192" lvl="0" indent="-176192" algn="l" rtl="0" eaLnBrk="1" fontAlgn="base" hangingPunct="1">
              <a:spcBef>
                <a:spcPts val="800"/>
              </a:spcBef>
              <a:spcAft>
                <a:spcPct val="0"/>
              </a:spcAft>
              <a:buClr>
                <a:schemeClr val="tx1"/>
              </a:buClr>
              <a:buFontTx/>
              <a:buNone/>
            </a:pPr>
            <a:r>
              <a:rPr lang="en-US" noProof="0"/>
              <a:t>Click to edit Master text styles</a:t>
            </a:r>
          </a:p>
        </p:txBody>
      </p:sp>
      <p:sp>
        <p:nvSpPr>
          <p:cNvPr id="4" name="Titel 3"/>
          <p:cNvSpPr>
            <a:spLocks noGrp="1"/>
          </p:cNvSpPr>
          <p:nvPr>
            <p:ph type="title"/>
          </p:nvPr>
        </p:nvSpPr>
        <p:spPr/>
        <p:txBody>
          <a:bodyPr/>
          <a:lstStyle/>
          <a:p>
            <a:r>
              <a:rPr lang="en-US"/>
              <a:t>Click to edit Master title style</a:t>
            </a:r>
            <a:endParaRPr lang="de-DE" dirty="0"/>
          </a:p>
        </p:txBody>
      </p:sp>
      <p:sp>
        <p:nvSpPr>
          <p:cNvPr id="5" name="Inhaltsplatzhalter 2"/>
          <p:cNvSpPr>
            <a:spLocks noGrp="1"/>
          </p:cNvSpPr>
          <p:nvPr>
            <p:ph idx="1" hasCustomPrompt="1"/>
          </p:nvPr>
        </p:nvSpPr>
        <p:spPr>
          <a:xfrm>
            <a:off x="624422" y="1665291"/>
            <a:ext cx="10943167" cy="4787900"/>
          </a:xfrm>
          <a:prstGeom prst="rect">
            <a:avLst/>
          </a:prstGeom>
          <a:noFill/>
          <a:ln w="12700">
            <a:noFill/>
            <a:miter lim="800000"/>
            <a:headEnd/>
            <a:tailEnd/>
          </a:ln>
        </p:spPr>
        <p:txBody>
          <a:bodyPr vert="horz" wrap="square" lIns="0" tIns="36000" rIns="0" bIns="0" numCol="1" anchor="t" anchorCtr="0" compatLnSpc="1">
            <a:prstTxWarp prst="textNoShape">
              <a:avLst/>
            </a:prstTxWarp>
          </a:bodyPr>
          <a:lstStyle>
            <a:lvl1pPr marL="179978" indent="-179978" algn="l" rtl="0" eaLnBrk="1" fontAlgn="base" hangingPunct="1">
              <a:spcBef>
                <a:spcPts val="300"/>
              </a:spcBef>
              <a:spcAft>
                <a:spcPts val="300"/>
              </a:spcAft>
              <a:buClr>
                <a:schemeClr val="tx1"/>
              </a:buClr>
              <a:buFont typeface="Arial" pitchFamily="34" charset="0"/>
              <a:defRPr lang="de-DE" sz="1800" dirty="0" smtClean="0">
                <a:solidFill>
                  <a:schemeClr val="tx1"/>
                </a:solidFill>
                <a:latin typeface="+mn-lt"/>
                <a:ea typeface="+mn-ea"/>
                <a:cs typeface="+mn-cs"/>
              </a:defRPr>
            </a:lvl1pPr>
            <a:lvl2pPr marL="359955" indent="-179978" algn="l" rtl="0" eaLnBrk="1" fontAlgn="base" hangingPunct="1">
              <a:spcBef>
                <a:spcPts val="300"/>
              </a:spcBef>
              <a:spcAft>
                <a:spcPts val="300"/>
              </a:spcAft>
              <a:buClr>
                <a:schemeClr val="tx1"/>
              </a:buClr>
              <a:buFont typeface="Arial" pitchFamily="34" charset="0"/>
              <a:defRPr lang="de-DE" sz="1600" dirty="0" smtClean="0">
                <a:solidFill>
                  <a:schemeClr val="tx1"/>
                </a:solidFill>
                <a:latin typeface="+mn-lt"/>
                <a:ea typeface="+mn-ea"/>
                <a:cs typeface="+mn-cs"/>
              </a:defRPr>
            </a:lvl2pPr>
            <a:lvl3pPr marL="539684" indent="-143982" algn="l" rtl="0" eaLnBrk="1" fontAlgn="base" hangingPunct="1">
              <a:spcBef>
                <a:spcPts val="300"/>
              </a:spcBef>
              <a:spcAft>
                <a:spcPts val="300"/>
              </a:spcAft>
              <a:buClr>
                <a:schemeClr val="tx1"/>
              </a:buClr>
              <a:buFont typeface="Arial" pitchFamily="34" charset="0"/>
              <a:tabLst/>
              <a:defRPr lang="de-DE" sz="1400" dirty="0" smtClean="0">
                <a:solidFill>
                  <a:schemeClr val="tx1"/>
                </a:solidFill>
                <a:latin typeface="+mn-lt"/>
                <a:ea typeface="+mn-ea"/>
                <a:cs typeface="+mn-cs"/>
              </a:defRPr>
            </a:lvl3pPr>
            <a:lvl4pPr marL="683915" indent="-143982" algn="l" rtl="0" eaLnBrk="1" fontAlgn="base" hangingPunct="1">
              <a:spcBef>
                <a:spcPts val="300"/>
              </a:spcBef>
              <a:spcAft>
                <a:spcPts val="300"/>
              </a:spcAft>
              <a:buClr>
                <a:schemeClr val="tx1"/>
              </a:buClr>
              <a:buFont typeface="Arial" pitchFamily="34" charset="0"/>
              <a:defRPr lang="de-DE" sz="1200" dirty="0" smtClean="0">
                <a:solidFill>
                  <a:schemeClr val="tx1"/>
                </a:solidFill>
                <a:latin typeface="+mn-lt"/>
                <a:ea typeface="+mn-ea"/>
                <a:cs typeface="+mn-cs"/>
              </a:defRPr>
            </a:lvl4pPr>
            <a:lvl5pPr marL="827895" indent="-107987" algn="l" rtl="0" eaLnBrk="1" fontAlgn="base" hangingPunct="1">
              <a:spcBef>
                <a:spcPts val="300"/>
              </a:spcBef>
              <a:spcAft>
                <a:spcPts val="300"/>
              </a:spcAft>
              <a:buClr>
                <a:schemeClr val="tx1"/>
              </a:buClr>
              <a:buFont typeface="Arial" pitchFamily="34" charset="0"/>
              <a:defRPr lang="de-DE" sz="1100" dirty="0">
                <a:solidFill>
                  <a:schemeClr val="tx1"/>
                </a:solidFill>
                <a:latin typeface="+mn-lt"/>
                <a:ea typeface="+mn-ea"/>
                <a:cs typeface="+mn-cs"/>
              </a:defRPr>
            </a:lvl5pPr>
          </a:lstStyle>
          <a:p>
            <a:pPr lvl="0"/>
            <a:r>
              <a:rPr lang="en-US" noProof="0" dirty="0"/>
              <a:t>Bullet 1</a:t>
            </a:r>
          </a:p>
          <a:p>
            <a:pPr lvl="1"/>
            <a:r>
              <a:rPr lang="en-US" noProof="0" dirty="0"/>
              <a:t>Bullet 2</a:t>
            </a:r>
          </a:p>
          <a:p>
            <a:pPr lvl="2"/>
            <a:r>
              <a:rPr lang="en-US" noProof="0" dirty="0"/>
              <a:t>Bullet 3</a:t>
            </a:r>
          </a:p>
          <a:p>
            <a:pPr lvl="3"/>
            <a:r>
              <a:rPr lang="en-US" noProof="0" dirty="0"/>
              <a:t>Bullet 4</a:t>
            </a:r>
          </a:p>
          <a:p>
            <a:pPr lvl="4"/>
            <a:r>
              <a:rPr lang="en-US" noProof="0" dirty="0"/>
              <a:t>Bullet 5</a:t>
            </a:r>
          </a:p>
        </p:txBody>
      </p:sp>
    </p:spTree>
    <p:extLst>
      <p:ext uri="{BB962C8B-B14F-4D97-AF65-F5344CB8AC3E}">
        <p14:creationId xmlns:p14="http://schemas.microsoft.com/office/powerpoint/2010/main" val="4102985132"/>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userDrawn="1">
  <p:cSld name="1_Title, Subtitle and Text Slide">
    <p:bg>
      <p:bgPr>
        <a:solidFill>
          <a:schemeClr val="tx1"/>
        </a:solidFill>
        <a:effectLst/>
      </p:bgPr>
    </p:bg>
    <p:spTree>
      <p:nvGrpSpPr>
        <p:cNvPr id="1" name=""/>
        <p:cNvGrpSpPr/>
        <p:nvPr/>
      </p:nvGrpSpPr>
      <p:grpSpPr>
        <a:xfrm>
          <a:off x="0" y="0"/>
          <a:ext cx="0" cy="0"/>
          <a:chOff x="0" y="0"/>
          <a:chExt cx="0" cy="0"/>
        </a:xfrm>
      </p:grpSpPr>
      <p:sp>
        <p:nvSpPr>
          <p:cNvPr id="17" name="Text Placeholder 16"/>
          <p:cNvSpPr>
            <a:spLocks noGrp="1"/>
          </p:cNvSpPr>
          <p:nvPr>
            <p:ph type="body" sz="quarter" idx="10"/>
          </p:nvPr>
        </p:nvSpPr>
        <p:spPr>
          <a:xfrm>
            <a:off x="607486" y="1180800"/>
            <a:ext cx="10977033" cy="396000"/>
          </a:xfrm>
          <a:prstGeom prst="rect">
            <a:avLst/>
          </a:prstGeom>
        </p:spPr>
        <p:txBody>
          <a:bodyPr lIns="0"/>
          <a:lstStyle>
            <a:lvl1pPr marL="0" indent="0">
              <a:buNone/>
              <a:defRPr sz="2000">
                <a:solidFill>
                  <a:schemeClr val="accent1"/>
                </a:solidFill>
                <a:latin typeface="+mj-lt"/>
              </a:defRPr>
            </a:lvl1pPr>
            <a:lvl2pPr>
              <a:defRPr sz="2600"/>
            </a:lvl2pPr>
            <a:lvl3pPr>
              <a:defRPr sz="2400"/>
            </a:lvl3pPr>
            <a:lvl4pPr>
              <a:defRPr sz="2200"/>
            </a:lvl4pPr>
            <a:lvl5pPr>
              <a:defRPr sz="2000"/>
            </a:lvl5pPr>
          </a:lstStyle>
          <a:p>
            <a:pPr lvl="0"/>
            <a:r>
              <a:rPr lang="en-US"/>
              <a:t>Click to edit Master text styles</a:t>
            </a:r>
          </a:p>
        </p:txBody>
      </p:sp>
      <p:sp>
        <p:nvSpPr>
          <p:cNvPr id="8" name="Content Placeholder 7"/>
          <p:cNvSpPr>
            <a:spLocks noGrp="1"/>
          </p:cNvSpPr>
          <p:nvPr>
            <p:ph sz="quarter" idx="11"/>
          </p:nvPr>
        </p:nvSpPr>
        <p:spPr>
          <a:xfrm>
            <a:off x="607486" y="1576800"/>
            <a:ext cx="10977033" cy="491430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AU" dirty="0"/>
          </a:p>
        </p:txBody>
      </p:sp>
      <p:sp>
        <p:nvSpPr>
          <p:cNvPr id="7" name="Slide Number Placeholder 2"/>
          <p:cNvSpPr>
            <a:spLocks noGrp="1"/>
          </p:cNvSpPr>
          <p:nvPr>
            <p:ph type="sldNum" sz="quarter" idx="12"/>
          </p:nvPr>
        </p:nvSpPr>
        <p:spPr>
          <a:xfrm>
            <a:off x="10853809" y="6575426"/>
            <a:ext cx="730711" cy="128588"/>
          </a:xfrm>
          <a:prstGeom prst="rect">
            <a:avLst/>
          </a:prstGeom>
        </p:spPr>
        <p:txBody>
          <a:bodyPr anchor="ctr"/>
          <a:lstStyle>
            <a:lvl1pPr>
              <a:defRPr sz="1200">
                <a:solidFill>
                  <a:schemeClr val="bg1"/>
                </a:solidFill>
              </a:defRPr>
            </a:lvl1pPr>
          </a:lstStyle>
          <a:p>
            <a:pPr>
              <a:defRPr/>
            </a:pPr>
            <a:fld id="{90CBDC3A-D49F-4631-A8C7-55D59B33E5FA}" type="slidenum">
              <a:rPr lang="en-US" smtClean="0">
                <a:solidFill>
                  <a:prstClr val="white"/>
                </a:solidFill>
                <a:cs typeface="Arial" charset="0"/>
              </a:rPr>
              <a:pPr>
                <a:defRPr/>
              </a:pPr>
              <a:t>‹#›</a:t>
            </a:fld>
            <a:endParaRPr lang="en-US" dirty="0">
              <a:solidFill>
                <a:prstClr val="white"/>
              </a:solidFill>
              <a:cs typeface="Arial" charset="0"/>
            </a:endParaRPr>
          </a:p>
        </p:txBody>
      </p:sp>
      <p:sp>
        <p:nvSpPr>
          <p:cNvPr id="9" name="Segnaposto piè di pagina 2"/>
          <p:cNvSpPr>
            <a:spLocks noGrp="1"/>
          </p:cNvSpPr>
          <p:nvPr>
            <p:ph type="ftr" sz="quarter" idx="3"/>
          </p:nvPr>
        </p:nvSpPr>
        <p:spPr>
          <a:xfrm>
            <a:off x="607486" y="6575426"/>
            <a:ext cx="5414433" cy="128588"/>
          </a:xfrm>
          <a:prstGeom prst="rect">
            <a:avLst/>
          </a:prstGeom>
        </p:spPr>
        <p:txBody>
          <a:bodyPr anchor="ctr"/>
          <a:lstStyle>
            <a:lvl1pPr>
              <a:defRPr sz="1051">
                <a:solidFill>
                  <a:schemeClr val="bg1"/>
                </a:solidFill>
              </a:defRPr>
            </a:lvl1pPr>
          </a:lstStyle>
          <a:p>
            <a:r>
              <a:rPr lang="en-US">
                <a:solidFill>
                  <a:prstClr val="white"/>
                </a:solidFill>
                <a:cs typeface="Arial" charset="0"/>
              </a:rPr>
              <a:t>Copyright © 2018 Accenture. All rights reserved.</a:t>
            </a:r>
            <a:endParaRPr lang="en-GB" dirty="0">
              <a:solidFill>
                <a:prstClr val="white"/>
              </a:solidFill>
              <a:cs typeface="Arial" charset="0"/>
            </a:endParaRPr>
          </a:p>
        </p:txBody>
      </p:sp>
    </p:spTree>
    <p:extLst>
      <p:ext uri="{BB962C8B-B14F-4D97-AF65-F5344CB8AC3E}">
        <p14:creationId xmlns:p14="http://schemas.microsoft.com/office/powerpoint/2010/main" val="870691512"/>
      </p:ext>
    </p:extLst>
  </p:cSld>
  <p:clrMapOvr>
    <a:overrideClrMapping bg1="lt1" tx1="dk1" bg2="lt2" tx2="dk2" accent1="accent1" accent2="accent2" accent3="accent3" accent4="accent4" accent5="accent5" accent6="accent6" hlink="hlink" folHlink="folHlink"/>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userDrawn="1">
  <p:cSld name="Title and Strapline">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endParaRPr lang="en-GB"/>
          </a:p>
        </p:txBody>
      </p:sp>
      <p:sp>
        <p:nvSpPr>
          <p:cNvPr id="4" name="Text Placeholder 3"/>
          <p:cNvSpPr>
            <a:spLocks noGrp="1"/>
          </p:cNvSpPr>
          <p:nvPr>
            <p:ph type="body" sz="quarter" idx="10" hasCustomPrompt="1"/>
          </p:nvPr>
        </p:nvSpPr>
        <p:spPr>
          <a:xfrm>
            <a:off x="586497" y="1261393"/>
            <a:ext cx="10968567" cy="299467"/>
          </a:xfrm>
        </p:spPr>
        <p:txBody>
          <a:bodyPr/>
          <a:lstStyle>
            <a:lvl1pPr>
              <a:defRPr sz="1800" b="1">
                <a:solidFill>
                  <a:srgbClr val="FF0000"/>
                </a:solidFill>
              </a:defRPr>
            </a:lvl1pPr>
          </a:lstStyle>
          <a:p>
            <a:pPr lvl="0"/>
            <a:r>
              <a:rPr lang="en-US" dirty="0"/>
              <a:t>Strapline</a:t>
            </a:r>
            <a:endParaRPr lang="en-GB" dirty="0"/>
          </a:p>
        </p:txBody>
      </p:sp>
    </p:spTree>
    <p:extLst>
      <p:ext uri="{BB962C8B-B14F-4D97-AF65-F5344CB8AC3E}">
        <p14:creationId xmlns:p14="http://schemas.microsoft.com/office/powerpoint/2010/main" val="896835041"/>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userDrawn="1">
  <p:cSld name="Title and Paragraphs">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userDrawn="1">
            <p:custDataLst>
              <p:tags r:id="rId2"/>
            </p:custDataLst>
            <p:extLst>
              <p:ext uri="{D42A27DB-BD31-4B8C-83A1-F6EECF244321}">
                <p14:modId xmlns:p14="http://schemas.microsoft.com/office/powerpoint/2010/main" val="607681435"/>
              </p:ext>
            </p:extLst>
          </p:nvPr>
        </p:nvGraphicFramePr>
        <p:xfrm>
          <a:off x="0" y="2"/>
          <a:ext cx="211667" cy="158749"/>
        </p:xfrm>
        <a:graphic>
          <a:graphicData uri="http://schemas.openxmlformats.org/presentationml/2006/ole">
            <mc:AlternateContent xmlns:mc="http://schemas.openxmlformats.org/markup-compatibility/2006">
              <mc:Choice xmlns:v="urn:schemas-microsoft-com:vml" Requires="v">
                <p:oleObj spid="_x0000_s21519" name="think-cell Slide" r:id="rId5" imgW="270" imgH="270" progId="TCLayout.ActiveDocument.1">
                  <p:embed/>
                </p:oleObj>
              </mc:Choice>
              <mc:Fallback>
                <p:oleObj name="think-cell Slide" r:id="rId5" imgW="270" imgH="270" progId="TCLayout.ActiveDocument.1">
                  <p:embed/>
                  <p:pic>
                    <p:nvPicPr>
                      <p:cNvPr id="12" name="Object 11"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2"/>
                        <a:ext cx="211667" cy="15874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hidden="1">
            <a:extLst>
              <a:ext uri="{FF2B5EF4-FFF2-40B4-BE49-F238E27FC236}">
                <a16:creationId xmlns:a16="http://schemas.microsoft.com/office/drawing/2014/main" id="{5B32E9DF-89B5-479C-A806-C52BD762507E}"/>
              </a:ext>
            </a:extLst>
          </p:cNvPr>
          <p:cNvSpPr/>
          <p:nvPr userDrawn="1">
            <p:custDataLst>
              <p:tags r:id="rId3"/>
            </p:custDataLst>
          </p:nvPr>
        </p:nvSpPr>
        <p:spPr>
          <a:xfrm>
            <a:off x="0" y="0"/>
            <a:ext cx="158750" cy="15875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80000"/>
              </a:lnSpc>
              <a:spcBef>
                <a:spcPct val="0"/>
              </a:spcBef>
              <a:spcAft>
                <a:spcPct val="0"/>
              </a:spcAft>
            </a:pPr>
            <a:endParaRPr lang="en-GB" sz="3200" b="0" i="0" baseline="0" dirty="0">
              <a:latin typeface="Arial Black" panose="020B0A04020102020204" pitchFamily="34" charset="0"/>
              <a:sym typeface="Arial Black" panose="020B0A04020102020204" pitchFamily="34" charset="0"/>
            </a:endParaRPr>
          </a:p>
        </p:txBody>
      </p:sp>
      <p:sp>
        <p:nvSpPr>
          <p:cNvPr id="8" name="Content Placeholder 7"/>
          <p:cNvSpPr>
            <a:spLocks noGrp="1"/>
          </p:cNvSpPr>
          <p:nvPr>
            <p:ph sz="quarter" idx="11" hasCustomPrompt="1"/>
          </p:nvPr>
        </p:nvSpPr>
        <p:spPr>
          <a:xfrm>
            <a:off x="607488" y="1751014"/>
            <a:ext cx="10977033" cy="4291460"/>
          </a:xfrm>
        </p:spPr>
        <p:txBody>
          <a:bodyPr vert="horz" lIns="0" tIns="45720" rIns="0" bIns="0" rtlCol="0">
            <a:noAutofit/>
          </a:bodyPr>
          <a:lstStyle>
            <a:lvl2pPr>
              <a:defRPr lang="en-US" sz="1600" dirty="0" smtClean="0"/>
            </a:lvl2pPr>
            <a:lvl3pPr>
              <a:defRPr lang="en-US" sz="1400" dirty="0" smtClean="0"/>
            </a:lvl3pPr>
            <a:lvl4pPr>
              <a:defRPr lang="en-US" sz="1200" dirty="0" smtClean="0"/>
            </a:lvl4pPr>
            <a:lvl5pPr>
              <a:defRPr lang="en-AU" sz="1100" dirty="0"/>
            </a:lvl5pPr>
          </a:lstStyle>
          <a:p>
            <a:pPr lvl="1"/>
            <a:r>
              <a:rPr lang="en-GB" dirty="0"/>
              <a:t>Second level</a:t>
            </a:r>
          </a:p>
          <a:p>
            <a:pPr lvl="2"/>
            <a:r>
              <a:rPr lang="en-GB" dirty="0"/>
              <a:t>Third level</a:t>
            </a:r>
          </a:p>
          <a:p>
            <a:pPr lvl="3"/>
            <a:r>
              <a:rPr lang="en-GB" dirty="0"/>
              <a:t>Fourth level</a:t>
            </a:r>
          </a:p>
          <a:p>
            <a:pPr lvl="4"/>
            <a:r>
              <a:rPr lang="en-GB" dirty="0"/>
              <a:t>Fifth level</a:t>
            </a:r>
          </a:p>
        </p:txBody>
      </p:sp>
      <p:sp>
        <p:nvSpPr>
          <p:cNvPr id="2" name="Title 1"/>
          <p:cNvSpPr>
            <a:spLocks noGrp="1"/>
          </p:cNvSpPr>
          <p:nvPr>
            <p:ph type="title"/>
          </p:nvPr>
        </p:nvSpPr>
        <p:spPr>
          <a:xfrm>
            <a:off x="607486" y="302643"/>
            <a:ext cx="10977033" cy="918349"/>
          </a:xfrm>
        </p:spPr>
        <p:txBody>
          <a:bodyPr/>
          <a:lstStyle/>
          <a:p>
            <a:r>
              <a:rPr lang="en-GB" dirty="0"/>
              <a:t>Click to edit Master title style</a:t>
            </a:r>
          </a:p>
        </p:txBody>
      </p:sp>
      <p:sp>
        <p:nvSpPr>
          <p:cNvPr id="4" name="Text Placeholder 3"/>
          <p:cNvSpPr>
            <a:spLocks noGrp="1"/>
          </p:cNvSpPr>
          <p:nvPr>
            <p:ph type="body" sz="quarter" idx="12" hasCustomPrompt="1"/>
          </p:nvPr>
        </p:nvSpPr>
        <p:spPr>
          <a:xfrm>
            <a:off x="607488" y="1287464"/>
            <a:ext cx="10977033" cy="361949"/>
          </a:xfrm>
        </p:spPr>
        <p:txBody>
          <a:bodyPr/>
          <a:lstStyle>
            <a:lvl1pPr marL="0" indent="0">
              <a:buNone/>
              <a:defRPr lang="en-US" sz="1800" b="1" kern="1200" dirty="0" smtClean="0">
                <a:solidFill>
                  <a:schemeClr val="accent2"/>
                </a:solidFill>
                <a:latin typeface="+mn-lt"/>
                <a:ea typeface="Arial" pitchFamily="-105" charset="-52"/>
                <a:cs typeface="Arial" pitchFamily="34" charset="0"/>
              </a:defRPr>
            </a:lvl1pPr>
          </a:lstStyle>
          <a:p>
            <a:pPr lvl="0"/>
            <a:r>
              <a:rPr lang="en-GB" dirty="0"/>
              <a:t>Subtitle</a:t>
            </a:r>
          </a:p>
        </p:txBody>
      </p:sp>
      <p:sp>
        <p:nvSpPr>
          <p:cNvPr id="7" name="Rectangle 7"/>
          <p:cNvSpPr>
            <a:spLocks noGrp="1" noChangeArrowheads="1"/>
          </p:cNvSpPr>
          <p:nvPr>
            <p:ph type="sldNum" sz="quarter" idx="4"/>
          </p:nvPr>
        </p:nvSpPr>
        <p:spPr bwMode="gray">
          <a:xfrm>
            <a:off x="719667" y="6394644"/>
            <a:ext cx="1007533" cy="16716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lnSpc>
                <a:spcPct val="100000"/>
              </a:lnSpc>
              <a:buClrTx/>
              <a:buSzTx/>
              <a:defRPr sz="1200">
                <a:solidFill>
                  <a:schemeClr val="tx2"/>
                </a:solidFill>
                <a:latin typeface="+mn-lt"/>
                <a:cs typeface="+mn-cs"/>
              </a:defRPr>
            </a:lvl1pPr>
          </a:lstStyle>
          <a:p>
            <a:pPr>
              <a:defRPr/>
            </a:pPr>
            <a:fld id="{39001274-5353-41CD-85AC-FC554B6FA2F9}" type="slidenum">
              <a:rPr lang="en-GB" smtClean="0">
                <a:solidFill>
                  <a:srgbClr val="E1000F"/>
                </a:solidFill>
              </a:rPr>
              <a:pPr>
                <a:defRPr/>
              </a:pPr>
              <a:t>‹#›</a:t>
            </a:fld>
            <a:endParaRPr lang="en-GB" dirty="0">
              <a:solidFill>
                <a:srgbClr val="E1000F"/>
              </a:solidFill>
            </a:endParaRPr>
          </a:p>
        </p:txBody>
      </p:sp>
      <p:sp>
        <p:nvSpPr>
          <p:cNvPr id="9" name="Rectangle 5"/>
          <p:cNvSpPr>
            <a:spLocks noGrp="1" noChangeArrowheads="1"/>
          </p:cNvSpPr>
          <p:nvPr>
            <p:ph type="dt" sz="half" idx="2"/>
          </p:nvPr>
        </p:nvSpPr>
        <p:spPr bwMode="gray">
          <a:xfrm>
            <a:off x="1775884" y="6394644"/>
            <a:ext cx="1631949" cy="16716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lnSpc>
                <a:spcPct val="100000"/>
              </a:lnSpc>
              <a:buClrTx/>
              <a:buSzTx/>
              <a:defRPr sz="1200">
                <a:solidFill>
                  <a:schemeClr val="tx2"/>
                </a:solidFill>
                <a:latin typeface="+mn-lt"/>
                <a:cs typeface="+mn-cs"/>
              </a:defRPr>
            </a:lvl1pPr>
          </a:lstStyle>
          <a:p>
            <a:pPr>
              <a:defRPr/>
            </a:pPr>
            <a:endParaRPr lang="en-GB" dirty="0">
              <a:solidFill>
                <a:srgbClr val="E1000F"/>
              </a:solidFill>
            </a:endParaRPr>
          </a:p>
        </p:txBody>
      </p:sp>
    </p:spTree>
    <p:extLst>
      <p:ext uri="{BB962C8B-B14F-4D97-AF65-F5344CB8AC3E}">
        <p14:creationId xmlns:p14="http://schemas.microsoft.com/office/powerpoint/2010/main" val="2881928881"/>
      </p:ext>
    </p:extLst>
  </p:cSld>
  <p:clrMapOvr>
    <a:overrideClrMapping bg1="lt1" tx1="dk1" bg2="lt2" tx2="dk2" accent1="accent1" accent2="accent2" accent3="accent3" accent4="accent4" accent5="accent5" accent6="accent6" hlink="hlink" folHlink="folHlink"/>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userDrawn="1">
  <p:cSld name="2_Title, Sub-Title and Content">
    <p:spTree>
      <p:nvGrpSpPr>
        <p:cNvPr id="1" name=""/>
        <p:cNvGrpSpPr/>
        <p:nvPr/>
      </p:nvGrpSpPr>
      <p:grpSpPr>
        <a:xfrm>
          <a:off x="0" y="0"/>
          <a:ext cx="0" cy="0"/>
          <a:chOff x="0" y="0"/>
          <a:chExt cx="0" cy="0"/>
        </a:xfrm>
      </p:grpSpPr>
      <p:sp>
        <p:nvSpPr>
          <p:cNvPr id="4" name="Titel 3"/>
          <p:cNvSpPr>
            <a:spLocks noGrp="1"/>
          </p:cNvSpPr>
          <p:nvPr>
            <p:ph type="title"/>
          </p:nvPr>
        </p:nvSpPr>
        <p:spPr>
          <a:xfrm>
            <a:off x="624421" y="260650"/>
            <a:ext cx="10937924" cy="841655"/>
          </a:xfrm>
        </p:spPr>
        <p:txBody>
          <a:bodyPr anchor="ctr" anchorCtr="0"/>
          <a:lstStyle>
            <a:lvl1pPr>
              <a:defRPr sz="2700">
                <a:latin typeface="Calibri Light" panose="020F0302020204030204" pitchFamily="34" charset="0"/>
              </a:defRPr>
            </a:lvl1pPr>
          </a:lstStyle>
          <a:p>
            <a:r>
              <a:rPr lang="en-US" dirty="0"/>
              <a:t>Click to edit Master title style</a:t>
            </a:r>
            <a:endParaRPr lang="de-DE" dirty="0"/>
          </a:p>
        </p:txBody>
      </p:sp>
      <p:sp>
        <p:nvSpPr>
          <p:cNvPr id="5" name="TextBox 4"/>
          <p:cNvSpPr txBox="1"/>
          <p:nvPr userDrawn="1"/>
        </p:nvSpPr>
        <p:spPr>
          <a:xfrm>
            <a:off x="767408" y="2564905"/>
            <a:ext cx="54592" cy="262405"/>
          </a:xfrm>
          <a:prstGeom prst="rect">
            <a:avLst/>
          </a:prstGeom>
          <a:noFill/>
        </p:spPr>
        <p:txBody>
          <a:bodyPr wrap="none" lIns="27000" tIns="27000" rIns="27000" bIns="27000" rtlCol="0">
            <a:spAutoFit/>
          </a:bodyPr>
          <a:lstStyle/>
          <a:p>
            <a:endParaRPr lang="es-ES" sz="1351" dirty="0" err="1">
              <a:solidFill>
                <a:srgbClr val="000000"/>
              </a:solidFill>
              <a:latin typeface="Calibri Light" panose="020F0302020204030204" pitchFamily="34" charset="0"/>
            </a:endParaRPr>
          </a:p>
        </p:txBody>
      </p:sp>
    </p:spTree>
    <p:extLst>
      <p:ext uri="{BB962C8B-B14F-4D97-AF65-F5344CB8AC3E}">
        <p14:creationId xmlns:p14="http://schemas.microsoft.com/office/powerpoint/2010/main" val="4058785822"/>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242CAC9-6944-454A-967F-766012470F9C}"/>
              </a:ext>
            </a:extLst>
          </p:cNvPr>
          <p:cNvGraphicFramePr>
            <a:graphicFrameLocks noChangeAspect="1"/>
          </p:cNvGraphicFramePr>
          <p:nvPr userDrawn="1">
            <p:custDataLst>
              <p:tags r:id="rId2"/>
            </p:custDataLst>
            <p:extLst>
              <p:ext uri="{D42A27DB-BD31-4B8C-83A1-F6EECF244321}">
                <p14:modId xmlns:p14="http://schemas.microsoft.com/office/powerpoint/2010/main" val="3547062750"/>
              </p:ext>
            </p:extLst>
          </p:nvPr>
        </p:nvGraphicFramePr>
        <p:xfrm>
          <a:off x="2118" y="2118"/>
          <a:ext cx="2116" cy="2116"/>
        </p:xfrm>
        <a:graphic>
          <a:graphicData uri="http://schemas.openxmlformats.org/presentationml/2006/ole">
            <mc:AlternateContent xmlns:mc="http://schemas.openxmlformats.org/markup-compatibility/2006">
              <mc:Choice xmlns:v="urn:schemas-microsoft-com:vml" Requires="v">
                <p:oleObj spid="_x0000_s22543" name="think-cell Slide" r:id="rId4" imgW="470" imgH="469" progId="TCLayout.ActiveDocument.1">
                  <p:embed/>
                </p:oleObj>
              </mc:Choice>
              <mc:Fallback>
                <p:oleObj name="think-cell Slide" r:id="rId4" imgW="470" imgH="469" progId="TCLayout.ActiveDocument.1">
                  <p:embed/>
                  <p:pic>
                    <p:nvPicPr>
                      <p:cNvPr id="2" name="Object 1" hidden="1">
                        <a:extLst>
                          <a:ext uri="{FF2B5EF4-FFF2-40B4-BE49-F238E27FC236}">
                            <a16:creationId xmlns:a16="http://schemas.microsoft.com/office/drawing/2014/main" id="{1242CAC9-6944-454A-967F-766012470F9C}"/>
                          </a:ext>
                        </a:extLst>
                      </p:cNvPr>
                      <p:cNvPicPr/>
                      <p:nvPr/>
                    </p:nvPicPr>
                    <p:blipFill>
                      <a:blip r:embed="rId5"/>
                      <a:stretch>
                        <a:fillRect/>
                      </a:stretch>
                    </p:blipFill>
                    <p:spPr>
                      <a:xfrm>
                        <a:off x="2118" y="2118"/>
                        <a:ext cx="2116" cy="2116"/>
                      </a:xfrm>
                      <a:prstGeom prst="rect">
                        <a:avLst/>
                      </a:prstGeom>
                    </p:spPr>
                  </p:pic>
                </p:oleObj>
              </mc:Fallback>
            </mc:AlternateContent>
          </a:graphicData>
        </a:graphic>
      </p:graphicFrame>
      <p:sp>
        <p:nvSpPr>
          <p:cNvPr id="4" name="Rectangle 3"/>
          <p:cNvSpPr/>
          <p:nvPr userDrawn="1"/>
        </p:nvSpPr>
        <p:spPr>
          <a:xfrm>
            <a:off x="0" y="0"/>
            <a:ext cx="12192000" cy="6858000"/>
          </a:xfrm>
          <a:prstGeom prst="rect">
            <a:avLst/>
          </a:prstGeom>
          <a:solidFill>
            <a:srgbClr val="00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31"/>
          </a:p>
        </p:txBody>
      </p:sp>
      <p:sp>
        <p:nvSpPr>
          <p:cNvPr id="3" name="Slide Number Placeholder 2"/>
          <p:cNvSpPr>
            <a:spLocks noGrp="1"/>
          </p:cNvSpPr>
          <p:nvPr>
            <p:ph type="sldNum" sz="quarter" idx="10"/>
          </p:nvPr>
        </p:nvSpPr>
        <p:spPr/>
        <p:txBody>
          <a:bodyPr/>
          <a:lstStyle/>
          <a:p>
            <a:fld id="{E26F1012-FDC6-49E8-BFC6-FFF3313C7D65}" type="slidenum">
              <a:rPr lang="en-US" smtClean="0"/>
              <a:pPr/>
              <a:t>‹#›</a:t>
            </a:fld>
            <a:endParaRPr lang="en-US" dirty="0"/>
          </a:p>
        </p:txBody>
      </p:sp>
    </p:spTree>
    <p:extLst>
      <p:ext uri="{BB962C8B-B14F-4D97-AF65-F5344CB8AC3E}">
        <p14:creationId xmlns:p14="http://schemas.microsoft.com/office/powerpoint/2010/main" val="28841326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2_Cover">
    <p:bg>
      <p:bgPr>
        <a:solidFill>
          <a:schemeClr val="bg1"/>
        </a:solidFill>
        <a:effectLst/>
      </p:bgPr>
    </p:bg>
    <p:spTree>
      <p:nvGrpSpPr>
        <p:cNvPr id="1" name=""/>
        <p:cNvGrpSpPr/>
        <p:nvPr/>
      </p:nvGrpSpPr>
      <p:grpSpPr>
        <a:xfrm>
          <a:off x="0" y="0"/>
          <a:ext cx="0" cy="0"/>
          <a:chOff x="0" y="0"/>
          <a:chExt cx="0" cy="0"/>
        </a:xfrm>
      </p:grpSpPr>
      <p:pic>
        <p:nvPicPr>
          <p:cNvPr id="12" name="Picture 6">
            <a:extLst>
              <a:ext uri="{FF2B5EF4-FFF2-40B4-BE49-F238E27FC236}">
                <a16:creationId xmlns:a16="http://schemas.microsoft.com/office/drawing/2014/main" id="{26406C97-F940-4428-BD85-B70102ABF7F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39712"/>
          </a:xfrm>
          <a:prstGeom prst="rect">
            <a:avLst/>
          </a:prstGeom>
        </p:spPr>
      </p:pic>
      <p:sp>
        <p:nvSpPr>
          <p:cNvPr id="6" name="SubTitle"/>
          <p:cNvSpPr>
            <a:spLocks noGrp="1"/>
          </p:cNvSpPr>
          <p:nvPr userDrawn="1">
            <p:ph type="body" sz="quarter" idx="12" hasCustomPrompt="1"/>
          </p:nvPr>
        </p:nvSpPr>
        <p:spPr>
          <a:xfrm>
            <a:off x="7756071" y="4101089"/>
            <a:ext cx="3856329" cy="1041195"/>
          </a:xfrm>
        </p:spPr>
        <p:txBody>
          <a:bodyPr anchor="b"/>
          <a:lstStyle>
            <a:lvl1pPr marL="0" indent="0">
              <a:lnSpc>
                <a:spcPct val="80000"/>
              </a:lnSpc>
              <a:buNone/>
              <a:defRPr sz="2000" b="0" i="0" cap="all" baseline="0">
                <a:solidFill>
                  <a:schemeClr val="bg1"/>
                </a:solidFill>
                <a:latin typeface="+mj-lt"/>
              </a:defRPr>
            </a:lvl1pPr>
          </a:lstStyle>
          <a:p>
            <a:pPr lvl="0"/>
            <a:r>
              <a:rPr lang="en-US" dirty="0"/>
              <a:t>SUBTITLE LINE</a:t>
            </a:r>
            <a:br>
              <a:rPr lang="en-US" dirty="0"/>
            </a:br>
            <a:r>
              <a:rPr lang="en-US" dirty="0"/>
              <a:t>SECOND LINE</a:t>
            </a:r>
          </a:p>
        </p:txBody>
      </p:sp>
      <p:sp>
        <p:nvSpPr>
          <p:cNvPr id="8" name="MasterTitle"/>
          <p:cNvSpPr>
            <a:spLocks noGrp="1"/>
          </p:cNvSpPr>
          <p:nvPr userDrawn="1">
            <p:ph type="title" hasCustomPrompt="1"/>
          </p:nvPr>
        </p:nvSpPr>
        <p:spPr>
          <a:xfrm>
            <a:off x="381001" y="323851"/>
            <a:ext cx="5751674" cy="6210300"/>
          </a:xfrm>
        </p:spPr>
        <p:txBody>
          <a:bodyPr lIns="0" tIns="0" rIns="0" bIns="0" anchor="ctr"/>
          <a:lstStyle>
            <a:lvl1pPr>
              <a:lnSpc>
                <a:spcPct val="70000"/>
              </a:lnSpc>
              <a:defRPr sz="7200" spc="-150" baseline="0">
                <a:solidFill>
                  <a:schemeClr val="tx1"/>
                </a:solidFill>
              </a:defRPr>
            </a:lvl1pPr>
          </a:lstStyle>
          <a:p>
            <a:r>
              <a:rPr lang="en-US" dirty="0"/>
              <a:t>This is a</a:t>
            </a:r>
            <a:br>
              <a:rPr lang="en-US" dirty="0"/>
            </a:br>
            <a:r>
              <a:rPr lang="en-US" dirty="0"/>
              <a:t>Headline</a:t>
            </a:r>
            <a:br>
              <a:rPr lang="en-US" dirty="0"/>
            </a:br>
            <a:r>
              <a:rPr lang="en-US" dirty="0"/>
              <a:t>This is a Subhead</a:t>
            </a:r>
            <a:endParaRPr lang="en-AU" dirty="0"/>
          </a:p>
        </p:txBody>
      </p:sp>
      <p:pic>
        <p:nvPicPr>
          <p:cNvPr id="13" name="Picture 2">
            <a:extLst>
              <a:ext uri="{FF2B5EF4-FFF2-40B4-BE49-F238E27FC236}">
                <a16:creationId xmlns:a16="http://schemas.microsoft.com/office/drawing/2014/main" id="{3A91EFE6-BD58-4F2A-9779-003E29AE9CD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81000" y="618067"/>
            <a:ext cx="1657649" cy="438146"/>
          </a:xfrm>
          <a:prstGeom prst="rect">
            <a:avLst/>
          </a:prstGeom>
        </p:spPr>
      </p:pic>
    </p:spTree>
    <p:extLst>
      <p:ext uri="{BB962C8B-B14F-4D97-AF65-F5344CB8AC3E}">
        <p14:creationId xmlns:p14="http://schemas.microsoft.com/office/powerpoint/2010/main" val="1391716892"/>
      </p:ext>
    </p:extLst>
  </p:cSld>
  <p:clrMapOvr>
    <a:overrideClrMapping bg1="lt1" tx1="dk1" bg2="lt2" tx2="dk2" accent1="accent1" accent2="accent2" accent3="accent3" accent4="accent4" accent5="accent5" accent6="accent6" hlink="hlink" folHlink="folHlink"/>
  </p:clrMapOvr>
  <p:extLst mod="1">
    <p:ext uri="{DCECCB84-F9BA-43D5-87BE-67443E8EF086}">
      <p15:sldGuideLst xmlns:p15="http://schemas.microsoft.com/office/powerpoint/2012/main">
        <p15:guide id="1" pos="7320">
          <p15:clr>
            <a:srgbClr val="5ACBF0"/>
          </p15:clr>
        </p15:guide>
      </p15:sldGuideLst>
    </p:ext>
  </p:extLst>
</p:sldLayout>
</file>

<file path=ppt/slideLayouts/slideLayout150.xml><?xml version="1.0" encoding="utf-8"?>
<p:sldLayout xmlns:a="http://schemas.openxmlformats.org/drawingml/2006/main" xmlns:r="http://schemas.openxmlformats.org/officeDocument/2006/relationships" xmlns:p="http://schemas.openxmlformats.org/presentationml/2006/main" userDrawn="1">
  <p:cSld name="9_Title_White">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4"/>
          </p:nvPr>
        </p:nvSpPr>
        <p:spPr/>
        <p:txBody>
          <a:bodyPr/>
          <a:lstStyle/>
          <a:p>
            <a:pPr defTabSz="1087106">
              <a:defRPr/>
            </a:pPr>
            <a:endParaRPr lang="en-AU" sz="2173" dirty="0">
              <a:solidFill>
                <a:srgbClr val="000000"/>
              </a:solidFill>
            </a:endParaRPr>
          </a:p>
        </p:txBody>
      </p:sp>
      <p:sp>
        <p:nvSpPr>
          <p:cNvPr id="3" name="Slide Number Placeholder 2"/>
          <p:cNvSpPr>
            <a:spLocks noGrp="1"/>
          </p:cNvSpPr>
          <p:nvPr>
            <p:ph type="sldNum" sz="quarter" idx="35"/>
          </p:nvPr>
        </p:nvSpPr>
        <p:spPr/>
        <p:txBody>
          <a:bodyPr/>
          <a:lstStyle/>
          <a:p>
            <a:pPr defTabSz="1087106">
              <a:defRPr/>
            </a:pPr>
            <a:fld id="{90CBDC3A-D49F-4631-A8C7-55D59B33E5FA}" type="slidenum">
              <a:rPr lang="en-US" smtClean="0">
                <a:solidFill>
                  <a:srgbClr val="919191"/>
                </a:solidFill>
              </a:rPr>
              <a:pPr defTabSz="1087106">
                <a:defRPr/>
              </a:pPr>
              <a:t>‹#›</a:t>
            </a:fld>
            <a:endParaRPr lang="en-US" dirty="0">
              <a:solidFill>
                <a:srgbClr val="919191"/>
              </a:solidFill>
            </a:endParaRPr>
          </a:p>
        </p:txBody>
      </p:sp>
      <p:sp>
        <p:nvSpPr>
          <p:cNvPr id="5" name="Title 1">
            <a:extLst>
              <a:ext uri="{FF2B5EF4-FFF2-40B4-BE49-F238E27FC236}">
                <a16:creationId xmlns:a16="http://schemas.microsoft.com/office/drawing/2014/main" id="{F22F80D1-0EB7-424E-B99D-3BBC057D51B0}"/>
              </a:ext>
            </a:extLst>
          </p:cNvPr>
          <p:cNvSpPr>
            <a:spLocks noGrp="1"/>
          </p:cNvSpPr>
          <p:nvPr>
            <p:ph type="title" hasCustomPrompt="1"/>
          </p:nvPr>
        </p:nvSpPr>
        <p:spPr>
          <a:xfrm>
            <a:off x="357329" y="394656"/>
            <a:ext cx="11834673" cy="543475"/>
          </a:xfrm>
        </p:spPr>
        <p:txBody>
          <a:bodyPr/>
          <a:lstStyle>
            <a:lvl1pPr algn="l">
              <a:defRPr sz="3199" b="1">
                <a:solidFill>
                  <a:schemeClr val="tx2"/>
                </a:solidFill>
                <a:latin typeface="+mj-lt"/>
              </a:defRPr>
            </a:lvl1pPr>
          </a:lstStyle>
          <a:p>
            <a:r>
              <a:rPr lang="en-US" dirty="0"/>
              <a:t>INSERT MAIN TITLE 36PT MIN 30PT</a:t>
            </a:r>
            <a:endParaRPr lang="en-AU" dirty="0"/>
          </a:p>
        </p:txBody>
      </p:sp>
    </p:spTree>
    <p:extLst>
      <p:ext uri="{BB962C8B-B14F-4D97-AF65-F5344CB8AC3E}">
        <p14:creationId xmlns:p14="http://schemas.microsoft.com/office/powerpoint/2010/main" val="1436507153"/>
      </p:ext>
    </p:extLst>
  </p:cSld>
  <p:clrMapOvr>
    <a:overrideClrMapping bg1="lt1" tx1="dk1" bg2="lt2" tx2="dk2" accent1="accent1" accent2="accent2" accent3="accent3" accent4="accent4" accent5="accent5" accent6="accent6" hlink="hlink" folHlink="folHlink"/>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blank">
  <p:cSld name="Footers Only: Light">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92DC7B0A-027B-45BC-B9D0-01D6F57C562A}"/>
              </a:ext>
            </a:extLst>
          </p:cNvPr>
          <p:cNvGraphicFramePr>
            <a:graphicFrameLocks noChangeAspect="1"/>
          </p:cNvGraphicFramePr>
          <p:nvPr userDrawn="1">
            <p:custDataLst>
              <p:tags r:id="rId2"/>
            </p:custDataLs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23567" name="think-cell Slide" r:id="rId4" imgW="470" imgH="469" progId="TCLayout.ActiveDocument.1">
                  <p:embed/>
                </p:oleObj>
              </mc:Choice>
              <mc:Fallback>
                <p:oleObj name="think-cell Slide" r:id="rId4" imgW="470" imgH="469" progId="TCLayout.ActiveDocument.1">
                  <p:embed/>
                  <p:pic>
                    <p:nvPicPr>
                      <p:cNvPr id="2" name="Object 1" hidden="1">
                        <a:extLst>
                          <a:ext uri="{FF2B5EF4-FFF2-40B4-BE49-F238E27FC236}">
                            <a16:creationId xmlns:a16="http://schemas.microsoft.com/office/drawing/2014/main" id="{92DC7B0A-027B-45BC-B9D0-01D6F57C562A}"/>
                          </a:ext>
                        </a:extLst>
                      </p:cNvPr>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7" name="Slide Number Placeholder 6"/>
          <p:cNvSpPr>
            <a:spLocks noGrp="1"/>
          </p:cNvSpPr>
          <p:nvPr>
            <p:ph type="sldNum" sz="quarter" idx="12"/>
          </p:nvPr>
        </p:nvSpPr>
        <p:spPr/>
        <p:txBody>
          <a:bodyPr/>
          <a:lstStyle/>
          <a:p>
            <a:pPr defTabSz="1087106">
              <a:defRPr/>
            </a:pPr>
            <a:fld id="{4F9AC08D-23A9-440E-BCB9-AA1E9877CC38}" type="slidenum">
              <a:rPr lang="en-US" smtClean="0">
                <a:solidFill>
                  <a:srgbClr val="919191"/>
                </a:solidFill>
              </a:rPr>
              <a:pPr defTabSz="1087106">
                <a:defRPr/>
              </a:pPr>
              <a:t>‹#›</a:t>
            </a:fld>
            <a:endParaRPr lang="en-US">
              <a:solidFill>
                <a:srgbClr val="919191"/>
              </a:solidFill>
            </a:endParaRPr>
          </a:p>
        </p:txBody>
      </p:sp>
      <p:sp>
        <p:nvSpPr>
          <p:cNvPr id="4" name="Footer Placeholder 1">
            <a:extLst>
              <a:ext uri="{FF2B5EF4-FFF2-40B4-BE49-F238E27FC236}">
                <a16:creationId xmlns:a16="http://schemas.microsoft.com/office/drawing/2014/main" id="{2476F126-61C2-4AFB-A24D-270AB5720B36}"/>
              </a:ext>
            </a:extLst>
          </p:cNvPr>
          <p:cNvSpPr>
            <a:spLocks noGrp="1"/>
          </p:cNvSpPr>
          <p:nvPr>
            <p:ph type="ftr" sz="quarter" idx="16"/>
          </p:nvPr>
        </p:nvSpPr>
        <p:spPr>
          <a:xfrm>
            <a:off x="381002" y="6587458"/>
            <a:ext cx="5714999" cy="206375"/>
          </a:xfrm>
        </p:spPr>
        <p:txBody>
          <a:bodyPr/>
          <a:lstStyle/>
          <a:p>
            <a:pPr defTabSz="1087106">
              <a:defRPr/>
            </a:pPr>
            <a:endParaRPr lang="en-US" sz="2173" dirty="0">
              <a:solidFill>
                <a:srgbClr val="000000"/>
              </a:solidFill>
            </a:endParaRPr>
          </a:p>
        </p:txBody>
      </p:sp>
    </p:spTree>
    <p:extLst>
      <p:ext uri="{BB962C8B-B14F-4D97-AF65-F5344CB8AC3E}">
        <p14:creationId xmlns:p14="http://schemas.microsoft.com/office/powerpoint/2010/main" val="81475633"/>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Divider: Whit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ctrTitle" hasCustomPrompt="1"/>
          </p:nvPr>
        </p:nvSpPr>
        <p:spPr>
          <a:xfrm>
            <a:off x="380999" y="1252010"/>
            <a:ext cx="8572500" cy="644524"/>
          </a:xfrm>
        </p:spPr>
        <p:txBody>
          <a:bodyPr tIns="0" anchor="t" anchorCtr="0">
            <a:noAutofit/>
          </a:bodyPr>
          <a:lstStyle>
            <a:lvl1pPr algn="l">
              <a:lnSpc>
                <a:spcPct val="70000"/>
              </a:lnSpc>
              <a:defRPr sz="8000" spc="-150" baseline="0">
                <a:latin typeface="Graphik Black" panose="020B0A03030202060203" pitchFamily="34" charset="0"/>
              </a:defRPr>
            </a:lvl1pPr>
          </a:lstStyle>
          <a:p>
            <a:r>
              <a:rPr lang="en-US"/>
              <a:t>DIVIDER SLIDE</a:t>
            </a:r>
            <a:endParaRPr lang="en-US" dirty="0"/>
          </a:p>
        </p:txBody>
      </p:sp>
      <p:sp>
        <p:nvSpPr>
          <p:cNvPr id="8" name="Text Placeholder 7"/>
          <p:cNvSpPr>
            <a:spLocks noGrp="1"/>
          </p:cNvSpPr>
          <p:nvPr>
            <p:ph type="body" sz="quarter" idx="13" hasCustomPrompt="1"/>
          </p:nvPr>
        </p:nvSpPr>
        <p:spPr>
          <a:xfrm>
            <a:off x="380999" y="2120900"/>
            <a:ext cx="8572501" cy="520700"/>
          </a:xfrm>
        </p:spPr>
        <p:txBody>
          <a:bodyPr>
            <a:noAutofit/>
          </a:bodyPr>
          <a:lstStyle>
            <a:lvl1pPr marL="0" indent="0">
              <a:lnSpc>
                <a:spcPct val="65000"/>
              </a:lnSpc>
              <a:spcAft>
                <a:spcPts val="600"/>
              </a:spcAft>
              <a:defRPr sz="4400" b="1" cap="none" spc="-150" baseline="0">
                <a:latin typeface="+mn-lt"/>
              </a:defRPr>
            </a:lvl1pPr>
            <a:lvl2pPr marL="0" indent="0">
              <a:lnSpc>
                <a:spcPct val="100000"/>
              </a:lnSpc>
              <a:spcAft>
                <a:spcPts val="600"/>
              </a:spcAft>
              <a:defRPr sz="3200" b="0" cap="none" baseline="0">
                <a:latin typeface="+mn-lt"/>
              </a:defRPr>
            </a:lvl2pPr>
            <a:lvl3pPr marL="0" indent="0">
              <a:lnSpc>
                <a:spcPct val="100000"/>
              </a:lnSpc>
              <a:spcAft>
                <a:spcPts val="600"/>
              </a:spcAft>
              <a:defRPr sz="2400" b="0" cap="none" baseline="0">
                <a:latin typeface="+mn-lt"/>
              </a:defRPr>
            </a:lvl3pPr>
            <a:lvl4pPr marL="0" indent="0">
              <a:lnSpc>
                <a:spcPct val="100000"/>
              </a:lnSpc>
              <a:spcAft>
                <a:spcPts val="600"/>
              </a:spcAft>
              <a:buNone/>
              <a:defRPr sz="2000" b="0" cap="none" baseline="0">
                <a:latin typeface="+mn-lt"/>
              </a:defRPr>
            </a:lvl4pPr>
            <a:lvl5pPr marL="0" indent="0">
              <a:lnSpc>
                <a:spcPct val="100000"/>
              </a:lnSpc>
              <a:spcAft>
                <a:spcPts val="600"/>
              </a:spcAft>
              <a:buNone/>
              <a:defRPr sz="1200" b="0" cap="none" baseline="0">
                <a:latin typeface="+mn-lt"/>
              </a:defRPr>
            </a:lvl5pPr>
            <a:lvl7pPr>
              <a:defRPr b="1">
                <a:latin typeface="+mn-lt"/>
              </a:defRPr>
            </a:lvl7pPr>
            <a:lvl8pPr>
              <a:defRPr>
                <a:latin typeface="+mn-lt"/>
              </a:defRPr>
            </a:lvl8pPr>
            <a:lvl9pPr>
              <a:defRPr>
                <a:latin typeface="+mn-lt"/>
              </a:defRPr>
            </a:lvl9pPr>
          </a:lstStyle>
          <a:p>
            <a:pPr lvl="0"/>
            <a:r>
              <a:rPr lang="en-US" dirty="0"/>
              <a:t>Subtitle goes here</a:t>
            </a:r>
          </a:p>
        </p:txBody>
      </p:sp>
    </p:spTree>
    <p:extLst>
      <p:ext uri="{BB962C8B-B14F-4D97-AF65-F5344CB8AC3E}">
        <p14:creationId xmlns:p14="http://schemas.microsoft.com/office/powerpoint/2010/main" val="4151544398"/>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Divider Option Two: Whit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4288" y="-14635"/>
            <a:ext cx="12166092" cy="6872635"/>
          </a:xfrm>
          <a:prstGeom prst="rect">
            <a:avLst/>
          </a:prstGeom>
        </p:spPr>
      </p:pic>
      <p:sp>
        <p:nvSpPr>
          <p:cNvPr id="2" name="Title 1"/>
          <p:cNvSpPr>
            <a:spLocks noGrp="1"/>
          </p:cNvSpPr>
          <p:nvPr>
            <p:ph type="ctrTitle" hasCustomPrompt="1"/>
          </p:nvPr>
        </p:nvSpPr>
        <p:spPr>
          <a:xfrm>
            <a:off x="380999" y="1252010"/>
            <a:ext cx="8572500" cy="644524"/>
          </a:xfrm>
        </p:spPr>
        <p:txBody>
          <a:bodyPr tIns="0" anchor="t" anchorCtr="0">
            <a:noAutofit/>
          </a:bodyPr>
          <a:lstStyle>
            <a:lvl1pPr algn="l">
              <a:lnSpc>
                <a:spcPct val="70000"/>
              </a:lnSpc>
              <a:defRPr sz="8000" spc="-150" baseline="0">
                <a:latin typeface="Graphik Black" panose="020B0A03030202060203" pitchFamily="34" charset="0"/>
              </a:defRPr>
            </a:lvl1pPr>
          </a:lstStyle>
          <a:p>
            <a:r>
              <a:rPr lang="en-US"/>
              <a:t>DIVIDER SLIDE</a:t>
            </a:r>
            <a:endParaRPr lang="en-US" dirty="0"/>
          </a:p>
        </p:txBody>
      </p:sp>
      <p:sp>
        <p:nvSpPr>
          <p:cNvPr id="8" name="Text Placeholder 7"/>
          <p:cNvSpPr>
            <a:spLocks noGrp="1"/>
          </p:cNvSpPr>
          <p:nvPr>
            <p:ph type="body" sz="quarter" idx="13" hasCustomPrompt="1"/>
          </p:nvPr>
        </p:nvSpPr>
        <p:spPr>
          <a:xfrm>
            <a:off x="380999" y="2120900"/>
            <a:ext cx="8572501" cy="520700"/>
          </a:xfrm>
        </p:spPr>
        <p:txBody>
          <a:bodyPr>
            <a:noAutofit/>
          </a:bodyPr>
          <a:lstStyle>
            <a:lvl1pPr marL="0" indent="0">
              <a:lnSpc>
                <a:spcPct val="65000"/>
              </a:lnSpc>
              <a:spcAft>
                <a:spcPts val="600"/>
              </a:spcAft>
              <a:defRPr sz="4400" b="1" cap="none" spc="-150" baseline="0">
                <a:latin typeface="+mn-lt"/>
              </a:defRPr>
            </a:lvl1pPr>
            <a:lvl2pPr marL="0" indent="0">
              <a:lnSpc>
                <a:spcPct val="100000"/>
              </a:lnSpc>
              <a:spcAft>
                <a:spcPts val="600"/>
              </a:spcAft>
              <a:defRPr sz="3200" b="0" cap="none" baseline="0">
                <a:latin typeface="+mn-lt"/>
              </a:defRPr>
            </a:lvl2pPr>
            <a:lvl3pPr marL="0" indent="0">
              <a:lnSpc>
                <a:spcPct val="100000"/>
              </a:lnSpc>
              <a:spcAft>
                <a:spcPts val="600"/>
              </a:spcAft>
              <a:defRPr sz="2400" b="0" cap="none" baseline="0">
                <a:latin typeface="+mn-lt"/>
              </a:defRPr>
            </a:lvl3pPr>
            <a:lvl4pPr marL="0" indent="0">
              <a:lnSpc>
                <a:spcPct val="100000"/>
              </a:lnSpc>
              <a:spcAft>
                <a:spcPts val="600"/>
              </a:spcAft>
              <a:buNone/>
              <a:defRPr sz="2000" b="0" cap="none" baseline="0">
                <a:latin typeface="+mn-lt"/>
              </a:defRPr>
            </a:lvl4pPr>
            <a:lvl5pPr marL="0" indent="0">
              <a:lnSpc>
                <a:spcPct val="100000"/>
              </a:lnSpc>
              <a:spcAft>
                <a:spcPts val="600"/>
              </a:spcAft>
              <a:buNone/>
              <a:defRPr sz="1200" b="0" cap="none" baseline="0">
                <a:latin typeface="+mn-lt"/>
              </a:defRPr>
            </a:lvl5pPr>
            <a:lvl7pPr>
              <a:defRPr b="1">
                <a:latin typeface="+mn-lt"/>
              </a:defRPr>
            </a:lvl7pPr>
            <a:lvl8pPr>
              <a:defRPr>
                <a:latin typeface="+mn-lt"/>
              </a:defRPr>
            </a:lvl8pPr>
            <a:lvl9pPr>
              <a:defRPr>
                <a:latin typeface="+mn-lt"/>
              </a:defRPr>
            </a:lvl9pPr>
          </a:lstStyle>
          <a:p>
            <a:pPr lvl="0"/>
            <a:r>
              <a:rPr lang="en-US" dirty="0"/>
              <a:t>Subtitle goes here</a:t>
            </a:r>
          </a:p>
        </p:txBody>
      </p:sp>
    </p:spTree>
    <p:extLst>
      <p:ext uri="{BB962C8B-B14F-4D97-AF65-F5344CB8AC3E}">
        <p14:creationId xmlns:p14="http://schemas.microsoft.com/office/powerpoint/2010/main" val="2556200907"/>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Divider: Accent 1">
    <p:bg>
      <p:bgPr>
        <a:solidFill>
          <a:schemeClr val="accent1"/>
        </a:solidFill>
        <a:effectLst/>
      </p:bgPr>
    </p:bg>
    <p:spTree>
      <p:nvGrpSpPr>
        <p:cNvPr id="1" name=""/>
        <p:cNvGrpSpPr/>
        <p:nvPr/>
      </p:nvGrpSpPr>
      <p:grpSpPr>
        <a:xfrm>
          <a:off x="0" y="0"/>
          <a:ext cx="0" cy="0"/>
          <a:chOff x="0" y="0"/>
          <a:chExt cx="0" cy="0"/>
        </a:xfrm>
      </p:grpSpPr>
      <p:sp>
        <p:nvSpPr>
          <p:cNvPr id="5" name="Title 1"/>
          <p:cNvSpPr>
            <a:spLocks noGrp="1"/>
          </p:cNvSpPr>
          <p:nvPr>
            <p:ph type="ctrTitle" hasCustomPrompt="1"/>
          </p:nvPr>
        </p:nvSpPr>
        <p:spPr>
          <a:xfrm>
            <a:off x="381001" y="1363208"/>
            <a:ext cx="8462962" cy="2422980"/>
          </a:xfrm>
        </p:spPr>
        <p:txBody>
          <a:bodyPr tIns="0" anchor="t" anchorCtr="0">
            <a:noAutofit/>
          </a:bodyPr>
          <a:lstStyle>
            <a:lvl1pPr algn="l">
              <a:lnSpc>
                <a:spcPct val="70000"/>
              </a:lnSpc>
              <a:defRPr sz="8000">
                <a:solidFill>
                  <a:schemeClr val="bg1"/>
                </a:solidFill>
                <a:latin typeface="Graphik Black" panose="020B0A03030202060203" pitchFamily="34" charset="0"/>
              </a:defRPr>
            </a:lvl1pPr>
          </a:lstStyle>
          <a:p>
            <a:r>
              <a:rPr lang="en-US" dirty="0"/>
              <a:t>Divider slide</a:t>
            </a:r>
            <a:br>
              <a:rPr lang="en-US" dirty="0"/>
            </a:br>
            <a:r>
              <a:rPr lang="en-US" dirty="0"/>
              <a:t>click to edit</a:t>
            </a:r>
          </a:p>
        </p:txBody>
      </p:sp>
    </p:spTree>
    <p:extLst>
      <p:ext uri="{BB962C8B-B14F-4D97-AF65-F5344CB8AC3E}">
        <p14:creationId xmlns:p14="http://schemas.microsoft.com/office/powerpoint/2010/main" val="3070766943"/>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Divider: Accent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1001" y="1363208"/>
            <a:ext cx="8462962" cy="2422980"/>
          </a:xfrm>
        </p:spPr>
        <p:txBody>
          <a:bodyPr tIns="0" anchor="t" anchorCtr="0">
            <a:noAutofit/>
          </a:bodyPr>
          <a:lstStyle>
            <a:lvl1pPr algn="l">
              <a:lnSpc>
                <a:spcPct val="70000"/>
              </a:lnSpc>
              <a:defRPr sz="8000">
                <a:solidFill>
                  <a:schemeClr val="bg1"/>
                </a:solidFill>
                <a:latin typeface="Graphik Black" panose="020B0A03030202060203" pitchFamily="34" charset="0"/>
              </a:defRPr>
            </a:lvl1pPr>
          </a:lstStyle>
          <a:p>
            <a:r>
              <a:rPr lang="en-US" dirty="0"/>
              <a:t>Divider slide</a:t>
            </a:r>
            <a:br>
              <a:rPr lang="en-US" dirty="0"/>
            </a:br>
            <a:r>
              <a:rPr lang="en-US" dirty="0"/>
              <a:t>click to edit</a:t>
            </a:r>
          </a:p>
        </p:txBody>
      </p:sp>
    </p:spTree>
    <p:extLst>
      <p:ext uri="{BB962C8B-B14F-4D97-AF65-F5344CB8AC3E}">
        <p14:creationId xmlns:p14="http://schemas.microsoft.com/office/powerpoint/2010/main" val="3638571050"/>
      </p:ext>
    </p:extLst>
  </p:cSld>
  <p:clrMapOvr>
    <a:masterClrMapping/>
  </p:clrMapOvr>
  <p:extLst mod="1">
    <p:ext uri="{DCECCB84-F9BA-43D5-87BE-67443E8EF086}">
      <p15:sldGuideLst xmlns:p15="http://schemas.microsoft.com/office/powerpoint/2012/main">
        <p15:guide id="1" pos="3840">
          <p15:clr>
            <a:srgbClr val="FBAE40"/>
          </p15:clr>
        </p15:guide>
      </p15:sldGuideLst>
    </p:ext>
  </p:extLst>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Divider: Accent 3">
    <p:bg>
      <p:bgPr>
        <a:solidFill>
          <a:schemeClr val="accent3"/>
        </a:solidFill>
        <a:effectLst/>
      </p:bgPr>
    </p:bg>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381001" y="1363208"/>
            <a:ext cx="8462962" cy="2422980"/>
          </a:xfrm>
        </p:spPr>
        <p:txBody>
          <a:bodyPr tIns="0" anchor="t" anchorCtr="0">
            <a:noAutofit/>
          </a:bodyPr>
          <a:lstStyle>
            <a:lvl1pPr algn="l">
              <a:lnSpc>
                <a:spcPct val="70000"/>
              </a:lnSpc>
              <a:defRPr sz="8000">
                <a:solidFill>
                  <a:schemeClr val="bg1"/>
                </a:solidFill>
                <a:latin typeface="Graphik Black" panose="020B0A03030202060203" pitchFamily="34" charset="0"/>
              </a:defRPr>
            </a:lvl1pPr>
          </a:lstStyle>
          <a:p>
            <a:r>
              <a:rPr lang="en-US" dirty="0"/>
              <a:t>Divider slide</a:t>
            </a:r>
            <a:br>
              <a:rPr lang="en-US" dirty="0"/>
            </a:br>
            <a:r>
              <a:rPr lang="en-US" dirty="0"/>
              <a:t>click to edit</a:t>
            </a:r>
          </a:p>
        </p:txBody>
      </p:sp>
    </p:spTree>
    <p:extLst>
      <p:ext uri="{BB962C8B-B14F-4D97-AF65-F5344CB8AC3E}">
        <p14:creationId xmlns:p14="http://schemas.microsoft.com/office/powerpoint/2010/main" val="3592536707"/>
      </p:ext>
    </p:extLst>
  </p:cSld>
  <p:clrMapOvr>
    <a:masterClrMapping/>
  </p:clrMapOvr>
  <p:extLst mod="1">
    <p:ext uri="{DCECCB84-F9BA-43D5-87BE-67443E8EF086}">
      <p15:sldGuideLst xmlns:p15="http://schemas.microsoft.com/office/powerpoint/2012/main">
        <p15:guide id="1" pos="3840">
          <p15:clr>
            <a:srgbClr val="FBAE40"/>
          </p15:clr>
        </p15:guide>
      </p15:sldGuideLst>
    </p:ext>
  </p:extLst>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Divider: Accent 4">
    <p:bg>
      <p:bgPr>
        <a:solidFill>
          <a:schemeClr val="accent4"/>
        </a:solidFill>
        <a:effectLst/>
      </p:bgPr>
    </p:bg>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381001" y="1363208"/>
            <a:ext cx="8462962" cy="2422980"/>
          </a:xfrm>
        </p:spPr>
        <p:txBody>
          <a:bodyPr tIns="0" anchor="t" anchorCtr="0">
            <a:noAutofit/>
          </a:bodyPr>
          <a:lstStyle>
            <a:lvl1pPr algn="l">
              <a:lnSpc>
                <a:spcPct val="70000"/>
              </a:lnSpc>
              <a:defRPr sz="8000">
                <a:solidFill>
                  <a:schemeClr val="bg1"/>
                </a:solidFill>
                <a:latin typeface="Graphik Black" panose="020B0A03030202060203" pitchFamily="34" charset="0"/>
              </a:defRPr>
            </a:lvl1pPr>
          </a:lstStyle>
          <a:p>
            <a:r>
              <a:rPr lang="en-US" dirty="0"/>
              <a:t>Divider slide</a:t>
            </a:r>
            <a:br>
              <a:rPr lang="en-US" dirty="0"/>
            </a:br>
            <a:r>
              <a:rPr lang="en-US" dirty="0"/>
              <a:t>click to edit</a:t>
            </a:r>
          </a:p>
        </p:txBody>
      </p:sp>
    </p:spTree>
    <p:extLst>
      <p:ext uri="{BB962C8B-B14F-4D97-AF65-F5344CB8AC3E}">
        <p14:creationId xmlns:p14="http://schemas.microsoft.com/office/powerpoint/2010/main" val="200936567"/>
      </p:ext>
    </p:extLst>
  </p:cSld>
  <p:clrMapOvr>
    <a:masterClrMapping/>
  </p:clrMapOvr>
  <p:extLst mod="1">
    <p:ext uri="{DCECCB84-F9BA-43D5-87BE-67443E8EF086}">
      <p15:sldGuideLst xmlns:p15="http://schemas.microsoft.com/office/powerpoint/2012/main">
        <p15:guide id="1" pos="3840">
          <p15:clr>
            <a:srgbClr val="FBAE40"/>
          </p15:clr>
        </p15:guide>
      </p15:sldGuideLst>
    </p:ext>
  </p:extLst>
</p:sldLayout>
</file>

<file path=ppt/slideLayouts/slideLayout158.xml><?xml version="1.0" encoding="utf-8"?>
<p:sldLayout xmlns:a="http://schemas.openxmlformats.org/drawingml/2006/main" xmlns:r="http://schemas.openxmlformats.org/officeDocument/2006/relationships" xmlns:p="http://schemas.openxmlformats.org/presentationml/2006/main" userDrawn="1">
  <p:cSld name="Leer">
    <p:spTree>
      <p:nvGrpSpPr>
        <p:cNvPr id="1" name=""/>
        <p:cNvGrpSpPr/>
        <p:nvPr/>
      </p:nvGrpSpPr>
      <p:grpSpPr>
        <a:xfrm>
          <a:off x="0" y="0"/>
          <a:ext cx="0" cy="0"/>
          <a:chOff x="0" y="0"/>
          <a:chExt cx="0" cy="0"/>
        </a:xfrm>
      </p:grpSpPr>
      <p:grpSp>
        <p:nvGrpSpPr>
          <p:cNvPr id="6" name="Group 5" hidden="1"/>
          <p:cNvGrpSpPr/>
          <p:nvPr userDrawn="1"/>
        </p:nvGrpSpPr>
        <p:grpSpPr>
          <a:xfrm>
            <a:off x="0" y="0"/>
            <a:ext cx="12192000" cy="6858000"/>
            <a:chOff x="0" y="0"/>
            <a:chExt cx="9144000" cy="6858000"/>
          </a:xfrm>
        </p:grpSpPr>
        <p:cxnSp>
          <p:nvCxnSpPr>
            <p:cNvPr id="7" name="Straight Connector 6"/>
            <p:cNvCxnSpPr/>
            <p:nvPr/>
          </p:nvCxnSpPr>
          <p:spPr>
            <a:xfrm>
              <a:off x="455613" y="0"/>
              <a:ext cx="0" cy="6858000"/>
            </a:xfrm>
            <a:prstGeom prst="line">
              <a:avLst/>
            </a:prstGeom>
            <a:ln w="6350">
              <a:solidFill>
                <a:srgbClr val="CBCCCC"/>
              </a:solidFill>
              <a:prstDash val="sys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8688388" y="0"/>
              <a:ext cx="0" cy="6858000"/>
            </a:xfrm>
            <a:prstGeom prst="line">
              <a:avLst/>
            </a:prstGeom>
            <a:ln w="6350">
              <a:solidFill>
                <a:srgbClr val="CBCCCC"/>
              </a:solidFill>
              <a:prstDash val="sysDash"/>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128400" y="0"/>
              <a:ext cx="0" cy="6858000"/>
            </a:xfrm>
            <a:prstGeom prst="line">
              <a:avLst/>
            </a:prstGeom>
            <a:ln w="6350">
              <a:solidFill>
                <a:srgbClr val="CBCCCC"/>
              </a:solidFill>
              <a:prstDash val="sysDash"/>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236400" y="0"/>
              <a:ext cx="0" cy="6858000"/>
            </a:xfrm>
            <a:prstGeom prst="line">
              <a:avLst/>
            </a:prstGeom>
            <a:ln w="6350">
              <a:solidFill>
                <a:srgbClr val="CBCCCC"/>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907088" y="0"/>
              <a:ext cx="0" cy="6858000"/>
            </a:xfrm>
            <a:prstGeom prst="line">
              <a:avLst/>
            </a:prstGeom>
            <a:ln w="6350">
              <a:solidFill>
                <a:srgbClr val="CBCCCC"/>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6016625" y="0"/>
              <a:ext cx="0" cy="6858000"/>
            </a:xfrm>
            <a:prstGeom prst="line">
              <a:avLst/>
            </a:prstGeom>
            <a:ln w="6350">
              <a:solidFill>
                <a:srgbClr val="CBCCCC"/>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518000" y="0"/>
              <a:ext cx="0" cy="6858000"/>
            </a:xfrm>
            <a:prstGeom prst="line">
              <a:avLst/>
            </a:prstGeom>
            <a:ln w="6350">
              <a:solidFill>
                <a:srgbClr val="CBCCCC"/>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4626000" y="0"/>
              <a:ext cx="0" cy="6858000"/>
            </a:xfrm>
            <a:prstGeom prst="line">
              <a:avLst/>
            </a:prstGeom>
            <a:ln w="6350">
              <a:solidFill>
                <a:srgbClr val="CBCCCC"/>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0" y="388938"/>
              <a:ext cx="9144000" cy="0"/>
            </a:xfrm>
            <a:prstGeom prst="line">
              <a:avLst/>
            </a:prstGeom>
            <a:ln w="6350">
              <a:solidFill>
                <a:srgbClr val="CBCCCC"/>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0" y="1055688"/>
              <a:ext cx="9144000" cy="0"/>
            </a:xfrm>
            <a:prstGeom prst="line">
              <a:avLst/>
            </a:prstGeom>
            <a:ln w="6350">
              <a:solidFill>
                <a:srgbClr val="CBCCCC"/>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0" y="1162050"/>
              <a:ext cx="9144000" cy="0"/>
            </a:xfrm>
            <a:prstGeom prst="line">
              <a:avLst/>
            </a:prstGeom>
            <a:ln w="6350">
              <a:solidFill>
                <a:srgbClr val="CBCCCC"/>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0" y="1278439"/>
              <a:ext cx="9144000" cy="0"/>
            </a:xfrm>
            <a:prstGeom prst="line">
              <a:avLst/>
            </a:prstGeom>
            <a:ln w="6350">
              <a:solidFill>
                <a:srgbClr val="CBCCCC"/>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0" y="3427413"/>
              <a:ext cx="9144000" cy="0"/>
            </a:xfrm>
            <a:prstGeom prst="line">
              <a:avLst/>
            </a:prstGeom>
            <a:ln w="6350">
              <a:solidFill>
                <a:srgbClr val="CBCCCC"/>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0" y="3890963"/>
              <a:ext cx="9144000" cy="0"/>
            </a:xfrm>
            <a:prstGeom prst="line">
              <a:avLst/>
            </a:prstGeom>
            <a:ln w="6350">
              <a:solidFill>
                <a:srgbClr val="CBCCCC"/>
              </a:solidFill>
              <a:prstDash val="sysDash"/>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0" y="6492875"/>
              <a:ext cx="9144000" cy="0"/>
            </a:xfrm>
            <a:prstGeom prst="line">
              <a:avLst/>
            </a:prstGeom>
            <a:ln w="6350">
              <a:solidFill>
                <a:srgbClr val="CBCCCC"/>
              </a:solidFill>
              <a:prstDash val="sysDash"/>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0" y="6575425"/>
              <a:ext cx="9144000" cy="0"/>
            </a:xfrm>
            <a:prstGeom prst="line">
              <a:avLst/>
            </a:prstGeom>
            <a:ln w="6350">
              <a:solidFill>
                <a:srgbClr val="CBCCCC"/>
              </a:solidFill>
              <a:prstDash val="sysDash"/>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0" y="6704013"/>
              <a:ext cx="9144000" cy="0"/>
            </a:xfrm>
            <a:prstGeom prst="line">
              <a:avLst/>
            </a:prstGeom>
            <a:ln w="6350">
              <a:solidFill>
                <a:srgbClr val="CBCCCC"/>
              </a:solidFill>
              <a:prstDash val="sysDash"/>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4572000" y="0"/>
              <a:ext cx="0" cy="6858000"/>
            </a:xfrm>
            <a:prstGeom prst="line">
              <a:avLst/>
            </a:prstGeom>
            <a:ln w="6350">
              <a:solidFill>
                <a:srgbClr val="CBCCCC"/>
              </a:solidFill>
              <a:prstDash val="sysDash"/>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8737600" y="0"/>
              <a:ext cx="0" cy="6858000"/>
            </a:xfrm>
            <a:prstGeom prst="line">
              <a:avLst/>
            </a:prstGeom>
            <a:ln w="6350">
              <a:solidFill>
                <a:srgbClr val="CBCCCC"/>
              </a:solidFill>
              <a:prstDash val="sys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192935077"/>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userDrawn="1">
  <p:cSld name="1_Title Slide: Imagery">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8" name="Content Placeholder 8"/>
          <p:cNvSpPr>
            <a:spLocks noGrp="1"/>
          </p:cNvSpPr>
          <p:nvPr>
            <p:ph sz="quarter" idx="10" hasCustomPrompt="1"/>
          </p:nvPr>
        </p:nvSpPr>
        <p:spPr>
          <a:xfrm>
            <a:off x="381000" y="718608"/>
            <a:ext cx="11173691" cy="1916696"/>
          </a:xfrm>
        </p:spPr>
        <p:txBody>
          <a:bodyPr>
            <a:normAutofit/>
          </a:bodyPr>
          <a:lstStyle>
            <a:lvl1pPr>
              <a:lnSpc>
                <a:spcPct val="70000"/>
              </a:lnSpc>
              <a:defRPr sz="7000" b="1" i="0" spc="-300" baseline="0">
                <a:latin typeface="Arial Black" charset="0"/>
                <a:ea typeface="Arial Black" charset="0"/>
                <a:cs typeface="Arial Black" charset="0"/>
              </a:defRPr>
            </a:lvl1pPr>
          </a:lstStyle>
          <a:p>
            <a:pPr lvl="0"/>
            <a:r>
              <a:rPr lang="en-US" dirty="0"/>
              <a:t>Products operating group</a:t>
            </a:r>
          </a:p>
        </p:txBody>
      </p:sp>
      <p:sp>
        <p:nvSpPr>
          <p:cNvPr id="9" name="Text Placeholder 7"/>
          <p:cNvSpPr>
            <a:spLocks noGrp="1"/>
          </p:cNvSpPr>
          <p:nvPr>
            <p:ph type="body" sz="quarter" idx="16" hasCustomPrompt="1"/>
          </p:nvPr>
        </p:nvSpPr>
        <p:spPr>
          <a:xfrm>
            <a:off x="380999" y="2657627"/>
            <a:ext cx="8572501" cy="527431"/>
          </a:xfrm>
        </p:spPr>
        <p:txBody>
          <a:bodyPr>
            <a:noAutofit/>
          </a:bodyPr>
          <a:lstStyle>
            <a:lvl1pPr marL="0" indent="0">
              <a:lnSpc>
                <a:spcPct val="65000"/>
              </a:lnSpc>
              <a:spcAft>
                <a:spcPts val="600"/>
              </a:spcAft>
              <a:defRPr sz="4400" b="1" cap="none" spc="-150" baseline="0">
                <a:latin typeface="+mn-lt"/>
              </a:defRPr>
            </a:lvl1pPr>
            <a:lvl2pPr marL="0" indent="0">
              <a:lnSpc>
                <a:spcPct val="100000"/>
              </a:lnSpc>
              <a:spcAft>
                <a:spcPts val="600"/>
              </a:spcAft>
              <a:defRPr sz="3200" b="0" cap="none" baseline="0">
                <a:latin typeface="+mn-lt"/>
              </a:defRPr>
            </a:lvl2pPr>
            <a:lvl3pPr marL="0" indent="0">
              <a:lnSpc>
                <a:spcPct val="100000"/>
              </a:lnSpc>
              <a:spcAft>
                <a:spcPts val="600"/>
              </a:spcAft>
              <a:defRPr sz="2400" b="0" cap="none" baseline="0">
                <a:latin typeface="+mn-lt"/>
              </a:defRPr>
            </a:lvl3pPr>
            <a:lvl4pPr marL="0" indent="0">
              <a:lnSpc>
                <a:spcPct val="100000"/>
              </a:lnSpc>
              <a:spcAft>
                <a:spcPts val="600"/>
              </a:spcAft>
              <a:buNone/>
              <a:defRPr sz="2000" b="0" cap="none" baseline="0">
                <a:latin typeface="+mn-lt"/>
              </a:defRPr>
            </a:lvl4pPr>
            <a:lvl5pPr marL="0" indent="0">
              <a:lnSpc>
                <a:spcPct val="100000"/>
              </a:lnSpc>
              <a:spcAft>
                <a:spcPts val="600"/>
              </a:spcAft>
              <a:buNone/>
              <a:defRPr sz="1200" b="0" cap="none" baseline="0">
                <a:latin typeface="+mn-lt"/>
              </a:defRPr>
            </a:lvl5pPr>
            <a:lvl7pPr>
              <a:defRPr b="1">
                <a:latin typeface="+mn-lt"/>
              </a:defRPr>
            </a:lvl7pPr>
            <a:lvl8pPr>
              <a:defRPr>
                <a:latin typeface="+mn-lt"/>
              </a:defRPr>
            </a:lvl8pPr>
            <a:lvl9pPr>
              <a:defRPr>
                <a:latin typeface="+mn-lt"/>
              </a:defRPr>
            </a:lvl9pPr>
          </a:lstStyle>
          <a:p>
            <a:pPr lvl="0"/>
            <a:r>
              <a:rPr lang="en-US" dirty="0"/>
              <a:t>Subtitle goes here</a:t>
            </a:r>
          </a:p>
        </p:txBody>
      </p:sp>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102521" y="1523730"/>
            <a:ext cx="3421888" cy="564896"/>
          </a:xfrm>
          <a:prstGeom prst="rect">
            <a:avLst/>
          </a:prstGeom>
        </p:spPr>
      </p:pic>
    </p:spTree>
    <p:extLst>
      <p:ext uri="{BB962C8B-B14F-4D97-AF65-F5344CB8AC3E}">
        <p14:creationId xmlns:p14="http://schemas.microsoft.com/office/powerpoint/2010/main" val="41949645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Nur Titel">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3A8FFC59-6699-4C16-9D41-6A57B12038F2}"/>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graphicFrame>
        <p:nvGraphicFramePr>
          <p:cNvPr id="2" name="Objek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159" name="think-cell Slide" r:id="rId5" imgW="425" imgH="426" progId="TCLayout.ActiveDocument.1">
                  <p:embed/>
                </p:oleObj>
              </mc:Choice>
              <mc:Fallback>
                <p:oleObj name="think-cell Slide" r:id="rId5" imgW="425" imgH="426" progId="TCLayout.ActiveDocument.1">
                  <p:embed/>
                  <p:pic>
                    <p:nvPicPr>
                      <p:cNvPr id="2" name="Objekt 1"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5" name="Slide Number Placeholder 4"/>
          <p:cNvSpPr>
            <a:spLocks noGrp="1"/>
          </p:cNvSpPr>
          <p:nvPr>
            <p:ph type="sldNum" sz="quarter" idx="12"/>
          </p:nvPr>
        </p:nvSpPr>
        <p:spPr/>
        <p:txBody>
          <a:bodyPr/>
          <a:lstStyle/>
          <a:p>
            <a:fld id="{0D558541-60C9-42A2-8392-FF12533A6B7A}" type="slidenum">
              <a:rPr lang="en-US" smtClean="0">
                <a:solidFill>
                  <a:srgbClr val="919191"/>
                </a:solidFill>
              </a:rPr>
              <a:pPr/>
              <a:t>‹#›</a:t>
            </a:fld>
            <a:endParaRPr lang="en-US" dirty="0">
              <a:solidFill>
                <a:srgbClr val="919191"/>
              </a:solidFill>
            </a:endParaRPr>
          </a:p>
        </p:txBody>
      </p:sp>
      <p:sp>
        <p:nvSpPr>
          <p:cNvPr id="4" name="Titel 3"/>
          <p:cNvSpPr>
            <a:spLocks noGrp="1"/>
          </p:cNvSpPr>
          <p:nvPr>
            <p:ph type="title" hasCustomPrompt="1"/>
          </p:nvPr>
        </p:nvSpPr>
        <p:spPr>
          <a:xfrm>
            <a:off x="381000" y="1045179"/>
            <a:ext cx="7620000" cy="1295401"/>
          </a:xfrm>
        </p:spPr>
        <p:txBody>
          <a:bodyPr/>
          <a:lstStyle>
            <a:lvl1pPr>
              <a:defRPr sz="6600"/>
            </a:lvl1pPr>
          </a:lstStyle>
          <a:p>
            <a:r>
              <a:rPr lang="de-DE" dirty="0" err="1"/>
              <a:t>Divider</a:t>
            </a:r>
            <a:r>
              <a:rPr lang="de-DE" dirty="0"/>
              <a:t> Slide</a:t>
            </a:r>
            <a:endParaRPr lang="en-US" dirty="0"/>
          </a:p>
        </p:txBody>
      </p:sp>
      <p:sp>
        <p:nvSpPr>
          <p:cNvPr id="6" name="Footer Placeholder 3"/>
          <p:cNvSpPr>
            <a:spLocks noGrp="1"/>
          </p:cNvSpPr>
          <p:nvPr>
            <p:ph type="ftr" sz="quarter" idx="3"/>
          </p:nvPr>
        </p:nvSpPr>
        <p:spPr>
          <a:xfrm>
            <a:off x="381000" y="6407924"/>
            <a:ext cx="4114800" cy="138499"/>
          </a:xfrm>
          <a:prstGeom prst="rect">
            <a:avLst/>
          </a:prstGeom>
        </p:spPr>
        <p:txBody>
          <a:bodyPr vert="horz" wrap="square" lIns="0" tIns="0" rIns="0" bIns="0" rtlCol="0" anchor="t" anchorCtr="0">
            <a:noAutofit/>
          </a:bodyPr>
          <a:lstStyle>
            <a:lvl1pPr marL="0" indent="0" algn="l">
              <a:lnSpc>
                <a:spcPct val="100000"/>
              </a:lnSpc>
              <a:spcBef>
                <a:spcPts val="0"/>
              </a:spcBef>
              <a:spcAft>
                <a:spcPts val="0"/>
              </a:spcAft>
              <a:buFontTx/>
              <a:buNone/>
              <a:defRPr lang="en-AU" sz="900" b="0" i="0">
                <a:solidFill>
                  <a:srgbClr val="919191"/>
                </a:solidFill>
                <a:latin typeface="Graphik Regular" panose="020B0604020202020204" pitchFamily="34" charset="0"/>
              </a:defRPr>
            </a:lvl1pPr>
          </a:lstStyle>
          <a:p>
            <a:pPr defTabSz="1087106"/>
            <a:r>
              <a:rPr lang="en-US"/>
              <a:t>Copyright © 2018 Accenture  All rights reserved.</a:t>
            </a:r>
            <a:endParaRPr lang="en-US" dirty="0"/>
          </a:p>
        </p:txBody>
      </p:sp>
      <p:sp>
        <p:nvSpPr>
          <p:cNvPr id="7" name="Text Placeholder 7">
            <a:extLst>
              <a:ext uri="{FF2B5EF4-FFF2-40B4-BE49-F238E27FC236}">
                <a16:creationId xmlns:a16="http://schemas.microsoft.com/office/drawing/2014/main" id="{13A246BE-AA50-4C81-BFCB-F05EE7F22C17}"/>
              </a:ext>
            </a:extLst>
          </p:cNvPr>
          <p:cNvSpPr>
            <a:spLocks noGrp="1"/>
          </p:cNvSpPr>
          <p:nvPr>
            <p:ph type="body" sz="quarter" idx="13" hasCustomPrompt="1"/>
          </p:nvPr>
        </p:nvSpPr>
        <p:spPr>
          <a:xfrm>
            <a:off x="380999" y="4676535"/>
            <a:ext cx="8572501" cy="520700"/>
          </a:xfrm>
        </p:spPr>
        <p:txBody>
          <a:bodyPr>
            <a:noAutofit/>
          </a:bodyPr>
          <a:lstStyle>
            <a:lvl1pPr marL="0" indent="0">
              <a:lnSpc>
                <a:spcPct val="65000"/>
              </a:lnSpc>
              <a:spcAft>
                <a:spcPts val="600"/>
              </a:spcAft>
              <a:defRPr sz="4400" b="1" cap="none" spc="-150" baseline="0">
                <a:latin typeface="+mn-lt"/>
              </a:defRPr>
            </a:lvl1pPr>
            <a:lvl2pPr marL="0" indent="0">
              <a:lnSpc>
                <a:spcPct val="100000"/>
              </a:lnSpc>
              <a:spcAft>
                <a:spcPts val="600"/>
              </a:spcAft>
              <a:defRPr sz="3200" b="0" cap="none" baseline="0">
                <a:latin typeface="+mn-lt"/>
              </a:defRPr>
            </a:lvl2pPr>
            <a:lvl3pPr marL="0" indent="0">
              <a:lnSpc>
                <a:spcPct val="100000"/>
              </a:lnSpc>
              <a:spcAft>
                <a:spcPts val="600"/>
              </a:spcAft>
              <a:defRPr sz="2400" b="0" cap="none" baseline="0">
                <a:latin typeface="+mn-lt"/>
              </a:defRPr>
            </a:lvl3pPr>
            <a:lvl4pPr marL="0" indent="0">
              <a:lnSpc>
                <a:spcPct val="100000"/>
              </a:lnSpc>
              <a:spcAft>
                <a:spcPts val="600"/>
              </a:spcAft>
              <a:buNone/>
              <a:defRPr sz="2000" b="0" cap="none" baseline="0">
                <a:latin typeface="+mn-lt"/>
              </a:defRPr>
            </a:lvl4pPr>
            <a:lvl5pPr marL="0" indent="0">
              <a:lnSpc>
                <a:spcPct val="100000"/>
              </a:lnSpc>
              <a:spcAft>
                <a:spcPts val="600"/>
              </a:spcAft>
              <a:buNone/>
              <a:defRPr sz="1200" b="0" cap="none" baseline="0">
                <a:latin typeface="+mn-lt"/>
              </a:defRPr>
            </a:lvl5pPr>
            <a:lvl7pPr>
              <a:defRPr b="1">
                <a:latin typeface="+mn-lt"/>
              </a:defRPr>
            </a:lvl7pPr>
            <a:lvl8pPr>
              <a:defRPr>
                <a:latin typeface="+mn-lt"/>
              </a:defRPr>
            </a:lvl8pPr>
            <a:lvl9pPr>
              <a:defRPr>
                <a:latin typeface="+mn-lt"/>
              </a:defRPr>
            </a:lvl9pPr>
          </a:lstStyle>
          <a:p>
            <a:pPr lvl="0"/>
            <a:r>
              <a:rPr lang="en-US" dirty="0"/>
              <a:t>Subtitle goes here</a:t>
            </a:r>
          </a:p>
        </p:txBody>
      </p:sp>
    </p:spTree>
    <p:extLst>
      <p:ext uri="{BB962C8B-B14F-4D97-AF65-F5344CB8AC3E}">
        <p14:creationId xmlns:p14="http://schemas.microsoft.com/office/powerpoint/2010/main" val="2648067698"/>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Title Master: 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1001" y="457200"/>
            <a:ext cx="5714999" cy="3086100"/>
          </a:xfrm>
        </p:spPr>
        <p:txBody>
          <a:bodyPr tIns="0" anchor="t" anchorCtr="0">
            <a:noAutofit/>
          </a:bodyPr>
          <a:lstStyle>
            <a:lvl1pPr algn="l">
              <a:lnSpc>
                <a:spcPct val="70000"/>
              </a:lnSpc>
              <a:defRPr sz="6000">
                <a:solidFill>
                  <a:schemeClr val="tx1"/>
                </a:solidFill>
                <a:latin typeface="+mj-lt"/>
              </a:defRPr>
            </a:lvl1pPr>
          </a:lstStyle>
          <a:p>
            <a:r>
              <a:rPr lang="en-US"/>
              <a:t>Click to edit title</a:t>
            </a:r>
          </a:p>
        </p:txBody>
      </p:sp>
      <p:sp>
        <p:nvSpPr>
          <p:cNvPr id="8" name="Text Placeholder 7"/>
          <p:cNvSpPr>
            <a:spLocks noGrp="1"/>
          </p:cNvSpPr>
          <p:nvPr>
            <p:ph type="body" sz="quarter" idx="13" hasCustomPrompt="1"/>
          </p:nvPr>
        </p:nvSpPr>
        <p:spPr>
          <a:xfrm>
            <a:off x="381000" y="3543302"/>
            <a:ext cx="5715000" cy="3162299"/>
          </a:xfrm>
        </p:spPr>
        <p:txBody>
          <a:bodyPr>
            <a:noAutofit/>
          </a:bodyPr>
          <a:lstStyle>
            <a:lvl1pPr marL="0" indent="0">
              <a:lnSpc>
                <a:spcPct val="70000"/>
              </a:lnSpc>
              <a:defRPr sz="4000" b="0" baseline="0">
                <a:solidFill>
                  <a:schemeClr val="tx1"/>
                </a:solidFill>
                <a:latin typeface="+mj-lt"/>
              </a:defRPr>
            </a:lvl1pPr>
            <a:lvl2pPr marL="0" indent="0">
              <a:lnSpc>
                <a:spcPct val="100000"/>
              </a:lnSpc>
              <a:spcAft>
                <a:spcPts val="0"/>
              </a:spcAft>
              <a:defRPr sz="2400" b="0" cap="none" baseline="0">
                <a:solidFill>
                  <a:schemeClr val="tx1"/>
                </a:solidFill>
                <a:latin typeface="+mn-lt"/>
              </a:defRPr>
            </a:lvl2pPr>
            <a:lvl3pPr marL="0" indent="0">
              <a:lnSpc>
                <a:spcPct val="100000"/>
              </a:lnSpc>
              <a:spcAft>
                <a:spcPts val="0"/>
              </a:spcAft>
              <a:defRPr sz="1800" b="0" cap="none" baseline="0">
                <a:solidFill>
                  <a:schemeClr val="tx1"/>
                </a:solidFill>
                <a:latin typeface="+mn-lt"/>
              </a:defRPr>
            </a:lvl3pPr>
            <a:lvl4pPr marL="0" indent="0">
              <a:lnSpc>
                <a:spcPct val="100000"/>
              </a:lnSpc>
              <a:buNone/>
              <a:defRPr sz="1800" b="0" cap="none" baseline="0">
                <a:solidFill>
                  <a:schemeClr val="tx1"/>
                </a:solidFill>
                <a:latin typeface="+mn-lt"/>
              </a:defRPr>
            </a:lvl4pPr>
            <a:lvl5pPr marL="0" indent="0">
              <a:lnSpc>
                <a:spcPct val="100000"/>
              </a:lnSpc>
              <a:buNone/>
              <a:defRPr sz="1800" b="0" cap="none" baseline="0">
                <a:solidFill>
                  <a:schemeClr val="tx1"/>
                </a:solidFill>
                <a:latin typeface="+mn-lt"/>
              </a:defRPr>
            </a:lvl5pPr>
            <a:lvl6pPr marL="339717" indent="0">
              <a:buNone/>
              <a:defRPr/>
            </a:lvl6pPr>
            <a:lvl7pPr>
              <a:defRPr/>
            </a:lvl7pPr>
            <a:lvl8pPr>
              <a:defRPr/>
            </a:lvl8pPr>
          </a:lstStyle>
          <a:p>
            <a:pPr lvl="0"/>
            <a:r>
              <a:rPr lang="en-US"/>
              <a:t>subtitle</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64518693"/>
      </p:ext>
    </p:extLst>
  </p:cSld>
  <p:clrMapOvr>
    <a:masterClrMapping/>
  </p:clrMapOvr>
  <p:extLst mod="1">
    <p:ext uri="{DCECCB84-F9BA-43D5-87BE-67443E8EF086}">
      <p15:sldGuideLst xmlns:p15="http://schemas.microsoft.com/office/powerpoint/2012/main">
        <p15:guide id="1" pos="3840">
          <p15:clr>
            <a:srgbClr val="FBAE40"/>
          </p15:clr>
        </p15:guide>
      </p15:sldGuideLst>
    </p:ext>
  </p:extLst>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1_Title Master: White">
    <p:bg>
      <p:bgPr>
        <a:solidFill>
          <a:schemeClr val="bg1"/>
        </a:solidFill>
        <a:effectLst/>
      </p:bgPr>
    </p:bg>
    <p:spTree>
      <p:nvGrpSpPr>
        <p:cNvPr id="1" name=""/>
        <p:cNvGrpSpPr/>
        <p:nvPr/>
      </p:nvGrpSpPr>
      <p:grpSpPr>
        <a:xfrm>
          <a:off x="0" y="0"/>
          <a:ext cx="0" cy="0"/>
          <a:chOff x="0" y="0"/>
          <a:chExt cx="0" cy="0"/>
        </a:xfrm>
      </p:grpSpPr>
      <p:grpSp>
        <p:nvGrpSpPr>
          <p:cNvPr id="11" name="Group 10"/>
          <p:cNvGrpSpPr>
            <a:grpSpLocks noChangeAspect="1"/>
          </p:cNvGrpSpPr>
          <p:nvPr userDrawn="1"/>
        </p:nvGrpSpPr>
        <p:grpSpPr>
          <a:xfrm>
            <a:off x="7242198" y="1256713"/>
            <a:ext cx="4311191" cy="4573173"/>
            <a:chOff x="3494539" y="1675327"/>
            <a:chExt cx="1371600" cy="1454950"/>
          </a:xfrm>
        </p:grpSpPr>
        <p:sp>
          <p:nvSpPr>
            <p:cNvPr id="12" name="Freeform 5"/>
            <p:cNvSpPr>
              <a:spLocks/>
            </p:cNvSpPr>
            <p:nvPr/>
          </p:nvSpPr>
          <p:spPr bwMode="auto">
            <a:xfrm>
              <a:off x="3494910" y="2243896"/>
              <a:ext cx="1371229" cy="886381"/>
            </a:xfrm>
            <a:custGeom>
              <a:avLst/>
              <a:gdLst>
                <a:gd name="T0" fmla="*/ 3374 w 3374"/>
                <a:gd name="T1" fmla="*/ 0 h 2181"/>
                <a:gd name="T2" fmla="*/ 0 w 3374"/>
                <a:gd name="T3" fmla="*/ 1398 h 2181"/>
                <a:gd name="T4" fmla="*/ 0 w 3374"/>
                <a:gd name="T5" fmla="*/ 2181 h 2181"/>
                <a:gd name="T6" fmla="*/ 3374 w 3374"/>
                <a:gd name="T7" fmla="*/ 782 h 2181"/>
                <a:gd name="T8" fmla="*/ 3374 w 3374"/>
                <a:gd name="T9" fmla="*/ 0 h 2181"/>
              </a:gdLst>
              <a:ahLst/>
              <a:cxnLst>
                <a:cxn ang="0">
                  <a:pos x="T0" y="T1"/>
                </a:cxn>
                <a:cxn ang="0">
                  <a:pos x="T2" y="T3"/>
                </a:cxn>
                <a:cxn ang="0">
                  <a:pos x="T4" y="T5"/>
                </a:cxn>
                <a:cxn ang="0">
                  <a:pos x="T6" y="T7"/>
                </a:cxn>
                <a:cxn ang="0">
                  <a:pos x="T8" y="T9"/>
                </a:cxn>
              </a:cxnLst>
              <a:rect l="0" t="0" r="r" b="b"/>
              <a:pathLst>
                <a:path w="3374" h="2181">
                  <a:moveTo>
                    <a:pt x="3374" y="0"/>
                  </a:moveTo>
                  <a:lnTo>
                    <a:pt x="0" y="1398"/>
                  </a:lnTo>
                  <a:lnTo>
                    <a:pt x="0" y="2181"/>
                  </a:lnTo>
                  <a:lnTo>
                    <a:pt x="3374" y="782"/>
                  </a:lnTo>
                  <a:lnTo>
                    <a:pt x="3374" y="0"/>
                  </a:lnTo>
                  <a:close/>
                </a:path>
              </a:pathLst>
            </a:custGeom>
            <a:gradFill>
              <a:gsLst>
                <a:gs pos="7000">
                  <a:srgbClr val="A100FF"/>
                </a:gs>
                <a:gs pos="100000">
                  <a:srgbClr val="5F009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lt1"/>
                </a:solidFill>
              </a:endParaRPr>
            </a:p>
          </p:txBody>
        </p:sp>
        <p:sp>
          <p:nvSpPr>
            <p:cNvPr id="13" name="Freeform 6"/>
            <p:cNvSpPr>
              <a:spLocks/>
            </p:cNvSpPr>
            <p:nvPr/>
          </p:nvSpPr>
          <p:spPr bwMode="auto">
            <a:xfrm>
              <a:off x="3494539" y="1675327"/>
              <a:ext cx="1371229" cy="886381"/>
            </a:xfrm>
            <a:custGeom>
              <a:avLst/>
              <a:gdLst>
                <a:gd name="T0" fmla="*/ 3374 w 3374"/>
                <a:gd name="T1" fmla="*/ 2181 h 2181"/>
                <a:gd name="T2" fmla="*/ 0 w 3374"/>
                <a:gd name="T3" fmla="*/ 782 h 2181"/>
                <a:gd name="T4" fmla="*/ 0 w 3374"/>
                <a:gd name="T5" fmla="*/ 0 h 2181"/>
                <a:gd name="T6" fmla="*/ 3374 w 3374"/>
                <a:gd name="T7" fmla="*/ 1399 h 2181"/>
                <a:gd name="T8" fmla="*/ 3374 w 3374"/>
                <a:gd name="T9" fmla="*/ 2181 h 2181"/>
              </a:gdLst>
              <a:ahLst/>
              <a:cxnLst>
                <a:cxn ang="0">
                  <a:pos x="T0" y="T1"/>
                </a:cxn>
                <a:cxn ang="0">
                  <a:pos x="T2" y="T3"/>
                </a:cxn>
                <a:cxn ang="0">
                  <a:pos x="T4" y="T5"/>
                </a:cxn>
                <a:cxn ang="0">
                  <a:pos x="T6" y="T7"/>
                </a:cxn>
                <a:cxn ang="0">
                  <a:pos x="T8" y="T9"/>
                </a:cxn>
              </a:cxnLst>
              <a:rect l="0" t="0" r="r" b="b"/>
              <a:pathLst>
                <a:path w="3374" h="2181">
                  <a:moveTo>
                    <a:pt x="3374" y="2181"/>
                  </a:moveTo>
                  <a:lnTo>
                    <a:pt x="0" y="782"/>
                  </a:lnTo>
                  <a:lnTo>
                    <a:pt x="0" y="0"/>
                  </a:lnTo>
                  <a:lnTo>
                    <a:pt x="3374" y="1399"/>
                  </a:lnTo>
                  <a:lnTo>
                    <a:pt x="3374" y="2181"/>
                  </a:lnTo>
                  <a:close/>
                </a:path>
              </a:pathLst>
            </a:custGeom>
            <a:solidFill>
              <a:srgbClr val="A100FF"/>
            </a:solidFill>
            <a:ln w="65088" cap="rnd">
              <a:noFill/>
              <a:prstDash val="solid"/>
              <a:round/>
              <a:headEnd/>
              <a:tailEnd/>
            </a:ln>
            <a:effectLst/>
          </p:spPr>
          <p:txBody>
            <a:bodyPr vert="horz" wrap="square" lIns="91440" tIns="45720" rIns="91440" bIns="45720" numCol="1" anchor="t" anchorCtr="0" compatLnSpc="1">
              <a:prstTxWarp prst="textNoShape">
                <a:avLst/>
              </a:prstTxWarp>
            </a:bodyPr>
            <a:lstStyle/>
            <a:p>
              <a:endParaRPr lang="en-US" dirty="0"/>
            </a:p>
          </p:txBody>
        </p:sp>
      </p:grpSp>
      <p:sp>
        <p:nvSpPr>
          <p:cNvPr id="2" name="Title 1"/>
          <p:cNvSpPr>
            <a:spLocks noGrp="1"/>
          </p:cNvSpPr>
          <p:nvPr>
            <p:ph type="ctrTitle" hasCustomPrompt="1"/>
          </p:nvPr>
        </p:nvSpPr>
        <p:spPr>
          <a:xfrm>
            <a:off x="381001" y="457200"/>
            <a:ext cx="5714999" cy="3086100"/>
          </a:xfrm>
        </p:spPr>
        <p:txBody>
          <a:bodyPr tIns="0" anchor="t" anchorCtr="0">
            <a:noAutofit/>
          </a:bodyPr>
          <a:lstStyle>
            <a:lvl1pPr algn="l">
              <a:lnSpc>
                <a:spcPct val="70000"/>
              </a:lnSpc>
              <a:defRPr sz="6000">
                <a:solidFill>
                  <a:schemeClr val="tx1"/>
                </a:solidFill>
                <a:latin typeface="+mj-lt"/>
              </a:defRPr>
            </a:lvl1pPr>
          </a:lstStyle>
          <a:p>
            <a:r>
              <a:rPr lang="en-US"/>
              <a:t>Click to edit title</a:t>
            </a:r>
          </a:p>
        </p:txBody>
      </p:sp>
      <p:sp>
        <p:nvSpPr>
          <p:cNvPr id="8" name="Text Placeholder 7"/>
          <p:cNvSpPr>
            <a:spLocks noGrp="1"/>
          </p:cNvSpPr>
          <p:nvPr>
            <p:ph type="body" sz="quarter" idx="13" hasCustomPrompt="1"/>
          </p:nvPr>
        </p:nvSpPr>
        <p:spPr>
          <a:xfrm>
            <a:off x="381000" y="3543302"/>
            <a:ext cx="5715000" cy="3162299"/>
          </a:xfrm>
        </p:spPr>
        <p:txBody>
          <a:bodyPr>
            <a:noAutofit/>
          </a:bodyPr>
          <a:lstStyle>
            <a:lvl1pPr marL="0" indent="0">
              <a:lnSpc>
                <a:spcPct val="70000"/>
              </a:lnSpc>
              <a:defRPr sz="4000" b="0" baseline="0">
                <a:solidFill>
                  <a:schemeClr val="tx1"/>
                </a:solidFill>
                <a:latin typeface="+mj-lt"/>
              </a:defRPr>
            </a:lvl1pPr>
            <a:lvl2pPr marL="0" indent="0">
              <a:lnSpc>
                <a:spcPct val="100000"/>
              </a:lnSpc>
              <a:spcAft>
                <a:spcPts val="0"/>
              </a:spcAft>
              <a:defRPr sz="2400" b="0" cap="none" baseline="0">
                <a:solidFill>
                  <a:schemeClr val="tx1"/>
                </a:solidFill>
                <a:latin typeface="+mn-lt"/>
              </a:defRPr>
            </a:lvl2pPr>
            <a:lvl3pPr marL="0" indent="0">
              <a:lnSpc>
                <a:spcPct val="100000"/>
              </a:lnSpc>
              <a:spcAft>
                <a:spcPts val="0"/>
              </a:spcAft>
              <a:defRPr sz="1800" b="0" cap="none" baseline="0">
                <a:solidFill>
                  <a:schemeClr val="tx1"/>
                </a:solidFill>
                <a:latin typeface="+mn-lt"/>
              </a:defRPr>
            </a:lvl3pPr>
            <a:lvl4pPr marL="0" indent="0">
              <a:lnSpc>
                <a:spcPct val="100000"/>
              </a:lnSpc>
              <a:buNone/>
              <a:defRPr sz="1800" b="0" cap="none" baseline="0">
                <a:solidFill>
                  <a:schemeClr val="tx1"/>
                </a:solidFill>
                <a:latin typeface="+mn-lt"/>
              </a:defRPr>
            </a:lvl4pPr>
            <a:lvl5pPr marL="0" indent="0">
              <a:lnSpc>
                <a:spcPct val="100000"/>
              </a:lnSpc>
              <a:buNone/>
              <a:defRPr sz="1800" b="0" cap="none" baseline="0">
                <a:solidFill>
                  <a:schemeClr val="tx1"/>
                </a:solidFill>
                <a:latin typeface="+mn-lt"/>
              </a:defRPr>
            </a:lvl5pPr>
            <a:lvl6pPr marL="339717" indent="0">
              <a:buNone/>
              <a:defRPr/>
            </a:lvl6pPr>
            <a:lvl7pPr>
              <a:defRPr/>
            </a:lvl7pPr>
            <a:lvl8pPr>
              <a:defRPr/>
            </a:lvl8pPr>
          </a:lstStyle>
          <a:p>
            <a:pPr lvl="0"/>
            <a:r>
              <a:rPr lang="en-US"/>
              <a:t>subtitle</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3387284"/>
      </p:ext>
    </p:extLst>
  </p:cSld>
  <p:clrMapOvr>
    <a:masterClrMapping/>
  </p:clrMapOvr>
  <p:extLst mod="1">
    <p:ext uri="{DCECCB84-F9BA-43D5-87BE-67443E8EF086}">
      <p15:sldGuideLst xmlns:p15="http://schemas.microsoft.com/office/powerpoint/2012/main">
        <p15:guide id="1" pos="3840">
          <p15:clr>
            <a:srgbClr val="FBAE40"/>
          </p15:clr>
        </p15:guide>
      </p15:sldGuideLst>
    </p:ext>
  </p:extLst>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Title Master: Black">
    <p:bg>
      <p:bgRef idx="1001">
        <a:schemeClr val="bg1"/>
      </p:bgRef>
    </p:bg>
    <p:spTree>
      <p:nvGrpSpPr>
        <p:cNvPr id="1" name=""/>
        <p:cNvGrpSpPr/>
        <p:nvPr/>
      </p:nvGrpSpPr>
      <p:grpSpPr>
        <a:xfrm>
          <a:off x="0" y="0"/>
          <a:ext cx="0" cy="0"/>
          <a:chOff x="0" y="0"/>
          <a:chExt cx="0" cy="0"/>
        </a:xfrm>
      </p:grpSpPr>
      <p:grpSp>
        <p:nvGrpSpPr>
          <p:cNvPr id="10" name="Group 9"/>
          <p:cNvGrpSpPr>
            <a:grpSpLocks noChangeAspect="1"/>
          </p:cNvGrpSpPr>
          <p:nvPr userDrawn="1"/>
        </p:nvGrpSpPr>
        <p:grpSpPr>
          <a:xfrm>
            <a:off x="7421921" y="942724"/>
            <a:ext cx="4334090" cy="4597464"/>
            <a:chOff x="3494539" y="1675327"/>
            <a:chExt cx="1371600" cy="1454950"/>
          </a:xfrm>
        </p:grpSpPr>
        <p:sp>
          <p:nvSpPr>
            <p:cNvPr id="11" name="Freeform 5"/>
            <p:cNvSpPr>
              <a:spLocks/>
            </p:cNvSpPr>
            <p:nvPr/>
          </p:nvSpPr>
          <p:spPr bwMode="auto">
            <a:xfrm>
              <a:off x="3494910" y="2243896"/>
              <a:ext cx="1371229" cy="886381"/>
            </a:xfrm>
            <a:custGeom>
              <a:avLst/>
              <a:gdLst>
                <a:gd name="T0" fmla="*/ 3374 w 3374"/>
                <a:gd name="T1" fmla="*/ 0 h 2181"/>
                <a:gd name="T2" fmla="*/ 0 w 3374"/>
                <a:gd name="T3" fmla="*/ 1398 h 2181"/>
                <a:gd name="T4" fmla="*/ 0 w 3374"/>
                <a:gd name="T5" fmla="*/ 2181 h 2181"/>
                <a:gd name="T6" fmla="*/ 3374 w 3374"/>
                <a:gd name="T7" fmla="*/ 782 h 2181"/>
                <a:gd name="T8" fmla="*/ 3374 w 3374"/>
                <a:gd name="T9" fmla="*/ 0 h 2181"/>
              </a:gdLst>
              <a:ahLst/>
              <a:cxnLst>
                <a:cxn ang="0">
                  <a:pos x="T0" y="T1"/>
                </a:cxn>
                <a:cxn ang="0">
                  <a:pos x="T2" y="T3"/>
                </a:cxn>
                <a:cxn ang="0">
                  <a:pos x="T4" y="T5"/>
                </a:cxn>
                <a:cxn ang="0">
                  <a:pos x="T6" y="T7"/>
                </a:cxn>
                <a:cxn ang="0">
                  <a:pos x="T8" y="T9"/>
                </a:cxn>
              </a:cxnLst>
              <a:rect l="0" t="0" r="r" b="b"/>
              <a:pathLst>
                <a:path w="3374" h="2181">
                  <a:moveTo>
                    <a:pt x="3374" y="0"/>
                  </a:moveTo>
                  <a:lnTo>
                    <a:pt x="0" y="1398"/>
                  </a:lnTo>
                  <a:lnTo>
                    <a:pt x="0" y="2181"/>
                  </a:lnTo>
                  <a:lnTo>
                    <a:pt x="3374" y="782"/>
                  </a:lnTo>
                  <a:lnTo>
                    <a:pt x="3374" y="0"/>
                  </a:lnTo>
                  <a:close/>
                </a:path>
              </a:pathLst>
            </a:custGeom>
            <a:gradFill>
              <a:gsLst>
                <a:gs pos="7000">
                  <a:srgbClr val="A100FF"/>
                </a:gs>
                <a:gs pos="100000">
                  <a:srgbClr val="5F009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lt1"/>
                </a:solidFill>
              </a:endParaRPr>
            </a:p>
          </p:txBody>
        </p:sp>
        <p:sp>
          <p:nvSpPr>
            <p:cNvPr id="12" name="Freeform 6"/>
            <p:cNvSpPr>
              <a:spLocks/>
            </p:cNvSpPr>
            <p:nvPr/>
          </p:nvSpPr>
          <p:spPr bwMode="auto">
            <a:xfrm>
              <a:off x="3494539" y="1675327"/>
              <a:ext cx="1371229" cy="886381"/>
            </a:xfrm>
            <a:custGeom>
              <a:avLst/>
              <a:gdLst>
                <a:gd name="T0" fmla="*/ 3374 w 3374"/>
                <a:gd name="T1" fmla="*/ 2181 h 2181"/>
                <a:gd name="T2" fmla="*/ 0 w 3374"/>
                <a:gd name="T3" fmla="*/ 782 h 2181"/>
                <a:gd name="T4" fmla="*/ 0 w 3374"/>
                <a:gd name="T5" fmla="*/ 0 h 2181"/>
                <a:gd name="T6" fmla="*/ 3374 w 3374"/>
                <a:gd name="T7" fmla="*/ 1399 h 2181"/>
                <a:gd name="T8" fmla="*/ 3374 w 3374"/>
                <a:gd name="T9" fmla="*/ 2181 h 2181"/>
              </a:gdLst>
              <a:ahLst/>
              <a:cxnLst>
                <a:cxn ang="0">
                  <a:pos x="T0" y="T1"/>
                </a:cxn>
                <a:cxn ang="0">
                  <a:pos x="T2" y="T3"/>
                </a:cxn>
                <a:cxn ang="0">
                  <a:pos x="T4" y="T5"/>
                </a:cxn>
                <a:cxn ang="0">
                  <a:pos x="T6" y="T7"/>
                </a:cxn>
                <a:cxn ang="0">
                  <a:pos x="T8" y="T9"/>
                </a:cxn>
              </a:cxnLst>
              <a:rect l="0" t="0" r="r" b="b"/>
              <a:pathLst>
                <a:path w="3374" h="2181">
                  <a:moveTo>
                    <a:pt x="3374" y="2181"/>
                  </a:moveTo>
                  <a:lnTo>
                    <a:pt x="0" y="782"/>
                  </a:lnTo>
                  <a:lnTo>
                    <a:pt x="0" y="0"/>
                  </a:lnTo>
                  <a:lnTo>
                    <a:pt x="3374" y="1399"/>
                  </a:lnTo>
                  <a:lnTo>
                    <a:pt x="3374" y="2181"/>
                  </a:lnTo>
                  <a:close/>
                </a:path>
              </a:pathLst>
            </a:custGeom>
            <a:solidFill>
              <a:srgbClr val="A100FF"/>
            </a:solidFill>
            <a:ln w="65088" cap="rnd">
              <a:noFill/>
              <a:prstDash val="solid"/>
              <a:round/>
              <a:headEnd/>
              <a:tailEnd/>
            </a:ln>
            <a:effectLst/>
          </p:spPr>
          <p:txBody>
            <a:bodyPr vert="horz" wrap="square" lIns="91440" tIns="45720" rIns="91440" bIns="45720" numCol="1" anchor="t" anchorCtr="0" compatLnSpc="1">
              <a:prstTxWarp prst="textNoShape">
                <a:avLst/>
              </a:prstTxWarp>
            </a:bodyPr>
            <a:lstStyle/>
            <a:p>
              <a:endParaRPr lang="en-US" dirty="0"/>
            </a:p>
          </p:txBody>
        </p:sp>
      </p:grpSp>
      <p:sp>
        <p:nvSpPr>
          <p:cNvPr id="2" name="Title 1"/>
          <p:cNvSpPr>
            <a:spLocks noGrp="1"/>
          </p:cNvSpPr>
          <p:nvPr>
            <p:ph type="ctrTitle" hasCustomPrompt="1"/>
          </p:nvPr>
        </p:nvSpPr>
        <p:spPr>
          <a:xfrm>
            <a:off x="381001" y="457200"/>
            <a:ext cx="5714999" cy="3086100"/>
          </a:xfrm>
        </p:spPr>
        <p:txBody>
          <a:bodyPr tIns="0" anchor="t" anchorCtr="0">
            <a:noAutofit/>
          </a:bodyPr>
          <a:lstStyle>
            <a:lvl1pPr algn="l">
              <a:lnSpc>
                <a:spcPct val="70000"/>
              </a:lnSpc>
              <a:defRPr sz="6000">
                <a:solidFill>
                  <a:schemeClr val="tx1"/>
                </a:solidFill>
                <a:latin typeface="+mj-lt"/>
              </a:defRPr>
            </a:lvl1pPr>
          </a:lstStyle>
          <a:p>
            <a:r>
              <a:rPr lang="en-US"/>
              <a:t>Click to edit title</a:t>
            </a:r>
          </a:p>
        </p:txBody>
      </p:sp>
      <p:sp>
        <p:nvSpPr>
          <p:cNvPr id="8" name="Text Placeholder 7"/>
          <p:cNvSpPr>
            <a:spLocks noGrp="1"/>
          </p:cNvSpPr>
          <p:nvPr>
            <p:ph type="body" sz="quarter" idx="13" hasCustomPrompt="1"/>
          </p:nvPr>
        </p:nvSpPr>
        <p:spPr>
          <a:xfrm>
            <a:off x="381000" y="3543302"/>
            <a:ext cx="5715000" cy="3162299"/>
          </a:xfrm>
        </p:spPr>
        <p:txBody>
          <a:bodyPr>
            <a:noAutofit/>
          </a:bodyPr>
          <a:lstStyle>
            <a:lvl1pPr marL="0" indent="0">
              <a:lnSpc>
                <a:spcPct val="70000"/>
              </a:lnSpc>
              <a:defRPr sz="4000" b="0" baseline="0">
                <a:solidFill>
                  <a:schemeClr val="tx1"/>
                </a:solidFill>
                <a:latin typeface="+mj-lt"/>
              </a:defRPr>
            </a:lvl1pPr>
            <a:lvl2pPr marL="0" indent="0">
              <a:lnSpc>
                <a:spcPct val="100000"/>
              </a:lnSpc>
              <a:spcAft>
                <a:spcPts val="0"/>
              </a:spcAft>
              <a:defRPr sz="2400" b="0" cap="none" baseline="0">
                <a:solidFill>
                  <a:schemeClr val="tx1"/>
                </a:solidFill>
                <a:latin typeface="+mn-lt"/>
              </a:defRPr>
            </a:lvl2pPr>
            <a:lvl3pPr marL="0" indent="0">
              <a:lnSpc>
                <a:spcPct val="100000"/>
              </a:lnSpc>
              <a:spcAft>
                <a:spcPts val="0"/>
              </a:spcAft>
              <a:defRPr sz="1800" b="0" cap="none" baseline="0">
                <a:solidFill>
                  <a:schemeClr val="tx1"/>
                </a:solidFill>
                <a:latin typeface="+mn-lt"/>
              </a:defRPr>
            </a:lvl3pPr>
            <a:lvl4pPr marL="0" indent="0">
              <a:lnSpc>
                <a:spcPct val="100000"/>
              </a:lnSpc>
              <a:buNone/>
              <a:defRPr sz="1800" b="0" cap="none" baseline="0">
                <a:solidFill>
                  <a:schemeClr val="tx1"/>
                </a:solidFill>
                <a:latin typeface="+mn-lt"/>
              </a:defRPr>
            </a:lvl4pPr>
            <a:lvl5pPr marL="0" indent="0">
              <a:lnSpc>
                <a:spcPct val="100000"/>
              </a:lnSpc>
              <a:buNone/>
              <a:defRPr sz="1800" b="0" cap="none" baseline="0">
                <a:solidFill>
                  <a:schemeClr val="tx1"/>
                </a:solidFill>
                <a:latin typeface="+mn-lt"/>
              </a:defRPr>
            </a:lvl5pPr>
            <a:lvl6pPr marL="339717" indent="0">
              <a:buNone/>
              <a:defRPr/>
            </a:lvl6pPr>
            <a:lvl7pPr>
              <a:defRPr/>
            </a:lvl7pPr>
            <a:lvl8pPr>
              <a:defRPr/>
            </a:lvl8pPr>
          </a:lstStyle>
          <a:p>
            <a:pPr lvl="0"/>
            <a:r>
              <a:rPr lang="en-US"/>
              <a:t>subtitle</a:t>
            </a:r>
          </a:p>
          <a:p>
            <a:pPr lvl="1"/>
            <a:r>
              <a:rPr lang="en-US"/>
              <a:t>Second level</a:t>
            </a:r>
          </a:p>
          <a:p>
            <a:pPr lvl="2"/>
            <a:r>
              <a:rPr lang="en-US"/>
              <a:t>Third level</a:t>
            </a:r>
          </a:p>
          <a:p>
            <a:pPr lvl="3"/>
            <a:r>
              <a:rPr lang="en-US"/>
              <a:t>Fourth level</a:t>
            </a:r>
          </a:p>
          <a:p>
            <a:pPr lvl="4"/>
            <a:r>
              <a:rPr lang="en-US"/>
              <a:t>Fifth level</a:t>
            </a:r>
          </a:p>
        </p:txBody>
      </p:sp>
      <p:pic>
        <p:nvPicPr>
          <p:cNvPr id="13" name="Picture 12"/>
          <p:cNvPicPr>
            <a:picLocks noChangeAspect="1"/>
          </p:cNvPicPr>
          <p:nvPr userDrawn="1"/>
        </p:nvPicPr>
        <p:blipFill rotWithShape="1">
          <a:blip r:embed="rId2" cstate="email">
            <a:extLst>
              <a:ext uri="{28A0092B-C50C-407E-A947-70E740481C1C}">
                <a14:useLocalDpi xmlns:a14="http://schemas.microsoft.com/office/drawing/2010/main"/>
              </a:ext>
            </a:extLst>
          </a:blip>
          <a:srcRect r="47885"/>
          <a:stretch/>
        </p:blipFill>
        <p:spPr>
          <a:xfrm>
            <a:off x="7474527" y="5818909"/>
            <a:ext cx="2325965" cy="692727"/>
          </a:xfrm>
          <a:prstGeom prst="rect">
            <a:avLst/>
          </a:prstGeom>
        </p:spPr>
      </p:pic>
    </p:spTree>
    <p:extLst>
      <p:ext uri="{BB962C8B-B14F-4D97-AF65-F5344CB8AC3E}">
        <p14:creationId xmlns:p14="http://schemas.microsoft.com/office/powerpoint/2010/main" val="117947145"/>
      </p:ext>
    </p:extLst>
  </p:cSld>
  <p:clrMapOvr>
    <a:overrideClrMapping bg1="dk1" tx1="lt1" bg2="dk2" tx2="lt2" accent1="accent1" accent2="accent2" accent3="accent3" accent4="accent4" accent5="accent5" accent6="accent6" hlink="hlink" folHlink="folHlink"/>
  </p:clrMapOvr>
  <p:extLst mod="1">
    <p:ext uri="{DCECCB84-F9BA-43D5-87BE-67443E8EF086}">
      <p15:sldGuideLst xmlns:p15="http://schemas.microsoft.com/office/powerpoint/2012/main">
        <p15:guide id="2" pos="3840">
          <p15:clr>
            <a:srgbClr val="FBAE40"/>
          </p15:clr>
        </p15:guide>
        <p15:guide id="3" pos="6024">
          <p15:clr>
            <a:srgbClr val="FBAE40"/>
          </p15:clr>
        </p15:guide>
      </p15:sldGuideLst>
    </p:ext>
  </p:extLst>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Title Master: White Centered 1">
    <p:bg>
      <p:bgPr>
        <a:solidFill>
          <a:schemeClr val="bg1"/>
        </a:solidFill>
        <a:effectLst/>
      </p:bgPr>
    </p:bg>
    <p:spTree>
      <p:nvGrpSpPr>
        <p:cNvPr id="1" name=""/>
        <p:cNvGrpSpPr/>
        <p:nvPr/>
      </p:nvGrpSpPr>
      <p:grpSpPr>
        <a:xfrm>
          <a:off x="0" y="0"/>
          <a:ext cx="0" cy="0"/>
          <a:chOff x="0" y="0"/>
          <a:chExt cx="0" cy="0"/>
        </a:xfrm>
      </p:grpSpPr>
      <p:grpSp>
        <p:nvGrpSpPr>
          <p:cNvPr id="9" name="Group 8"/>
          <p:cNvGrpSpPr>
            <a:grpSpLocks noChangeAspect="1"/>
          </p:cNvGrpSpPr>
          <p:nvPr userDrawn="1"/>
        </p:nvGrpSpPr>
        <p:grpSpPr>
          <a:xfrm>
            <a:off x="3886135" y="939257"/>
            <a:ext cx="4311191" cy="4573173"/>
            <a:chOff x="3494539" y="1675327"/>
            <a:chExt cx="1371600" cy="1454950"/>
          </a:xfrm>
        </p:grpSpPr>
        <p:sp>
          <p:nvSpPr>
            <p:cNvPr id="13" name="Freeform 5"/>
            <p:cNvSpPr>
              <a:spLocks/>
            </p:cNvSpPr>
            <p:nvPr/>
          </p:nvSpPr>
          <p:spPr bwMode="auto">
            <a:xfrm>
              <a:off x="3494910" y="2243896"/>
              <a:ext cx="1371229" cy="886381"/>
            </a:xfrm>
            <a:custGeom>
              <a:avLst/>
              <a:gdLst>
                <a:gd name="T0" fmla="*/ 3374 w 3374"/>
                <a:gd name="T1" fmla="*/ 0 h 2181"/>
                <a:gd name="T2" fmla="*/ 0 w 3374"/>
                <a:gd name="T3" fmla="*/ 1398 h 2181"/>
                <a:gd name="T4" fmla="*/ 0 w 3374"/>
                <a:gd name="T5" fmla="*/ 2181 h 2181"/>
                <a:gd name="T6" fmla="*/ 3374 w 3374"/>
                <a:gd name="T7" fmla="*/ 782 h 2181"/>
                <a:gd name="T8" fmla="*/ 3374 w 3374"/>
                <a:gd name="T9" fmla="*/ 0 h 2181"/>
              </a:gdLst>
              <a:ahLst/>
              <a:cxnLst>
                <a:cxn ang="0">
                  <a:pos x="T0" y="T1"/>
                </a:cxn>
                <a:cxn ang="0">
                  <a:pos x="T2" y="T3"/>
                </a:cxn>
                <a:cxn ang="0">
                  <a:pos x="T4" y="T5"/>
                </a:cxn>
                <a:cxn ang="0">
                  <a:pos x="T6" y="T7"/>
                </a:cxn>
                <a:cxn ang="0">
                  <a:pos x="T8" y="T9"/>
                </a:cxn>
              </a:cxnLst>
              <a:rect l="0" t="0" r="r" b="b"/>
              <a:pathLst>
                <a:path w="3374" h="2181">
                  <a:moveTo>
                    <a:pt x="3374" y="0"/>
                  </a:moveTo>
                  <a:lnTo>
                    <a:pt x="0" y="1398"/>
                  </a:lnTo>
                  <a:lnTo>
                    <a:pt x="0" y="2181"/>
                  </a:lnTo>
                  <a:lnTo>
                    <a:pt x="3374" y="782"/>
                  </a:lnTo>
                  <a:lnTo>
                    <a:pt x="3374" y="0"/>
                  </a:lnTo>
                  <a:close/>
                </a:path>
              </a:pathLst>
            </a:custGeom>
            <a:gradFill>
              <a:gsLst>
                <a:gs pos="7000">
                  <a:srgbClr val="A100FF"/>
                </a:gs>
                <a:gs pos="100000">
                  <a:srgbClr val="5F009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lt1"/>
                </a:solidFill>
              </a:endParaRPr>
            </a:p>
          </p:txBody>
        </p:sp>
        <p:sp>
          <p:nvSpPr>
            <p:cNvPr id="14" name="Freeform 6"/>
            <p:cNvSpPr>
              <a:spLocks/>
            </p:cNvSpPr>
            <p:nvPr/>
          </p:nvSpPr>
          <p:spPr bwMode="auto">
            <a:xfrm>
              <a:off x="3494539" y="1675327"/>
              <a:ext cx="1371229" cy="886381"/>
            </a:xfrm>
            <a:custGeom>
              <a:avLst/>
              <a:gdLst>
                <a:gd name="T0" fmla="*/ 3374 w 3374"/>
                <a:gd name="T1" fmla="*/ 2181 h 2181"/>
                <a:gd name="T2" fmla="*/ 0 w 3374"/>
                <a:gd name="T3" fmla="*/ 782 h 2181"/>
                <a:gd name="T4" fmla="*/ 0 w 3374"/>
                <a:gd name="T5" fmla="*/ 0 h 2181"/>
                <a:gd name="T6" fmla="*/ 3374 w 3374"/>
                <a:gd name="T7" fmla="*/ 1399 h 2181"/>
                <a:gd name="T8" fmla="*/ 3374 w 3374"/>
                <a:gd name="T9" fmla="*/ 2181 h 2181"/>
              </a:gdLst>
              <a:ahLst/>
              <a:cxnLst>
                <a:cxn ang="0">
                  <a:pos x="T0" y="T1"/>
                </a:cxn>
                <a:cxn ang="0">
                  <a:pos x="T2" y="T3"/>
                </a:cxn>
                <a:cxn ang="0">
                  <a:pos x="T4" y="T5"/>
                </a:cxn>
                <a:cxn ang="0">
                  <a:pos x="T6" y="T7"/>
                </a:cxn>
                <a:cxn ang="0">
                  <a:pos x="T8" y="T9"/>
                </a:cxn>
              </a:cxnLst>
              <a:rect l="0" t="0" r="r" b="b"/>
              <a:pathLst>
                <a:path w="3374" h="2181">
                  <a:moveTo>
                    <a:pt x="3374" y="2181"/>
                  </a:moveTo>
                  <a:lnTo>
                    <a:pt x="0" y="782"/>
                  </a:lnTo>
                  <a:lnTo>
                    <a:pt x="0" y="0"/>
                  </a:lnTo>
                  <a:lnTo>
                    <a:pt x="3374" y="1399"/>
                  </a:lnTo>
                  <a:lnTo>
                    <a:pt x="3374" y="2181"/>
                  </a:lnTo>
                  <a:close/>
                </a:path>
              </a:pathLst>
            </a:custGeom>
            <a:solidFill>
              <a:srgbClr val="A100FF"/>
            </a:solidFill>
            <a:ln w="65088" cap="rnd">
              <a:noFill/>
              <a:prstDash val="solid"/>
              <a:round/>
              <a:headEnd/>
              <a:tailEnd/>
            </a:ln>
            <a:effectLst/>
          </p:spPr>
          <p:txBody>
            <a:bodyPr vert="horz" wrap="square" lIns="91440" tIns="45720" rIns="91440" bIns="45720" numCol="1" anchor="t" anchorCtr="0" compatLnSpc="1">
              <a:prstTxWarp prst="textNoShape">
                <a:avLst/>
              </a:prstTxWarp>
            </a:bodyPr>
            <a:lstStyle/>
            <a:p>
              <a:endParaRPr lang="en-US" dirty="0"/>
            </a:p>
          </p:txBody>
        </p:sp>
      </p:grpSp>
      <p:sp>
        <p:nvSpPr>
          <p:cNvPr id="2" name="Title 1"/>
          <p:cNvSpPr>
            <a:spLocks noGrp="1"/>
          </p:cNvSpPr>
          <p:nvPr>
            <p:ph type="ctrTitle" hasCustomPrompt="1"/>
          </p:nvPr>
        </p:nvSpPr>
        <p:spPr>
          <a:xfrm>
            <a:off x="1849582" y="1936373"/>
            <a:ext cx="4246418" cy="2767405"/>
          </a:xfrm>
        </p:spPr>
        <p:txBody>
          <a:bodyPr tIns="0" anchor="t" anchorCtr="0">
            <a:noAutofit/>
          </a:bodyPr>
          <a:lstStyle>
            <a:lvl1pPr algn="l">
              <a:lnSpc>
                <a:spcPct val="70000"/>
              </a:lnSpc>
              <a:defRPr sz="6000">
                <a:solidFill>
                  <a:schemeClr val="tx1"/>
                </a:solidFill>
                <a:latin typeface="+mj-lt"/>
              </a:defRPr>
            </a:lvl1pPr>
          </a:lstStyle>
          <a:p>
            <a:r>
              <a:rPr lang="en-US"/>
              <a:t>Click to edit title</a:t>
            </a:r>
          </a:p>
        </p:txBody>
      </p:sp>
      <p:sp>
        <p:nvSpPr>
          <p:cNvPr id="8" name="Text Placeholder 7"/>
          <p:cNvSpPr>
            <a:spLocks noGrp="1"/>
          </p:cNvSpPr>
          <p:nvPr>
            <p:ph type="body" sz="quarter" idx="13" hasCustomPrompt="1"/>
          </p:nvPr>
        </p:nvSpPr>
        <p:spPr>
          <a:xfrm>
            <a:off x="9525000" y="436417"/>
            <a:ext cx="2286000" cy="3512127"/>
          </a:xfrm>
        </p:spPr>
        <p:txBody>
          <a:bodyPr>
            <a:noAutofit/>
          </a:bodyPr>
          <a:lstStyle>
            <a:lvl1pPr marL="0" indent="0">
              <a:lnSpc>
                <a:spcPct val="70000"/>
              </a:lnSpc>
              <a:defRPr sz="2800" b="0" baseline="0">
                <a:solidFill>
                  <a:schemeClr val="tx1"/>
                </a:solidFill>
                <a:latin typeface="+mj-lt"/>
              </a:defRPr>
            </a:lvl1pPr>
            <a:lvl2pPr marL="0" indent="0">
              <a:lnSpc>
                <a:spcPct val="100000"/>
              </a:lnSpc>
              <a:spcBef>
                <a:spcPts val="600"/>
              </a:spcBef>
              <a:spcAft>
                <a:spcPts val="0"/>
              </a:spcAft>
              <a:defRPr sz="2000" b="0" cap="none" baseline="0">
                <a:solidFill>
                  <a:schemeClr val="tx1"/>
                </a:solidFill>
                <a:latin typeface="+mn-lt"/>
              </a:defRPr>
            </a:lvl2pPr>
            <a:lvl3pPr marL="0" indent="0">
              <a:lnSpc>
                <a:spcPct val="100000"/>
              </a:lnSpc>
              <a:spcBef>
                <a:spcPts val="600"/>
              </a:spcBef>
              <a:spcAft>
                <a:spcPts val="0"/>
              </a:spcAft>
              <a:defRPr sz="1800" b="0" cap="none" baseline="0">
                <a:solidFill>
                  <a:schemeClr val="tx1"/>
                </a:solidFill>
                <a:latin typeface="+mn-lt"/>
              </a:defRPr>
            </a:lvl3pPr>
            <a:lvl4pPr marL="0" indent="0">
              <a:lnSpc>
                <a:spcPct val="100000"/>
              </a:lnSpc>
              <a:spcBef>
                <a:spcPts val="600"/>
              </a:spcBef>
              <a:buNone/>
              <a:defRPr sz="1800" b="0" cap="none" baseline="0">
                <a:solidFill>
                  <a:schemeClr val="tx1"/>
                </a:solidFill>
                <a:latin typeface="+mn-lt"/>
              </a:defRPr>
            </a:lvl4pPr>
            <a:lvl5pPr marL="0" indent="0">
              <a:lnSpc>
                <a:spcPct val="100000"/>
              </a:lnSpc>
              <a:spcBef>
                <a:spcPts val="600"/>
              </a:spcBef>
              <a:buNone/>
              <a:defRPr sz="1800" b="0" cap="none" baseline="0">
                <a:solidFill>
                  <a:schemeClr val="tx1"/>
                </a:solidFill>
                <a:latin typeface="+mn-lt"/>
              </a:defRPr>
            </a:lvl5pPr>
            <a:lvl6pPr marL="339717" indent="0">
              <a:buNone/>
              <a:defRPr/>
            </a:lvl6pPr>
            <a:lvl7pPr>
              <a:defRPr/>
            </a:lvl7pPr>
            <a:lvl8pPr>
              <a:defRPr/>
            </a:lvl8pPr>
          </a:lstStyle>
          <a:p>
            <a:pPr lvl="0"/>
            <a:r>
              <a:rPr lang="en-US"/>
              <a:t>subtitle</a:t>
            </a:r>
          </a:p>
          <a:p>
            <a:pPr lvl="1"/>
            <a:r>
              <a:rPr lang="en-US"/>
              <a:t>Second level</a:t>
            </a:r>
          </a:p>
          <a:p>
            <a:pPr lvl="2"/>
            <a:r>
              <a:rPr lang="en-US"/>
              <a:t>Third level</a:t>
            </a:r>
          </a:p>
          <a:p>
            <a:pPr lvl="3"/>
            <a:r>
              <a:rPr lang="en-US"/>
              <a:t>Fourth level</a:t>
            </a:r>
          </a:p>
          <a:p>
            <a:pPr lvl="4"/>
            <a:r>
              <a:rPr lang="en-US"/>
              <a:t>Fifth level</a:t>
            </a:r>
          </a:p>
        </p:txBody>
      </p:sp>
      <p:pic>
        <p:nvPicPr>
          <p:cNvPr id="16" name="Picture 15"/>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571510" y="5846618"/>
            <a:ext cx="4322190" cy="670856"/>
          </a:xfrm>
          <a:prstGeom prst="rect">
            <a:avLst/>
          </a:prstGeom>
        </p:spPr>
      </p:pic>
    </p:spTree>
    <p:extLst>
      <p:ext uri="{BB962C8B-B14F-4D97-AF65-F5344CB8AC3E}">
        <p14:creationId xmlns:p14="http://schemas.microsoft.com/office/powerpoint/2010/main" val="3856983016"/>
      </p:ext>
    </p:extLst>
  </p:cSld>
  <p:clrMapOvr>
    <a:masterClrMapping/>
  </p:clrMapOvr>
  <p:extLst mod="1">
    <p:ext uri="{DCECCB84-F9BA-43D5-87BE-67443E8EF086}">
      <p15:sldGuideLst xmlns:p15="http://schemas.microsoft.com/office/powerpoint/2012/main">
        <p15:guide id="1" pos="3840">
          <p15:clr>
            <a:srgbClr val="FBAE40"/>
          </p15:clr>
        </p15:guide>
        <p15:guide id="0" pos="6000">
          <p15:clr>
            <a:srgbClr val="FBAE40"/>
          </p15:clr>
        </p15:guide>
      </p15:sldGuideLst>
    </p:ext>
  </p:extLst>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Title Master: White Centered 2">
    <p:bg>
      <p:bgPr>
        <a:solidFill>
          <a:schemeClr val="bg1"/>
        </a:solidFill>
        <a:effectLst/>
      </p:bgPr>
    </p:bg>
    <p:spTree>
      <p:nvGrpSpPr>
        <p:cNvPr id="1" name=""/>
        <p:cNvGrpSpPr/>
        <p:nvPr/>
      </p:nvGrpSpPr>
      <p:grpSpPr>
        <a:xfrm>
          <a:off x="0" y="0"/>
          <a:ext cx="0" cy="0"/>
          <a:chOff x="0" y="0"/>
          <a:chExt cx="0" cy="0"/>
        </a:xfrm>
      </p:grpSpPr>
      <p:sp>
        <p:nvSpPr>
          <p:cNvPr id="11" name="Freeform 6"/>
          <p:cNvSpPr>
            <a:spLocks noChangeAspect="1"/>
          </p:cNvSpPr>
          <p:nvPr userDrawn="1"/>
        </p:nvSpPr>
        <p:spPr bwMode="auto">
          <a:xfrm>
            <a:off x="3857314" y="924550"/>
            <a:ext cx="4383044" cy="4538866"/>
          </a:xfrm>
          <a:custGeom>
            <a:avLst/>
            <a:gdLst>
              <a:gd name="T0" fmla="*/ 0 w 872"/>
              <a:gd name="T1" fmla="*/ 0 h 903"/>
              <a:gd name="T2" fmla="*/ 0 w 872"/>
              <a:gd name="T3" fmla="*/ 197 h 903"/>
              <a:gd name="T4" fmla="*/ 629 w 872"/>
              <a:gd name="T5" fmla="*/ 451 h 903"/>
              <a:gd name="T6" fmla="*/ 0 w 872"/>
              <a:gd name="T7" fmla="*/ 706 h 903"/>
              <a:gd name="T8" fmla="*/ 0 w 872"/>
              <a:gd name="T9" fmla="*/ 903 h 903"/>
              <a:gd name="T10" fmla="*/ 872 w 872"/>
              <a:gd name="T11" fmla="*/ 550 h 903"/>
              <a:gd name="T12" fmla="*/ 872 w 872"/>
              <a:gd name="T13" fmla="*/ 353 h 903"/>
              <a:gd name="T14" fmla="*/ 0 w 872"/>
              <a:gd name="T15" fmla="*/ 0 h 90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72" h="903">
                <a:moveTo>
                  <a:pt x="0" y="0"/>
                </a:moveTo>
                <a:lnTo>
                  <a:pt x="0" y="197"/>
                </a:lnTo>
                <a:lnTo>
                  <a:pt x="629" y="451"/>
                </a:lnTo>
                <a:lnTo>
                  <a:pt x="0" y="706"/>
                </a:lnTo>
                <a:lnTo>
                  <a:pt x="0" y="903"/>
                </a:lnTo>
                <a:lnTo>
                  <a:pt x="872" y="550"/>
                </a:lnTo>
                <a:lnTo>
                  <a:pt x="872" y="353"/>
                </a:lnTo>
                <a:lnTo>
                  <a:pt x="0" y="0"/>
                </a:lnTo>
                <a:close/>
              </a:path>
            </a:pathLst>
          </a:custGeom>
          <a:gradFill>
            <a:gsLst>
              <a:gs pos="0">
                <a:srgbClr val="A100FF"/>
              </a:gs>
              <a:gs pos="100000">
                <a:srgbClr val="5F0095"/>
              </a:gs>
            </a:gsLst>
            <a:lin ang="0" scaled="0"/>
          </a:gradFill>
          <a:ln>
            <a:noFill/>
          </a:ln>
        </p:spPr>
        <p:txBody>
          <a:bodyPr vert="horz" wrap="square" lIns="91440" tIns="45720" rIns="91440" bIns="45720" numCol="1" anchor="t" anchorCtr="0" compatLnSpc="1">
            <a:prstTxWarp prst="textNoShape">
              <a:avLst/>
            </a:prstTxWarp>
          </a:bodyPr>
          <a:lstStyle/>
          <a:p>
            <a:endParaRPr lang="en-US" dirty="0">
              <a:latin typeface="Graphik" panose="020B0503030202060203" pitchFamily="34" charset="0"/>
            </a:endParaRPr>
          </a:p>
        </p:txBody>
      </p:sp>
      <p:sp>
        <p:nvSpPr>
          <p:cNvPr id="2" name="Title 1"/>
          <p:cNvSpPr>
            <a:spLocks noGrp="1"/>
          </p:cNvSpPr>
          <p:nvPr>
            <p:ph type="ctrTitle" hasCustomPrompt="1"/>
          </p:nvPr>
        </p:nvSpPr>
        <p:spPr>
          <a:xfrm>
            <a:off x="1849582" y="1943100"/>
            <a:ext cx="4246418" cy="2857500"/>
          </a:xfrm>
        </p:spPr>
        <p:txBody>
          <a:bodyPr tIns="0" anchor="t" anchorCtr="0">
            <a:noAutofit/>
          </a:bodyPr>
          <a:lstStyle>
            <a:lvl1pPr algn="l">
              <a:lnSpc>
                <a:spcPct val="70000"/>
              </a:lnSpc>
              <a:defRPr sz="6000">
                <a:solidFill>
                  <a:schemeClr val="tx1"/>
                </a:solidFill>
                <a:latin typeface="+mj-lt"/>
              </a:defRPr>
            </a:lvl1pPr>
          </a:lstStyle>
          <a:p>
            <a:r>
              <a:rPr lang="en-US"/>
              <a:t>Click to edit title</a:t>
            </a:r>
          </a:p>
        </p:txBody>
      </p:sp>
      <p:sp>
        <p:nvSpPr>
          <p:cNvPr id="8" name="Text Placeholder 7"/>
          <p:cNvSpPr>
            <a:spLocks noGrp="1"/>
          </p:cNvSpPr>
          <p:nvPr>
            <p:ph type="body" sz="quarter" idx="13" hasCustomPrompt="1"/>
          </p:nvPr>
        </p:nvSpPr>
        <p:spPr>
          <a:xfrm>
            <a:off x="9525000" y="436417"/>
            <a:ext cx="2286000" cy="3512127"/>
          </a:xfrm>
        </p:spPr>
        <p:txBody>
          <a:bodyPr>
            <a:noAutofit/>
          </a:bodyPr>
          <a:lstStyle>
            <a:lvl1pPr marL="0" indent="0">
              <a:lnSpc>
                <a:spcPct val="70000"/>
              </a:lnSpc>
              <a:defRPr sz="2800" b="0" baseline="0">
                <a:solidFill>
                  <a:schemeClr val="tx1"/>
                </a:solidFill>
                <a:latin typeface="+mj-lt"/>
              </a:defRPr>
            </a:lvl1pPr>
            <a:lvl2pPr marL="0" indent="0">
              <a:lnSpc>
                <a:spcPct val="100000"/>
              </a:lnSpc>
              <a:spcBef>
                <a:spcPts val="600"/>
              </a:spcBef>
              <a:spcAft>
                <a:spcPts val="0"/>
              </a:spcAft>
              <a:defRPr sz="2000" b="0" cap="none" baseline="0">
                <a:solidFill>
                  <a:schemeClr val="tx1"/>
                </a:solidFill>
                <a:latin typeface="+mn-lt"/>
              </a:defRPr>
            </a:lvl2pPr>
            <a:lvl3pPr marL="0" indent="0">
              <a:lnSpc>
                <a:spcPct val="100000"/>
              </a:lnSpc>
              <a:spcBef>
                <a:spcPts val="600"/>
              </a:spcBef>
              <a:spcAft>
                <a:spcPts val="0"/>
              </a:spcAft>
              <a:defRPr sz="1800" b="0" cap="none" baseline="0">
                <a:solidFill>
                  <a:schemeClr val="tx1"/>
                </a:solidFill>
                <a:latin typeface="+mn-lt"/>
              </a:defRPr>
            </a:lvl3pPr>
            <a:lvl4pPr marL="0" indent="0">
              <a:lnSpc>
                <a:spcPct val="100000"/>
              </a:lnSpc>
              <a:spcBef>
                <a:spcPts val="600"/>
              </a:spcBef>
              <a:buNone/>
              <a:defRPr sz="1800" b="0" cap="none" baseline="0">
                <a:solidFill>
                  <a:schemeClr val="tx1"/>
                </a:solidFill>
                <a:latin typeface="+mn-lt"/>
              </a:defRPr>
            </a:lvl4pPr>
            <a:lvl5pPr marL="0" indent="0">
              <a:lnSpc>
                <a:spcPct val="100000"/>
              </a:lnSpc>
              <a:spcBef>
                <a:spcPts val="600"/>
              </a:spcBef>
              <a:buNone/>
              <a:defRPr sz="1800" b="0" cap="none" baseline="0">
                <a:solidFill>
                  <a:schemeClr val="tx1"/>
                </a:solidFill>
                <a:latin typeface="+mn-lt"/>
              </a:defRPr>
            </a:lvl5pPr>
            <a:lvl6pPr marL="339717" indent="0">
              <a:buNone/>
              <a:defRPr/>
            </a:lvl6pPr>
            <a:lvl7pPr>
              <a:defRPr/>
            </a:lvl7pPr>
            <a:lvl8pPr>
              <a:defRPr/>
            </a:lvl8pPr>
          </a:lstStyle>
          <a:p>
            <a:pPr lvl="0"/>
            <a:r>
              <a:rPr lang="en-US"/>
              <a:t>subtitle</a:t>
            </a:r>
          </a:p>
          <a:p>
            <a:pPr lvl="1"/>
            <a:r>
              <a:rPr lang="en-US"/>
              <a:t>Second level</a:t>
            </a:r>
          </a:p>
          <a:p>
            <a:pPr lvl="2"/>
            <a:r>
              <a:rPr lang="en-US"/>
              <a:t>Third level</a:t>
            </a:r>
          </a:p>
          <a:p>
            <a:pPr lvl="3"/>
            <a:r>
              <a:rPr lang="en-US"/>
              <a:t>Fourth level</a:t>
            </a:r>
          </a:p>
          <a:p>
            <a:pPr lvl="4"/>
            <a:r>
              <a:rPr lang="en-US"/>
              <a:t>Fifth level</a:t>
            </a:r>
          </a:p>
        </p:txBody>
      </p:sp>
      <p:pic>
        <p:nvPicPr>
          <p:cNvPr id="13" name="Picture 1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571510" y="5846618"/>
            <a:ext cx="4322190" cy="670856"/>
          </a:xfrm>
          <a:prstGeom prst="rect">
            <a:avLst/>
          </a:prstGeom>
        </p:spPr>
      </p:pic>
    </p:spTree>
    <p:extLst>
      <p:ext uri="{BB962C8B-B14F-4D97-AF65-F5344CB8AC3E}">
        <p14:creationId xmlns:p14="http://schemas.microsoft.com/office/powerpoint/2010/main" val="2155306917"/>
      </p:ext>
    </p:extLst>
  </p:cSld>
  <p:clrMapOvr>
    <a:masterClrMapping/>
  </p:clrMapOvr>
  <p:extLst mod="1">
    <p:ext uri="{DCECCB84-F9BA-43D5-87BE-67443E8EF086}">
      <p15:sldGuideLst xmlns:p15="http://schemas.microsoft.com/office/powerpoint/2012/main">
        <p15:guide id="1" pos="3840">
          <p15:clr>
            <a:srgbClr val="FBAE40"/>
          </p15:clr>
        </p15:guide>
        <p15:guide id="2" pos="6000">
          <p15:clr>
            <a:srgbClr val="FBAE40"/>
          </p15:clr>
        </p15:guide>
      </p15:sldGuideLst>
    </p:ext>
  </p:extLst>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Title Master: White Centered 3">
    <p:bg>
      <p:bgPr>
        <a:solidFill>
          <a:schemeClr val="bg1"/>
        </a:solidFill>
        <a:effectLst/>
      </p:bgPr>
    </p:bg>
    <p:spTree>
      <p:nvGrpSpPr>
        <p:cNvPr id="1" name=""/>
        <p:cNvGrpSpPr/>
        <p:nvPr/>
      </p:nvGrpSpPr>
      <p:grpSpPr>
        <a:xfrm>
          <a:off x="0" y="0"/>
          <a:ext cx="0" cy="0"/>
          <a:chOff x="0" y="0"/>
          <a:chExt cx="0" cy="0"/>
        </a:xfrm>
      </p:grpSpPr>
      <p:sp>
        <p:nvSpPr>
          <p:cNvPr id="9" name="Freeform 6"/>
          <p:cNvSpPr>
            <a:spLocks noChangeAspect="1"/>
          </p:cNvSpPr>
          <p:nvPr userDrawn="1"/>
        </p:nvSpPr>
        <p:spPr bwMode="auto">
          <a:xfrm>
            <a:off x="3859367" y="888793"/>
            <a:ext cx="4398215" cy="4554576"/>
          </a:xfrm>
          <a:custGeom>
            <a:avLst/>
            <a:gdLst>
              <a:gd name="T0" fmla="*/ 0 w 872"/>
              <a:gd name="T1" fmla="*/ 0 h 903"/>
              <a:gd name="T2" fmla="*/ 0 w 872"/>
              <a:gd name="T3" fmla="*/ 197 h 903"/>
              <a:gd name="T4" fmla="*/ 629 w 872"/>
              <a:gd name="T5" fmla="*/ 451 h 903"/>
              <a:gd name="T6" fmla="*/ 0 w 872"/>
              <a:gd name="T7" fmla="*/ 706 h 903"/>
              <a:gd name="T8" fmla="*/ 0 w 872"/>
              <a:gd name="T9" fmla="*/ 903 h 903"/>
              <a:gd name="T10" fmla="*/ 872 w 872"/>
              <a:gd name="T11" fmla="*/ 550 h 903"/>
              <a:gd name="T12" fmla="*/ 872 w 872"/>
              <a:gd name="T13" fmla="*/ 353 h 903"/>
              <a:gd name="T14" fmla="*/ 0 w 872"/>
              <a:gd name="T15" fmla="*/ 0 h 90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72" h="903">
                <a:moveTo>
                  <a:pt x="0" y="0"/>
                </a:moveTo>
                <a:lnTo>
                  <a:pt x="0" y="197"/>
                </a:lnTo>
                <a:lnTo>
                  <a:pt x="629" y="451"/>
                </a:lnTo>
                <a:lnTo>
                  <a:pt x="0" y="706"/>
                </a:lnTo>
                <a:lnTo>
                  <a:pt x="0" y="903"/>
                </a:lnTo>
                <a:lnTo>
                  <a:pt x="872" y="550"/>
                </a:lnTo>
                <a:lnTo>
                  <a:pt x="872" y="353"/>
                </a:lnTo>
                <a:lnTo>
                  <a:pt x="0" y="0"/>
                </a:lnTo>
                <a:close/>
              </a:path>
            </a:pathLst>
          </a:custGeom>
          <a:noFill/>
          <a:ln w="38100">
            <a:solidFill>
              <a:srgbClr val="A100FF"/>
            </a:solidFill>
          </a:ln>
        </p:spPr>
        <p:txBody>
          <a:bodyPr vert="horz" wrap="square" lIns="91440" tIns="45720" rIns="91440" bIns="45720" numCol="1" anchor="t" anchorCtr="0" compatLnSpc="1">
            <a:prstTxWarp prst="textNoShape">
              <a:avLst/>
            </a:prstTxWarp>
          </a:bodyPr>
          <a:lstStyle/>
          <a:p>
            <a:endParaRPr lang="en-US" dirty="0">
              <a:latin typeface="Graphik" panose="020B0503030202060203" pitchFamily="34" charset="0"/>
            </a:endParaRPr>
          </a:p>
        </p:txBody>
      </p:sp>
      <p:sp>
        <p:nvSpPr>
          <p:cNvPr id="2" name="Title 1"/>
          <p:cNvSpPr>
            <a:spLocks noGrp="1"/>
          </p:cNvSpPr>
          <p:nvPr>
            <p:ph type="ctrTitle" hasCustomPrompt="1"/>
          </p:nvPr>
        </p:nvSpPr>
        <p:spPr>
          <a:xfrm>
            <a:off x="1849582" y="1943100"/>
            <a:ext cx="4246418" cy="2857500"/>
          </a:xfrm>
        </p:spPr>
        <p:txBody>
          <a:bodyPr tIns="0" anchor="t" anchorCtr="0">
            <a:noAutofit/>
          </a:bodyPr>
          <a:lstStyle>
            <a:lvl1pPr algn="l">
              <a:lnSpc>
                <a:spcPct val="70000"/>
              </a:lnSpc>
              <a:defRPr sz="6000">
                <a:solidFill>
                  <a:schemeClr val="tx1"/>
                </a:solidFill>
                <a:latin typeface="+mj-lt"/>
              </a:defRPr>
            </a:lvl1pPr>
          </a:lstStyle>
          <a:p>
            <a:r>
              <a:rPr lang="en-US"/>
              <a:t>Click to edit title</a:t>
            </a:r>
          </a:p>
        </p:txBody>
      </p:sp>
      <p:sp>
        <p:nvSpPr>
          <p:cNvPr id="8" name="Text Placeholder 7"/>
          <p:cNvSpPr>
            <a:spLocks noGrp="1"/>
          </p:cNvSpPr>
          <p:nvPr>
            <p:ph type="body" sz="quarter" idx="13" hasCustomPrompt="1"/>
          </p:nvPr>
        </p:nvSpPr>
        <p:spPr>
          <a:xfrm>
            <a:off x="9525000" y="436417"/>
            <a:ext cx="2286000" cy="3512127"/>
          </a:xfrm>
        </p:spPr>
        <p:txBody>
          <a:bodyPr>
            <a:noAutofit/>
          </a:bodyPr>
          <a:lstStyle>
            <a:lvl1pPr marL="0" indent="0">
              <a:lnSpc>
                <a:spcPct val="70000"/>
              </a:lnSpc>
              <a:defRPr sz="2800" b="0" baseline="0">
                <a:solidFill>
                  <a:schemeClr val="tx1"/>
                </a:solidFill>
                <a:latin typeface="+mj-lt"/>
              </a:defRPr>
            </a:lvl1pPr>
            <a:lvl2pPr marL="0" indent="0">
              <a:lnSpc>
                <a:spcPct val="100000"/>
              </a:lnSpc>
              <a:spcBef>
                <a:spcPts val="600"/>
              </a:spcBef>
              <a:spcAft>
                <a:spcPts val="0"/>
              </a:spcAft>
              <a:defRPr sz="2000" b="0" cap="none" baseline="0">
                <a:solidFill>
                  <a:schemeClr val="tx1"/>
                </a:solidFill>
                <a:latin typeface="+mn-lt"/>
              </a:defRPr>
            </a:lvl2pPr>
            <a:lvl3pPr marL="0" indent="0">
              <a:lnSpc>
                <a:spcPct val="100000"/>
              </a:lnSpc>
              <a:spcBef>
                <a:spcPts val="600"/>
              </a:spcBef>
              <a:spcAft>
                <a:spcPts val="0"/>
              </a:spcAft>
              <a:defRPr sz="1800" b="0" cap="none" baseline="0">
                <a:solidFill>
                  <a:schemeClr val="tx1"/>
                </a:solidFill>
                <a:latin typeface="+mn-lt"/>
              </a:defRPr>
            </a:lvl3pPr>
            <a:lvl4pPr marL="0" indent="0">
              <a:lnSpc>
                <a:spcPct val="100000"/>
              </a:lnSpc>
              <a:spcBef>
                <a:spcPts val="600"/>
              </a:spcBef>
              <a:buNone/>
              <a:defRPr sz="1800" b="0" cap="none" baseline="0">
                <a:solidFill>
                  <a:schemeClr val="tx1"/>
                </a:solidFill>
                <a:latin typeface="+mn-lt"/>
              </a:defRPr>
            </a:lvl4pPr>
            <a:lvl5pPr marL="0" indent="0">
              <a:lnSpc>
                <a:spcPct val="100000"/>
              </a:lnSpc>
              <a:spcBef>
                <a:spcPts val="600"/>
              </a:spcBef>
              <a:buNone/>
              <a:defRPr sz="1800" b="0" cap="none" baseline="0">
                <a:solidFill>
                  <a:schemeClr val="tx1"/>
                </a:solidFill>
                <a:latin typeface="+mn-lt"/>
              </a:defRPr>
            </a:lvl5pPr>
            <a:lvl6pPr marL="339717" indent="0">
              <a:buNone/>
              <a:defRPr/>
            </a:lvl6pPr>
            <a:lvl7pPr>
              <a:defRPr/>
            </a:lvl7pPr>
            <a:lvl8pPr>
              <a:defRPr/>
            </a:lvl8pPr>
          </a:lstStyle>
          <a:p>
            <a:pPr lvl="0"/>
            <a:r>
              <a:rPr lang="en-US"/>
              <a:t>subtitle</a:t>
            </a:r>
          </a:p>
          <a:p>
            <a:pPr lvl="1"/>
            <a:r>
              <a:rPr lang="en-US"/>
              <a:t>Second level</a:t>
            </a:r>
          </a:p>
          <a:p>
            <a:pPr lvl="2"/>
            <a:r>
              <a:rPr lang="en-US"/>
              <a:t>Third level</a:t>
            </a:r>
          </a:p>
          <a:p>
            <a:pPr lvl="3"/>
            <a:r>
              <a:rPr lang="en-US"/>
              <a:t>Fourth level</a:t>
            </a:r>
          </a:p>
          <a:p>
            <a:pPr lvl="4"/>
            <a:r>
              <a:rPr lang="en-US"/>
              <a:t>Fifth level</a:t>
            </a:r>
          </a:p>
        </p:txBody>
      </p:sp>
      <p:pic>
        <p:nvPicPr>
          <p:cNvPr id="10" name="Picture 9"/>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571510" y="5846618"/>
            <a:ext cx="4322190" cy="670856"/>
          </a:xfrm>
          <a:prstGeom prst="rect">
            <a:avLst/>
          </a:prstGeom>
        </p:spPr>
      </p:pic>
    </p:spTree>
    <p:extLst>
      <p:ext uri="{BB962C8B-B14F-4D97-AF65-F5344CB8AC3E}">
        <p14:creationId xmlns:p14="http://schemas.microsoft.com/office/powerpoint/2010/main" val="1607329769"/>
      </p:ext>
    </p:extLst>
  </p:cSld>
  <p:clrMapOvr>
    <a:masterClrMapping/>
  </p:clrMapOvr>
  <p:extLst mod="1">
    <p:ext uri="{DCECCB84-F9BA-43D5-87BE-67443E8EF086}">
      <p15:sldGuideLst xmlns:p15="http://schemas.microsoft.com/office/powerpoint/2012/main">
        <p15:guide id="1" pos="3840">
          <p15:clr>
            <a:srgbClr val="FBAE40"/>
          </p15:clr>
        </p15:guide>
        <p15:guide id="2" pos="6000">
          <p15:clr>
            <a:srgbClr val="FBAE40"/>
          </p15:clr>
        </p15:guide>
      </p15:sldGuideLst>
    </p:ext>
  </p:extLst>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6133D0-B55F-4860-AC05-7F0108037D9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5F46D04-C00C-4680-B509-296333B83DB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61A56AA-49C3-4F6A-BAEA-AB99DFCB5557}"/>
              </a:ext>
            </a:extLst>
          </p:cNvPr>
          <p:cNvSpPr>
            <a:spLocks noGrp="1"/>
          </p:cNvSpPr>
          <p:nvPr>
            <p:ph type="dt" sz="half" idx="10"/>
          </p:nvPr>
        </p:nvSpPr>
        <p:spPr/>
        <p:txBody>
          <a:bodyPr/>
          <a:lstStyle/>
          <a:p>
            <a:fld id="{28EEC252-53E9-441F-9172-560D5F692F19}" type="datetimeFigureOut">
              <a:rPr lang="en-US" smtClean="0"/>
              <a:t>4/10/2019</a:t>
            </a:fld>
            <a:endParaRPr lang="en-US" dirty="0"/>
          </a:p>
        </p:txBody>
      </p:sp>
      <p:sp>
        <p:nvSpPr>
          <p:cNvPr id="5" name="Footer Placeholder 4">
            <a:extLst>
              <a:ext uri="{FF2B5EF4-FFF2-40B4-BE49-F238E27FC236}">
                <a16:creationId xmlns:a16="http://schemas.microsoft.com/office/drawing/2014/main" id="{DE47BC77-9292-4DB5-8CA7-7AF9D08E92E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3A586FF-7174-4A89-9C78-ADE7ABAC478E}"/>
              </a:ext>
            </a:extLst>
          </p:cNvPr>
          <p:cNvSpPr>
            <a:spLocks noGrp="1"/>
          </p:cNvSpPr>
          <p:nvPr>
            <p:ph type="sldNum" sz="quarter" idx="12"/>
          </p:nvPr>
        </p:nvSpPr>
        <p:spPr/>
        <p:txBody>
          <a:bodyPr/>
          <a:lstStyle/>
          <a:p>
            <a:fld id="{AE131B84-A150-412D-A8B3-365A960796D5}" type="slidenum">
              <a:rPr lang="en-US" smtClean="0"/>
              <a:t>‹#›</a:t>
            </a:fld>
            <a:endParaRPr lang="en-US" dirty="0"/>
          </a:p>
        </p:txBody>
      </p:sp>
    </p:spTree>
    <p:extLst>
      <p:ext uri="{BB962C8B-B14F-4D97-AF65-F5344CB8AC3E}">
        <p14:creationId xmlns:p14="http://schemas.microsoft.com/office/powerpoint/2010/main" val="3886084042"/>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showMasterSp="0" userDrawn="1">
  <p:cSld name="16_Cover">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91C46AB-5BDE-4DA9-AB00-2039EEBCFF48}"/>
              </a:ext>
            </a:extLst>
          </p:cNvPr>
          <p:cNvSpPr/>
          <p:nvPr userDrawn="1"/>
        </p:nvSpPr>
        <p:spPr>
          <a:xfrm>
            <a:off x="0" y="0"/>
            <a:ext cx="12192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8" name="MasterTitle"/>
          <p:cNvSpPr>
            <a:spLocks noGrp="1"/>
          </p:cNvSpPr>
          <p:nvPr userDrawn="1">
            <p:ph type="title" hasCustomPrompt="1"/>
          </p:nvPr>
        </p:nvSpPr>
        <p:spPr>
          <a:xfrm>
            <a:off x="579600" y="1462236"/>
            <a:ext cx="5354475" cy="3948750"/>
          </a:xfrm>
        </p:spPr>
        <p:txBody>
          <a:bodyPr tIns="252000" anchor="ctr"/>
          <a:lstStyle>
            <a:lvl1pPr>
              <a:lnSpc>
                <a:spcPct val="70000"/>
              </a:lnSpc>
              <a:defRPr sz="7200" spc="-150" baseline="0">
                <a:solidFill>
                  <a:schemeClr val="bg1"/>
                </a:solidFill>
              </a:defRPr>
            </a:lvl1pPr>
          </a:lstStyle>
          <a:p>
            <a:r>
              <a:rPr lang="en-US"/>
              <a:t>Click </a:t>
            </a:r>
            <a:br>
              <a:rPr lang="en-US"/>
            </a:br>
            <a:r>
              <a:rPr lang="en-US"/>
              <a:t>to edit Master title</a:t>
            </a:r>
            <a:endParaRPr lang="en-AU"/>
          </a:p>
        </p:txBody>
      </p:sp>
    </p:spTree>
    <p:extLst>
      <p:ext uri="{BB962C8B-B14F-4D97-AF65-F5344CB8AC3E}">
        <p14:creationId xmlns:p14="http://schemas.microsoft.com/office/powerpoint/2010/main" val="1437648659"/>
      </p:ext>
    </p:extLst>
  </p:cSld>
  <p:clrMapOvr>
    <a:overrideClrMapping bg1="lt1" tx1="dk1" bg2="lt2" tx2="dk2" accent1="accent1" accent2="accent2" accent3="accent3" accent4="accent4" accent5="accent5" accent6="accent6" hlink="hlink" folHlink="folHlink"/>
  </p:clrMapOvr>
  <p:extLst mod="1">
    <p:ext uri="{DCECCB84-F9BA-43D5-87BE-67443E8EF086}">
      <p15:sldGuideLst xmlns:p15="http://schemas.microsoft.com/office/powerpoint/2012/main">
        <p15:guide id="1" pos="7320">
          <p15:clr>
            <a:srgbClr val="5ACBF0"/>
          </p15:clr>
        </p15:guide>
      </p15:sldGuideLst>
    </p:ext>
  </p:extLst>
</p:sldLayout>
</file>

<file path=ppt/slideLayouts/slideLayout168.xml><?xml version="1.0" encoding="utf-8"?>
<p:sldLayout xmlns:a="http://schemas.openxmlformats.org/drawingml/2006/main" xmlns:r="http://schemas.openxmlformats.org/officeDocument/2006/relationships" xmlns:p="http://schemas.openxmlformats.org/presentationml/2006/main" type="tx" preserve="1">
  <p:cSld name="1_Title and Content">
    <p:spTree>
      <p:nvGrpSpPr>
        <p:cNvPr id="1" name=""/>
        <p:cNvGrpSpPr/>
        <p:nvPr/>
      </p:nvGrpSpPr>
      <p:grpSpPr>
        <a:xfrm>
          <a:off x="0" y="0"/>
          <a:ext cx="0" cy="0"/>
          <a:chOff x="0" y="0"/>
          <a:chExt cx="0" cy="0"/>
        </a:xfrm>
      </p:grpSpPr>
      <p:pic>
        <p:nvPicPr>
          <p:cNvPr id="4" name="Grafik 7">
            <a:extLst>
              <a:ext uri="{FF2B5EF4-FFF2-40B4-BE49-F238E27FC236}">
                <a16:creationId xmlns:a16="http://schemas.microsoft.com/office/drawing/2014/main" id="{37529D3F-5516-4E57-B6BA-4F78C24311DA}"/>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12192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Title Text"/>
          <p:cNvSpPr txBox="1">
            <a:spLocks noGrp="1"/>
          </p:cNvSpPr>
          <p:nvPr>
            <p:ph type="title"/>
          </p:nvPr>
        </p:nvSpPr>
        <p:spPr>
          <a:prstGeom prst="rect">
            <a:avLst/>
          </a:prstGeom>
        </p:spPr>
        <p:txBody>
          <a:bodyPr/>
          <a:lstStyle>
            <a:lvl1pPr>
              <a:defRPr>
                <a:solidFill>
                  <a:schemeClr val="bg1"/>
                </a:solidFill>
              </a:defRPr>
            </a:lvl1pPr>
          </a:lstStyle>
          <a:p>
            <a:r>
              <a:t>Title Text</a:t>
            </a:r>
          </a:p>
        </p:txBody>
      </p:sp>
      <p:sp>
        <p:nvSpPr>
          <p:cNvPr id="36" name="Body Level One…"/>
          <p:cNvSpPr txBox="1">
            <a:spLocks noGrp="1"/>
          </p:cNvSpPr>
          <p:nvPr>
            <p:ph type="body" idx="1"/>
          </p:nvPr>
        </p:nvSpPr>
        <p:spPr>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r>
              <a:t>Body Level One</a:t>
            </a:r>
          </a:p>
          <a:p>
            <a:pPr lvl="1"/>
            <a:r>
              <a:t>Body Level Two</a:t>
            </a:r>
          </a:p>
          <a:p>
            <a:pPr lvl="2"/>
            <a:r>
              <a:t>Body Level Three</a:t>
            </a:r>
          </a:p>
          <a:p>
            <a:pPr lvl="3"/>
            <a:r>
              <a:t>Body Level Four</a:t>
            </a:r>
          </a:p>
          <a:p>
            <a:pPr lvl="4"/>
            <a:r>
              <a:t>Body Level Five</a:t>
            </a:r>
          </a:p>
        </p:txBody>
      </p:sp>
      <p:sp>
        <p:nvSpPr>
          <p:cNvPr id="5" name="Rectangle 4">
            <a:extLst>
              <a:ext uri="{FF2B5EF4-FFF2-40B4-BE49-F238E27FC236}">
                <a16:creationId xmlns:a16="http://schemas.microsoft.com/office/drawing/2014/main" id="{0E075117-2847-4B4D-B6C8-0A1B73779812}"/>
              </a:ext>
            </a:extLst>
          </p:cNvPr>
          <p:cNvSpPr/>
          <p:nvPr userDrawn="1"/>
        </p:nvSpPr>
        <p:spPr>
          <a:xfrm>
            <a:off x="255573" y="6381777"/>
            <a:ext cx="3097323" cy="246221"/>
          </a:xfrm>
          <a:prstGeom prst="rect">
            <a:avLst/>
          </a:prstGeom>
        </p:spPr>
        <p:txBody>
          <a:bodyPr wrap="none">
            <a:spAutoFit/>
          </a:bodyPr>
          <a:lstStyle/>
          <a:p>
            <a:r>
              <a:rPr lang="en-US" sz="1000" b="0" dirty="0">
                <a:solidFill>
                  <a:schemeClr val="bg1"/>
                </a:solidFill>
                <a:latin typeface="+mn-lt"/>
              </a:rPr>
              <a:t>Copyright © 2018 Accenture. All rights reserved.</a:t>
            </a:r>
          </a:p>
        </p:txBody>
      </p:sp>
      <p:sp>
        <p:nvSpPr>
          <p:cNvPr id="6" name="Rectangle 5">
            <a:extLst>
              <a:ext uri="{FF2B5EF4-FFF2-40B4-BE49-F238E27FC236}">
                <a16:creationId xmlns:a16="http://schemas.microsoft.com/office/drawing/2014/main" id="{81805F1D-928B-4EA2-BB72-F15CE7C2ED5C}"/>
              </a:ext>
            </a:extLst>
          </p:cNvPr>
          <p:cNvSpPr/>
          <p:nvPr userDrawn="1"/>
        </p:nvSpPr>
        <p:spPr>
          <a:xfrm>
            <a:off x="11536262" y="6401514"/>
            <a:ext cx="341760" cy="246221"/>
          </a:xfrm>
          <a:prstGeom prst="rect">
            <a:avLst/>
          </a:prstGeom>
        </p:spPr>
        <p:txBody>
          <a:bodyPr wrap="none">
            <a:spAutoFit/>
          </a:bodyPr>
          <a:lstStyle/>
          <a:p>
            <a:fld id="{57D5183D-2931-4A10-90E5-8062BFDED882}" type="slidenum">
              <a:rPr lang="en-US" sz="1000" b="0" smtClean="0">
                <a:solidFill>
                  <a:schemeClr val="bg1"/>
                </a:solidFill>
                <a:latin typeface="+mn-lt"/>
              </a:rPr>
              <a:t>‹#›</a:t>
            </a:fld>
            <a:endParaRPr lang="en-US" sz="1000" b="0" dirty="0">
              <a:solidFill>
                <a:schemeClr val="bg1"/>
              </a:solidFill>
              <a:latin typeface="+mn-lt"/>
            </a:endParaRPr>
          </a:p>
        </p:txBody>
      </p:sp>
    </p:spTree>
    <p:extLst>
      <p:ext uri="{BB962C8B-B14F-4D97-AF65-F5344CB8AC3E}">
        <p14:creationId xmlns:p14="http://schemas.microsoft.com/office/powerpoint/2010/main" val="2472947979"/>
      </p:ext>
    </p:extLst>
  </p:cSld>
  <p:clrMapOvr>
    <a:masterClrMapping/>
  </p:clrMapOvr>
  <p:transition spd="med"/>
</p:sldLayout>
</file>

<file path=ppt/slideLayouts/slideLayout169.xml><?xml version="1.0" encoding="utf-8"?>
<p:sldLayout xmlns:a="http://schemas.openxmlformats.org/drawingml/2006/main" xmlns:r="http://schemas.openxmlformats.org/officeDocument/2006/relationships" xmlns:p="http://schemas.openxmlformats.org/presentationml/2006/main" userDrawn="1">
  <p:cSld name="Title, Sub-Title and Content">
    <p:spTree>
      <p:nvGrpSpPr>
        <p:cNvPr id="1" name=""/>
        <p:cNvGrpSpPr/>
        <p:nvPr/>
      </p:nvGrpSpPr>
      <p:grpSpPr>
        <a:xfrm>
          <a:off x="0" y="0"/>
          <a:ext cx="0" cy="0"/>
          <a:chOff x="0" y="0"/>
          <a:chExt cx="0" cy="0"/>
        </a:xfrm>
      </p:grpSpPr>
      <p:sp>
        <p:nvSpPr>
          <p:cNvPr id="9" name="Textplatzhalter 2"/>
          <p:cNvSpPr>
            <a:spLocks noGrp="1"/>
          </p:cNvSpPr>
          <p:nvPr>
            <p:ph type="body" idx="13"/>
          </p:nvPr>
        </p:nvSpPr>
        <p:spPr bwMode="auto">
          <a:xfrm>
            <a:off x="334963" y="1152907"/>
            <a:ext cx="11520487" cy="386054"/>
          </a:xfrm>
          <a:prstGeom prst="rect">
            <a:avLst/>
          </a:prstGeom>
          <a:noFill/>
          <a:ln w="12700">
            <a:noFill/>
            <a:miter lim="800000"/>
            <a:headEnd/>
            <a:tailEnd/>
          </a:ln>
        </p:spPr>
        <p:txBody>
          <a:bodyPr vert="horz" wrap="square" lIns="0" tIns="72000" rIns="0" bIns="36000" numCol="1" anchor="t" anchorCtr="0" compatLnSpc="1">
            <a:prstTxWarp prst="textNoShape">
              <a:avLst/>
            </a:prstTxWarp>
            <a:spAutoFit/>
          </a:bodyPr>
          <a:lstStyle>
            <a:lvl1pPr marL="0" indent="0">
              <a:buNone/>
              <a:defRPr lang="de-DE" sz="2000" b="1" dirty="0" smtClean="0">
                <a:solidFill>
                  <a:schemeClr val="accent2"/>
                </a:solidFill>
              </a:defRPr>
            </a:lvl1pPr>
          </a:lstStyle>
          <a:p>
            <a:pPr marL="0" lvl="0" indent="0" eaLnBrk="1" hangingPunct="1">
              <a:spcBef>
                <a:spcPts val="800"/>
              </a:spcBef>
              <a:spcAft>
                <a:spcPct val="0"/>
              </a:spcAft>
              <a:buClr>
                <a:schemeClr val="tx1"/>
              </a:buClr>
            </a:pPr>
            <a:endParaRPr lang="de-DE"/>
          </a:p>
        </p:txBody>
      </p:sp>
      <p:sp>
        <p:nvSpPr>
          <p:cNvPr id="2" name="Titel 1"/>
          <p:cNvSpPr>
            <a:spLocks noGrp="1"/>
          </p:cNvSpPr>
          <p:nvPr>
            <p:ph type="title"/>
          </p:nvPr>
        </p:nvSpPr>
        <p:spPr bwMode="auto"/>
        <p:txBody>
          <a:bodyPr/>
          <a:lstStyle/>
          <a:p>
            <a:endParaRPr lang="de-DE"/>
          </a:p>
        </p:txBody>
      </p:sp>
      <p:sp>
        <p:nvSpPr>
          <p:cNvPr id="5" name="Textplatzhalter 4"/>
          <p:cNvSpPr>
            <a:spLocks noGrp="1"/>
          </p:cNvSpPr>
          <p:nvPr>
            <p:ph type="body" sz="quarter" idx="14"/>
          </p:nvPr>
        </p:nvSpPr>
        <p:spPr bwMode="auto">
          <a:xfrm>
            <a:off x="334963" y="1619632"/>
            <a:ext cx="11520487" cy="4752975"/>
          </a:xfrm>
          <a:prstGeom prst="rect">
            <a:avLst/>
          </a:prstGeom>
          <a:noFill/>
          <a:ln w="12700">
            <a:noFill/>
            <a:miter lim="800000"/>
            <a:headEnd/>
            <a:tailEnd/>
          </a:ln>
        </p:spPr>
        <p:txBody>
          <a:bodyPr vert="horz" wrap="square" lIns="0" tIns="72000" rIns="0" bIns="0" numCol="1" rtlCol="0" anchor="t" anchorCtr="0" compatLnSpc="1">
            <a:prstTxWarp prst="textNoShape">
              <a:avLst/>
            </a:prstTxWarp>
            <a:normAutofit/>
          </a:bodyPr>
          <a:lstStyle>
            <a:lvl1pPr marL="266700" indent="-266700">
              <a:defRPr lang="de-DE" sz="2000" dirty="0" smtClean="0"/>
            </a:lvl1pPr>
            <a:lvl2pPr marL="271712" indent="0">
              <a:buNone/>
              <a:defRPr lang="de-DE" sz="1800" dirty="0" smtClean="0"/>
            </a:lvl2pPr>
            <a:lvl3pPr marL="719138" indent="-179388">
              <a:defRPr lang="de-DE" sz="1600" dirty="0" smtClean="0"/>
            </a:lvl3pPr>
            <a:lvl4pPr marL="895350" indent="-176213">
              <a:defRPr lang="de-DE" sz="1400" dirty="0" smtClean="0"/>
            </a:lvl4pPr>
            <a:lvl5pPr marL="1079500" indent="-179388">
              <a:defRPr lang="en-AU"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871121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graphicFrame>
        <p:nvGraphicFramePr>
          <p:cNvPr id="3" name="Objekt 2"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183" name="think-cell Slide" r:id="rId4" imgW="425" imgH="426" progId="TCLayout.ActiveDocument.1">
                  <p:embed/>
                </p:oleObj>
              </mc:Choice>
              <mc:Fallback>
                <p:oleObj name="think-cell Slide" r:id="rId4" imgW="425" imgH="426" progId="TCLayout.ActiveDocument.1">
                  <p:embed/>
                  <p:pic>
                    <p:nvPicPr>
                      <p:cNvPr id="3" name="Objek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Slide Number Placeholder 5"/>
          <p:cNvSpPr>
            <a:spLocks noGrp="1"/>
          </p:cNvSpPr>
          <p:nvPr>
            <p:ph type="sldNum" sz="quarter" idx="12"/>
          </p:nvPr>
        </p:nvSpPr>
        <p:spPr/>
        <p:txBody>
          <a:bodyPr/>
          <a:lstStyle/>
          <a:p>
            <a:fld id="{0D558541-60C9-42A2-8392-FF12533A6B7A}" type="slidenum">
              <a:rPr lang="en-US" smtClean="0">
                <a:solidFill>
                  <a:srgbClr val="919191"/>
                </a:solidFill>
              </a:rPr>
              <a:pPr/>
              <a:t>‹#›</a:t>
            </a:fld>
            <a:endParaRPr lang="en-US" dirty="0">
              <a:solidFill>
                <a:srgbClr val="919191"/>
              </a:solidFill>
            </a:endParaRPr>
          </a:p>
        </p:txBody>
      </p:sp>
      <p:sp>
        <p:nvSpPr>
          <p:cNvPr id="7" name="Text Placeholder 6"/>
          <p:cNvSpPr>
            <a:spLocks noGrp="1"/>
          </p:cNvSpPr>
          <p:nvPr>
            <p:ph type="body" sz="quarter" idx="13"/>
          </p:nvPr>
        </p:nvSpPr>
        <p:spPr>
          <a:xfrm>
            <a:off x="381000" y="1808163"/>
            <a:ext cx="11430000" cy="4357687"/>
          </a:xfrm>
        </p:spPr>
        <p:txBody>
          <a:bodyPr vert="horz" lIns="0" tIns="0" rIns="0" bIns="0" rtlCol="0">
            <a:noAutofit/>
          </a:bodyPr>
          <a:lstStyle>
            <a:lvl1pPr>
              <a:defRPr lang="en-US" sz="2400" dirty="0" smtClean="0"/>
            </a:lvl1pPr>
            <a:lvl2pPr marL="182875">
              <a:defRPr lang="en-US" sz="1600" dirty="0" smtClean="0"/>
            </a:lvl2pPr>
            <a:lvl3pPr marL="365751">
              <a:defRPr lang="en-US" sz="1600" dirty="0" smtClean="0"/>
            </a:lvl3pPr>
            <a:lvl4pPr>
              <a:defRPr lang="en-US" sz="1600" dirty="0" smtClean="0"/>
            </a:lvl4pPr>
            <a:lvl5pPr>
              <a:defRPr lang="en-US" sz="1600" dirty="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2" name="Titel 1"/>
          <p:cNvSpPr>
            <a:spLocks noGrp="1"/>
          </p:cNvSpPr>
          <p:nvPr>
            <p:ph type="title"/>
          </p:nvPr>
        </p:nvSpPr>
        <p:spPr>
          <a:xfrm>
            <a:off x="381000" y="381001"/>
            <a:ext cx="11430000" cy="1295401"/>
          </a:xfrm>
        </p:spPr>
        <p:txBody>
          <a:bodyPr/>
          <a:lstStyle/>
          <a:p>
            <a:r>
              <a:rPr lang="de-DE"/>
              <a:t>Mastertitelformat bearbeiten</a:t>
            </a:r>
            <a:endParaRPr lang="en-US" dirty="0"/>
          </a:p>
        </p:txBody>
      </p:sp>
      <p:sp>
        <p:nvSpPr>
          <p:cNvPr id="5" name="Footer Placeholder 3"/>
          <p:cNvSpPr>
            <a:spLocks noGrp="1"/>
          </p:cNvSpPr>
          <p:nvPr>
            <p:ph type="ftr" sz="quarter" idx="3"/>
          </p:nvPr>
        </p:nvSpPr>
        <p:spPr>
          <a:xfrm>
            <a:off x="381000" y="6407924"/>
            <a:ext cx="4114800" cy="138499"/>
          </a:xfrm>
          <a:prstGeom prst="rect">
            <a:avLst/>
          </a:prstGeom>
        </p:spPr>
        <p:txBody>
          <a:bodyPr vert="horz" wrap="square" lIns="0" tIns="0" rIns="0" bIns="0" rtlCol="0" anchor="t" anchorCtr="0">
            <a:noAutofit/>
          </a:bodyPr>
          <a:lstStyle>
            <a:lvl1pPr marL="0" indent="0" algn="l">
              <a:lnSpc>
                <a:spcPct val="100000"/>
              </a:lnSpc>
              <a:spcBef>
                <a:spcPts val="0"/>
              </a:spcBef>
              <a:spcAft>
                <a:spcPts val="0"/>
              </a:spcAft>
              <a:buFontTx/>
              <a:buNone/>
              <a:defRPr lang="en-AU" sz="900" b="0" i="0">
                <a:solidFill>
                  <a:srgbClr val="919191"/>
                </a:solidFill>
                <a:latin typeface="Graphik Regular" panose="020B0604020202020204" pitchFamily="34" charset="0"/>
              </a:defRPr>
            </a:lvl1pPr>
          </a:lstStyle>
          <a:p>
            <a:pPr defTabSz="1087106"/>
            <a:r>
              <a:rPr lang="en-US"/>
              <a:t>Copyright © 2018 Accenture  All rights reserved.</a:t>
            </a:r>
            <a:endParaRPr lang="en-US" dirty="0"/>
          </a:p>
        </p:txBody>
      </p:sp>
    </p:spTree>
    <p:extLst>
      <p:ext uri="{BB962C8B-B14F-4D97-AF65-F5344CB8AC3E}">
        <p14:creationId xmlns:p14="http://schemas.microsoft.com/office/powerpoint/2010/main" val="2302278668"/>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9" name="Textplatzhalter 2"/>
          <p:cNvSpPr>
            <a:spLocks noGrp="1"/>
          </p:cNvSpPr>
          <p:nvPr>
            <p:ph type="body" idx="13"/>
          </p:nvPr>
        </p:nvSpPr>
        <p:spPr bwMode="auto">
          <a:xfrm>
            <a:off x="334963" y="1152907"/>
            <a:ext cx="11520487" cy="386054"/>
          </a:xfrm>
          <a:prstGeom prst="rect">
            <a:avLst/>
          </a:prstGeom>
          <a:noFill/>
          <a:ln w="12700">
            <a:noFill/>
            <a:miter lim="800000"/>
            <a:headEnd/>
            <a:tailEnd/>
          </a:ln>
        </p:spPr>
        <p:txBody>
          <a:bodyPr vert="horz" wrap="square" lIns="0" tIns="72000" rIns="0" bIns="36000" numCol="1" anchor="t" anchorCtr="0" compatLnSpc="1">
            <a:prstTxWarp prst="textNoShape">
              <a:avLst/>
            </a:prstTxWarp>
            <a:spAutoFit/>
          </a:bodyPr>
          <a:lstStyle>
            <a:lvl1pPr marL="0" indent="0">
              <a:buNone/>
              <a:defRPr lang="de-DE" sz="2000" b="1" dirty="0" smtClean="0">
                <a:solidFill>
                  <a:schemeClr val="accent2"/>
                </a:solidFill>
              </a:defRPr>
            </a:lvl1pPr>
          </a:lstStyle>
          <a:p>
            <a:pPr marL="0" lvl="0" indent="0" eaLnBrk="1" hangingPunct="1">
              <a:spcBef>
                <a:spcPts val="800"/>
              </a:spcBef>
              <a:spcAft>
                <a:spcPct val="0"/>
              </a:spcAft>
              <a:buClr>
                <a:schemeClr val="tx1"/>
              </a:buClr>
            </a:pPr>
            <a:endParaRPr lang="de-DE"/>
          </a:p>
        </p:txBody>
      </p:sp>
      <p:sp>
        <p:nvSpPr>
          <p:cNvPr id="2" name="Titel 1"/>
          <p:cNvSpPr>
            <a:spLocks noGrp="1"/>
          </p:cNvSpPr>
          <p:nvPr>
            <p:ph type="title"/>
          </p:nvPr>
        </p:nvSpPr>
        <p:spPr bwMode="auto"/>
        <p:txBody>
          <a:bodyPr/>
          <a:lstStyle/>
          <a:p>
            <a:endParaRPr lang="de-DE"/>
          </a:p>
        </p:txBody>
      </p:sp>
    </p:spTree>
    <p:extLst>
      <p:ext uri="{BB962C8B-B14F-4D97-AF65-F5344CB8AC3E}">
        <p14:creationId xmlns:p14="http://schemas.microsoft.com/office/powerpoint/2010/main" val="3456576688"/>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userDrawn="1">
  <p:cSld name="Title Master: Black">
    <p:bg>
      <p:bgRef idx="1001">
        <a:schemeClr val="bg1"/>
      </p:bgRef>
    </p:bg>
    <p:spTree>
      <p:nvGrpSpPr>
        <p:cNvPr id="1" name=""/>
        <p:cNvGrpSpPr/>
        <p:nvPr/>
      </p:nvGrpSpPr>
      <p:grpSpPr>
        <a:xfrm>
          <a:off x="0" y="0"/>
          <a:ext cx="0" cy="0"/>
          <a:chOff x="0" y="0"/>
          <a:chExt cx="0" cy="0"/>
        </a:xfrm>
      </p:grpSpPr>
      <p:grpSp>
        <p:nvGrpSpPr>
          <p:cNvPr id="10" name="Group 9"/>
          <p:cNvGrpSpPr>
            <a:grpSpLocks noChangeAspect="1"/>
          </p:cNvGrpSpPr>
          <p:nvPr userDrawn="1"/>
        </p:nvGrpSpPr>
        <p:grpSpPr>
          <a:xfrm>
            <a:off x="7421921" y="942724"/>
            <a:ext cx="4334090" cy="4597464"/>
            <a:chOff x="3494539" y="1675327"/>
            <a:chExt cx="1371600" cy="1454950"/>
          </a:xfrm>
        </p:grpSpPr>
        <p:sp>
          <p:nvSpPr>
            <p:cNvPr id="11" name="Freeform 5"/>
            <p:cNvSpPr>
              <a:spLocks/>
            </p:cNvSpPr>
            <p:nvPr/>
          </p:nvSpPr>
          <p:spPr bwMode="auto">
            <a:xfrm>
              <a:off x="3494910" y="2243896"/>
              <a:ext cx="1371229" cy="886381"/>
            </a:xfrm>
            <a:custGeom>
              <a:avLst/>
              <a:gdLst>
                <a:gd name="T0" fmla="*/ 3374 w 3374"/>
                <a:gd name="T1" fmla="*/ 0 h 2181"/>
                <a:gd name="T2" fmla="*/ 0 w 3374"/>
                <a:gd name="T3" fmla="*/ 1398 h 2181"/>
                <a:gd name="T4" fmla="*/ 0 w 3374"/>
                <a:gd name="T5" fmla="*/ 2181 h 2181"/>
                <a:gd name="T6" fmla="*/ 3374 w 3374"/>
                <a:gd name="T7" fmla="*/ 782 h 2181"/>
                <a:gd name="T8" fmla="*/ 3374 w 3374"/>
                <a:gd name="T9" fmla="*/ 0 h 2181"/>
              </a:gdLst>
              <a:ahLst/>
              <a:cxnLst>
                <a:cxn ang="0">
                  <a:pos x="T0" y="T1"/>
                </a:cxn>
                <a:cxn ang="0">
                  <a:pos x="T2" y="T3"/>
                </a:cxn>
                <a:cxn ang="0">
                  <a:pos x="T4" y="T5"/>
                </a:cxn>
                <a:cxn ang="0">
                  <a:pos x="T6" y="T7"/>
                </a:cxn>
                <a:cxn ang="0">
                  <a:pos x="T8" y="T9"/>
                </a:cxn>
              </a:cxnLst>
              <a:rect l="0" t="0" r="r" b="b"/>
              <a:pathLst>
                <a:path w="3374" h="2181">
                  <a:moveTo>
                    <a:pt x="3374" y="0"/>
                  </a:moveTo>
                  <a:lnTo>
                    <a:pt x="0" y="1398"/>
                  </a:lnTo>
                  <a:lnTo>
                    <a:pt x="0" y="2181"/>
                  </a:lnTo>
                  <a:lnTo>
                    <a:pt x="3374" y="782"/>
                  </a:lnTo>
                  <a:lnTo>
                    <a:pt x="3374" y="0"/>
                  </a:lnTo>
                  <a:close/>
                </a:path>
              </a:pathLst>
            </a:custGeom>
            <a:gradFill>
              <a:gsLst>
                <a:gs pos="7000">
                  <a:srgbClr val="A100FF"/>
                </a:gs>
                <a:gs pos="100000">
                  <a:srgbClr val="5F009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lt1"/>
                </a:solidFill>
              </a:endParaRPr>
            </a:p>
          </p:txBody>
        </p:sp>
        <p:sp>
          <p:nvSpPr>
            <p:cNvPr id="12" name="Freeform 6"/>
            <p:cNvSpPr>
              <a:spLocks/>
            </p:cNvSpPr>
            <p:nvPr/>
          </p:nvSpPr>
          <p:spPr bwMode="auto">
            <a:xfrm>
              <a:off x="3494539" y="1675327"/>
              <a:ext cx="1371229" cy="886381"/>
            </a:xfrm>
            <a:custGeom>
              <a:avLst/>
              <a:gdLst>
                <a:gd name="T0" fmla="*/ 3374 w 3374"/>
                <a:gd name="T1" fmla="*/ 2181 h 2181"/>
                <a:gd name="T2" fmla="*/ 0 w 3374"/>
                <a:gd name="T3" fmla="*/ 782 h 2181"/>
                <a:gd name="T4" fmla="*/ 0 w 3374"/>
                <a:gd name="T5" fmla="*/ 0 h 2181"/>
                <a:gd name="T6" fmla="*/ 3374 w 3374"/>
                <a:gd name="T7" fmla="*/ 1399 h 2181"/>
                <a:gd name="T8" fmla="*/ 3374 w 3374"/>
                <a:gd name="T9" fmla="*/ 2181 h 2181"/>
              </a:gdLst>
              <a:ahLst/>
              <a:cxnLst>
                <a:cxn ang="0">
                  <a:pos x="T0" y="T1"/>
                </a:cxn>
                <a:cxn ang="0">
                  <a:pos x="T2" y="T3"/>
                </a:cxn>
                <a:cxn ang="0">
                  <a:pos x="T4" y="T5"/>
                </a:cxn>
                <a:cxn ang="0">
                  <a:pos x="T6" y="T7"/>
                </a:cxn>
                <a:cxn ang="0">
                  <a:pos x="T8" y="T9"/>
                </a:cxn>
              </a:cxnLst>
              <a:rect l="0" t="0" r="r" b="b"/>
              <a:pathLst>
                <a:path w="3374" h="2181">
                  <a:moveTo>
                    <a:pt x="3374" y="2181"/>
                  </a:moveTo>
                  <a:lnTo>
                    <a:pt x="0" y="782"/>
                  </a:lnTo>
                  <a:lnTo>
                    <a:pt x="0" y="0"/>
                  </a:lnTo>
                  <a:lnTo>
                    <a:pt x="3374" y="1399"/>
                  </a:lnTo>
                  <a:lnTo>
                    <a:pt x="3374" y="2181"/>
                  </a:lnTo>
                  <a:close/>
                </a:path>
              </a:pathLst>
            </a:custGeom>
            <a:solidFill>
              <a:srgbClr val="A100FF"/>
            </a:solidFill>
            <a:ln w="65088" cap="rnd">
              <a:noFill/>
              <a:prstDash val="solid"/>
              <a:round/>
              <a:headEnd/>
              <a:tailEnd/>
            </a:ln>
            <a:effectLst/>
          </p:spPr>
          <p:txBody>
            <a:bodyPr vert="horz" wrap="square" lIns="91440" tIns="45720" rIns="91440" bIns="45720" numCol="1" anchor="t" anchorCtr="0" compatLnSpc="1">
              <a:prstTxWarp prst="textNoShape">
                <a:avLst/>
              </a:prstTxWarp>
            </a:bodyPr>
            <a:lstStyle/>
            <a:p>
              <a:endParaRPr lang="en-US" dirty="0"/>
            </a:p>
          </p:txBody>
        </p:sp>
      </p:grpSp>
      <p:sp>
        <p:nvSpPr>
          <p:cNvPr id="2" name="Title 1"/>
          <p:cNvSpPr>
            <a:spLocks noGrp="1"/>
          </p:cNvSpPr>
          <p:nvPr>
            <p:ph type="ctrTitle" hasCustomPrompt="1"/>
          </p:nvPr>
        </p:nvSpPr>
        <p:spPr>
          <a:xfrm>
            <a:off x="381001" y="457200"/>
            <a:ext cx="5714999" cy="3086100"/>
          </a:xfrm>
        </p:spPr>
        <p:txBody>
          <a:bodyPr tIns="0" anchor="t" anchorCtr="0">
            <a:noAutofit/>
          </a:bodyPr>
          <a:lstStyle>
            <a:lvl1pPr algn="l">
              <a:lnSpc>
                <a:spcPct val="70000"/>
              </a:lnSpc>
              <a:defRPr sz="6000">
                <a:solidFill>
                  <a:schemeClr val="tx1"/>
                </a:solidFill>
                <a:latin typeface="+mj-lt"/>
              </a:defRPr>
            </a:lvl1pPr>
          </a:lstStyle>
          <a:p>
            <a:r>
              <a:rPr lang="en-US"/>
              <a:t>Click to edit title</a:t>
            </a:r>
          </a:p>
        </p:txBody>
      </p:sp>
      <p:sp>
        <p:nvSpPr>
          <p:cNvPr id="8" name="Text Placeholder 7"/>
          <p:cNvSpPr>
            <a:spLocks noGrp="1"/>
          </p:cNvSpPr>
          <p:nvPr>
            <p:ph type="body" sz="quarter" idx="13" hasCustomPrompt="1"/>
          </p:nvPr>
        </p:nvSpPr>
        <p:spPr>
          <a:xfrm>
            <a:off x="381000" y="3543302"/>
            <a:ext cx="5715000" cy="3162299"/>
          </a:xfrm>
        </p:spPr>
        <p:txBody>
          <a:bodyPr>
            <a:noAutofit/>
          </a:bodyPr>
          <a:lstStyle>
            <a:lvl1pPr marL="0" indent="0">
              <a:lnSpc>
                <a:spcPct val="70000"/>
              </a:lnSpc>
              <a:defRPr sz="4000" b="0" baseline="0">
                <a:solidFill>
                  <a:schemeClr val="tx1"/>
                </a:solidFill>
                <a:latin typeface="+mj-lt"/>
              </a:defRPr>
            </a:lvl1pPr>
            <a:lvl2pPr marL="0" indent="0">
              <a:lnSpc>
                <a:spcPct val="100000"/>
              </a:lnSpc>
              <a:spcAft>
                <a:spcPts val="0"/>
              </a:spcAft>
              <a:defRPr sz="2400" b="0" cap="none" baseline="0">
                <a:solidFill>
                  <a:schemeClr val="tx1"/>
                </a:solidFill>
                <a:latin typeface="+mn-lt"/>
              </a:defRPr>
            </a:lvl2pPr>
            <a:lvl3pPr marL="0" indent="0">
              <a:lnSpc>
                <a:spcPct val="100000"/>
              </a:lnSpc>
              <a:spcAft>
                <a:spcPts val="0"/>
              </a:spcAft>
              <a:defRPr sz="1800" b="0" cap="none" baseline="0">
                <a:solidFill>
                  <a:schemeClr val="tx1"/>
                </a:solidFill>
                <a:latin typeface="+mn-lt"/>
              </a:defRPr>
            </a:lvl3pPr>
            <a:lvl4pPr marL="0" indent="0">
              <a:lnSpc>
                <a:spcPct val="100000"/>
              </a:lnSpc>
              <a:buNone/>
              <a:defRPr sz="1800" b="0" cap="none" baseline="0">
                <a:solidFill>
                  <a:schemeClr val="tx1"/>
                </a:solidFill>
                <a:latin typeface="+mn-lt"/>
              </a:defRPr>
            </a:lvl4pPr>
            <a:lvl5pPr marL="0" indent="0">
              <a:lnSpc>
                <a:spcPct val="100000"/>
              </a:lnSpc>
              <a:buNone/>
              <a:defRPr sz="1800" b="0" cap="none" baseline="0">
                <a:solidFill>
                  <a:schemeClr val="tx1"/>
                </a:solidFill>
                <a:latin typeface="+mn-lt"/>
              </a:defRPr>
            </a:lvl5pPr>
            <a:lvl6pPr marL="339717" indent="0">
              <a:buNone/>
              <a:defRPr/>
            </a:lvl6pPr>
            <a:lvl7pPr>
              <a:defRPr/>
            </a:lvl7pPr>
            <a:lvl8pPr>
              <a:defRPr/>
            </a:lvl8pPr>
          </a:lstStyle>
          <a:p>
            <a:pPr lvl="0"/>
            <a:r>
              <a:rPr lang="en-US"/>
              <a:t>subtitle</a:t>
            </a:r>
          </a:p>
          <a:p>
            <a:pPr lvl="1"/>
            <a:r>
              <a:rPr lang="en-US"/>
              <a:t>Second level</a:t>
            </a:r>
          </a:p>
          <a:p>
            <a:pPr lvl="2"/>
            <a:r>
              <a:rPr lang="en-US"/>
              <a:t>Third level</a:t>
            </a:r>
          </a:p>
          <a:p>
            <a:pPr lvl="3"/>
            <a:r>
              <a:rPr lang="en-US"/>
              <a:t>Fourth level</a:t>
            </a:r>
          </a:p>
          <a:p>
            <a:pPr lvl="4"/>
            <a:r>
              <a:rPr lang="en-US"/>
              <a:t>Fifth level</a:t>
            </a:r>
          </a:p>
        </p:txBody>
      </p:sp>
      <p:pic>
        <p:nvPicPr>
          <p:cNvPr id="13" name="Picture 1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474527" y="5818909"/>
            <a:ext cx="4463097" cy="692727"/>
          </a:xfrm>
          <a:prstGeom prst="rect">
            <a:avLst/>
          </a:prstGeom>
        </p:spPr>
      </p:pic>
    </p:spTree>
    <p:extLst>
      <p:ext uri="{BB962C8B-B14F-4D97-AF65-F5344CB8AC3E}">
        <p14:creationId xmlns:p14="http://schemas.microsoft.com/office/powerpoint/2010/main" val="3144411469"/>
      </p:ext>
    </p:extLst>
  </p:cSld>
  <p:clrMapOvr>
    <a:overrideClrMapping bg1="dk1" tx1="lt1" bg2="dk2" tx2="lt2" accent1="accent1" accent2="accent2" accent3="accent3" accent4="accent4" accent5="accent5" accent6="accent6" hlink="hlink" folHlink="folHlink"/>
  </p:clrMapOvr>
  <p:extLst mod="1">
    <p:ext uri="{DCECCB84-F9BA-43D5-87BE-67443E8EF086}">
      <p15:sldGuideLst xmlns:p15="http://schemas.microsoft.com/office/powerpoint/2012/main">
        <p15:guide id="2" pos="3840">
          <p15:clr>
            <a:srgbClr val="FBAE40"/>
          </p15:clr>
        </p15:guide>
        <p15:guide id="3" pos="6024">
          <p15:clr>
            <a:srgbClr val="FBAE40"/>
          </p15:clr>
        </p15:guide>
      </p15:sldGuideLst>
    </p:ext>
  </p:extLst>
</p:sldLayout>
</file>

<file path=ppt/slideLayouts/slideLayout172.xml><?xml version="1.0" encoding="utf-8"?>
<p:sldLayout xmlns:a="http://schemas.openxmlformats.org/drawingml/2006/main" xmlns:r="http://schemas.openxmlformats.org/officeDocument/2006/relationships" xmlns:p="http://schemas.openxmlformats.org/presentationml/2006/main" showMasterSp="0" preserve="1" userDrawn="1">
  <p:cSld name="13_Cover">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id="{1899ACFF-70A8-4E19-B2F4-EEF87ED01911}"/>
              </a:ext>
            </a:extLst>
          </p:cNvPr>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5615" name="think-cell Slide" r:id="rId5" imgW="423" imgH="424" progId="TCLayout.ActiveDocument.1">
                  <p:embed/>
                </p:oleObj>
              </mc:Choice>
              <mc:Fallback>
                <p:oleObj name="think-cell Slide" r:id="rId5" imgW="423" imgH="424" progId="TCLayout.ActiveDocument.1">
                  <p:embed/>
                  <p:pic>
                    <p:nvPicPr>
                      <p:cNvPr id="3" name="Objekt 2" hidden="1">
                        <a:extLst>
                          <a:ext uri="{FF2B5EF4-FFF2-40B4-BE49-F238E27FC236}">
                            <a16:creationId xmlns:a16="http://schemas.microsoft.com/office/drawing/2014/main" id="{1899ACFF-70A8-4E19-B2F4-EEF87ED0191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hteck 3" hidden="1">
            <a:extLst>
              <a:ext uri="{FF2B5EF4-FFF2-40B4-BE49-F238E27FC236}">
                <a16:creationId xmlns:a16="http://schemas.microsoft.com/office/drawing/2014/main" id="{3B956C81-8F3E-4551-B4E8-EB4F25C81D86}"/>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70000"/>
              </a:lnSpc>
              <a:spcBef>
                <a:spcPct val="0"/>
              </a:spcBef>
              <a:spcAft>
                <a:spcPct val="0"/>
              </a:spcAft>
            </a:pPr>
            <a:endParaRPr lang="en-US" sz="6000" b="0" i="0" baseline="0" dirty="0">
              <a:latin typeface="Graphik Black" panose="020B0A03030202060203" pitchFamily="34" charset="0"/>
              <a:ea typeface="+mj-ea"/>
              <a:cs typeface="+mj-cs"/>
              <a:sym typeface="Graphik Black" panose="020B0A03030202060203" pitchFamily="34" charset="0"/>
            </a:endParaRPr>
          </a:p>
        </p:txBody>
      </p:sp>
      <p:sp>
        <p:nvSpPr>
          <p:cNvPr id="6" name="SubTitle"/>
          <p:cNvSpPr>
            <a:spLocks noGrp="1"/>
          </p:cNvSpPr>
          <p:nvPr userDrawn="1">
            <p:ph type="body" sz="quarter" idx="12" hasCustomPrompt="1"/>
          </p:nvPr>
        </p:nvSpPr>
        <p:spPr>
          <a:xfrm>
            <a:off x="380999" y="3428999"/>
            <a:ext cx="5715001" cy="3048000"/>
          </a:xfrm>
        </p:spPr>
        <p:txBody>
          <a:bodyPr anchor="t"/>
          <a:lstStyle>
            <a:lvl1pPr marL="0" indent="0">
              <a:lnSpc>
                <a:spcPct val="80000"/>
              </a:lnSpc>
              <a:buNone/>
              <a:defRPr sz="3200" b="0" i="0" cap="all" baseline="0">
                <a:solidFill>
                  <a:schemeClr val="tx1"/>
                </a:solidFill>
                <a:latin typeface="Graphik Black" panose="020B0A03030202060203" pitchFamily="34" charset="0"/>
                <a:sym typeface="Graphik Black" panose="020B0A03030202060203" pitchFamily="34" charset="0"/>
              </a:defRPr>
            </a:lvl1pPr>
          </a:lstStyle>
          <a:p>
            <a:pPr lvl="0"/>
            <a:r>
              <a:rPr lang="en-US" dirty="0"/>
              <a:t>SUBTITLE LINE</a:t>
            </a:r>
            <a:br>
              <a:rPr lang="en-US" dirty="0"/>
            </a:br>
            <a:r>
              <a:rPr lang="en-US" dirty="0"/>
              <a:t>SECOND LINE</a:t>
            </a:r>
          </a:p>
        </p:txBody>
      </p:sp>
      <p:grpSp>
        <p:nvGrpSpPr>
          <p:cNvPr id="9" name="Group 4"/>
          <p:cNvGrpSpPr>
            <a:grpSpLocks noChangeAspect="1"/>
          </p:cNvGrpSpPr>
          <p:nvPr userDrawn="1"/>
        </p:nvGrpSpPr>
        <p:grpSpPr bwMode="auto">
          <a:xfrm>
            <a:off x="9804574" y="364938"/>
            <a:ext cx="2006425" cy="528825"/>
            <a:chOff x="217" y="3941"/>
            <a:chExt cx="645" cy="170"/>
          </a:xfrm>
          <a:solidFill>
            <a:schemeClr val="tx1"/>
          </a:solidFill>
        </p:grpSpPr>
        <p:sp>
          <p:nvSpPr>
            <p:cNvPr id="10" name="Freeform 6"/>
            <p:cNvSpPr>
              <a:spLocks/>
            </p:cNvSpPr>
            <p:nvPr userDrawn="1"/>
          </p:nvSpPr>
          <p:spPr bwMode="auto">
            <a:xfrm>
              <a:off x="593" y="3941"/>
              <a:ext cx="63" cy="67"/>
            </a:xfrm>
            <a:custGeom>
              <a:avLst/>
              <a:gdLst>
                <a:gd name="T0" fmla="*/ 0 w 382"/>
                <a:gd name="T1" fmla="*/ 0 h 405"/>
                <a:gd name="T2" fmla="*/ 0 w 382"/>
                <a:gd name="T3" fmla="*/ 0 h 405"/>
                <a:gd name="T4" fmla="*/ 382 w 382"/>
                <a:gd name="T5" fmla="*/ 155 h 405"/>
                <a:gd name="T6" fmla="*/ 382 w 382"/>
                <a:gd name="T7" fmla="*/ 251 h 405"/>
                <a:gd name="T8" fmla="*/ 0 w 382"/>
                <a:gd name="T9" fmla="*/ 405 h 405"/>
                <a:gd name="T10" fmla="*/ 0 w 382"/>
                <a:gd name="T11" fmla="*/ 286 h 405"/>
                <a:gd name="T12" fmla="*/ 223 w 382"/>
                <a:gd name="T13" fmla="*/ 203 h 405"/>
                <a:gd name="T14" fmla="*/ 0 w 382"/>
                <a:gd name="T15" fmla="*/ 116 h 405"/>
                <a:gd name="T16" fmla="*/ 0 w 382"/>
                <a:gd name="T17" fmla="*/ 0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2" h="405">
                  <a:moveTo>
                    <a:pt x="0" y="0"/>
                  </a:moveTo>
                  <a:lnTo>
                    <a:pt x="0" y="0"/>
                  </a:lnTo>
                  <a:lnTo>
                    <a:pt x="382" y="155"/>
                  </a:lnTo>
                  <a:lnTo>
                    <a:pt x="382" y="251"/>
                  </a:lnTo>
                  <a:lnTo>
                    <a:pt x="0" y="405"/>
                  </a:lnTo>
                  <a:lnTo>
                    <a:pt x="0" y="286"/>
                  </a:lnTo>
                  <a:lnTo>
                    <a:pt x="223" y="203"/>
                  </a:lnTo>
                  <a:lnTo>
                    <a:pt x="0" y="11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Graphik" panose="020B0503030202060203" pitchFamily="34" charset="0"/>
                <a:sym typeface="Graphik" panose="020B0503030202060203" pitchFamily="34" charset="0"/>
              </a:endParaRPr>
            </a:p>
          </p:txBody>
        </p:sp>
        <p:sp>
          <p:nvSpPr>
            <p:cNvPr id="11" name="Freeform 7"/>
            <p:cNvSpPr>
              <a:spLocks noEditPoints="1"/>
            </p:cNvSpPr>
            <p:nvPr userDrawn="1"/>
          </p:nvSpPr>
          <p:spPr bwMode="auto">
            <a:xfrm>
              <a:off x="217" y="4012"/>
              <a:ext cx="645" cy="99"/>
            </a:xfrm>
            <a:custGeom>
              <a:avLst/>
              <a:gdLst>
                <a:gd name="T0" fmla="*/ 125 w 3869"/>
                <a:gd name="T1" fmla="*/ 467 h 592"/>
                <a:gd name="T2" fmla="*/ 247 w 3869"/>
                <a:gd name="T3" fmla="*/ 481 h 592"/>
                <a:gd name="T4" fmla="*/ 3618 w 3869"/>
                <a:gd name="T5" fmla="*/ 227 h 592"/>
                <a:gd name="T6" fmla="*/ 3718 w 3869"/>
                <a:gd name="T7" fmla="*/ 230 h 592"/>
                <a:gd name="T8" fmla="*/ 1532 w 3869"/>
                <a:gd name="T9" fmla="*/ 257 h 592"/>
                <a:gd name="T10" fmla="*/ 1622 w 3869"/>
                <a:gd name="T11" fmla="*/ 215 h 592"/>
                <a:gd name="T12" fmla="*/ 2841 w 3869"/>
                <a:gd name="T13" fmla="*/ 492 h 592"/>
                <a:gd name="T14" fmla="*/ 2940 w 3869"/>
                <a:gd name="T15" fmla="*/ 135 h 592"/>
                <a:gd name="T16" fmla="*/ 2861 w 3869"/>
                <a:gd name="T17" fmla="*/ 584 h 592"/>
                <a:gd name="T18" fmla="*/ 2679 w 3869"/>
                <a:gd name="T19" fmla="*/ 500 h 592"/>
                <a:gd name="T20" fmla="*/ 3314 w 3869"/>
                <a:gd name="T21" fmla="*/ 275 h 592"/>
                <a:gd name="T22" fmla="*/ 3279 w 3869"/>
                <a:gd name="T23" fmla="*/ 217 h 592"/>
                <a:gd name="T24" fmla="*/ 3723 w 3869"/>
                <a:gd name="T25" fmla="*/ 132 h 592"/>
                <a:gd name="T26" fmla="*/ 3869 w 3869"/>
                <a:gd name="T27" fmla="*/ 336 h 592"/>
                <a:gd name="T28" fmla="*/ 3652 w 3869"/>
                <a:gd name="T29" fmla="*/ 500 h 592"/>
                <a:gd name="T30" fmla="*/ 3862 w 3869"/>
                <a:gd name="T31" fmla="*/ 470 h 592"/>
                <a:gd name="T32" fmla="*/ 3635 w 3869"/>
                <a:gd name="T33" fmla="*/ 590 h 592"/>
                <a:gd name="T34" fmla="*/ 3454 w 3869"/>
                <a:gd name="T35" fmla="*/ 404 h 592"/>
                <a:gd name="T36" fmla="*/ 3548 w 3869"/>
                <a:gd name="T37" fmla="*/ 158 h 592"/>
                <a:gd name="T38" fmla="*/ 2230 w 3869"/>
                <a:gd name="T39" fmla="*/ 156 h 592"/>
                <a:gd name="T40" fmla="*/ 2150 w 3869"/>
                <a:gd name="T41" fmla="*/ 278 h 592"/>
                <a:gd name="T42" fmla="*/ 2024 w 3869"/>
                <a:gd name="T43" fmla="*/ 253 h 592"/>
                <a:gd name="T44" fmla="*/ 2017 w 3869"/>
                <a:gd name="T45" fmla="*/ 185 h 592"/>
                <a:gd name="T46" fmla="*/ 1659 w 3869"/>
                <a:gd name="T47" fmla="*/ 132 h 592"/>
                <a:gd name="T48" fmla="*/ 1805 w 3869"/>
                <a:gd name="T49" fmla="*/ 336 h 592"/>
                <a:gd name="T50" fmla="*/ 1588 w 3869"/>
                <a:gd name="T51" fmla="*/ 500 h 592"/>
                <a:gd name="T52" fmla="*/ 1798 w 3869"/>
                <a:gd name="T53" fmla="*/ 470 h 592"/>
                <a:gd name="T54" fmla="*/ 1572 w 3869"/>
                <a:gd name="T55" fmla="*/ 590 h 592"/>
                <a:gd name="T56" fmla="*/ 1390 w 3869"/>
                <a:gd name="T57" fmla="*/ 404 h 592"/>
                <a:gd name="T58" fmla="*/ 1485 w 3869"/>
                <a:gd name="T59" fmla="*/ 158 h 592"/>
                <a:gd name="T60" fmla="*/ 1248 w 3869"/>
                <a:gd name="T61" fmla="*/ 152 h 592"/>
                <a:gd name="T62" fmla="*/ 1202 w 3869"/>
                <a:gd name="T63" fmla="*/ 256 h 592"/>
                <a:gd name="T64" fmla="*/ 1066 w 3869"/>
                <a:gd name="T65" fmla="*/ 272 h 592"/>
                <a:gd name="T66" fmla="*/ 1087 w 3869"/>
                <a:gd name="T67" fmla="*/ 480 h 592"/>
                <a:gd name="T68" fmla="*/ 1223 w 3869"/>
                <a:gd name="T69" fmla="*/ 417 h 592"/>
                <a:gd name="T70" fmla="*/ 1176 w 3869"/>
                <a:gd name="T71" fmla="*/ 588 h 592"/>
                <a:gd name="T72" fmla="*/ 944 w 3869"/>
                <a:gd name="T73" fmla="*/ 470 h 592"/>
                <a:gd name="T74" fmla="*/ 977 w 3869"/>
                <a:gd name="T75" fmla="*/ 196 h 592"/>
                <a:gd name="T76" fmla="*/ 733 w 3869"/>
                <a:gd name="T77" fmla="*/ 132 h 592"/>
                <a:gd name="T78" fmla="*/ 751 w 3869"/>
                <a:gd name="T79" fmla="*/ 295 h 592"/>
                <a:gd name="T80" fmla="*/ 626 w 3869"/>
                <a:gd name="T81" fmla="*/ 240 h 592"/>
                <a:gd name="T82" fmla="*/ 601 w 3869"/>
                <a:gd name="T83" fmla="*/ 448 h 592"/>
                <a:gd name="T84" fmla="*/ 745 w 3869"/>
                <a:gd name="T85" fmla="*/ 460 h 592"/>
                <a:gd name="T86" fmla="*/ 776 w 3869"/>
                <a:gd name="T87" fmla="*/ 570 h 592"/>
                <a:gd name="T88" fmla="*/ 510 w 3869"/>
                <a:gd name="T89" fmla="*/ 524 h 592"/>
                <a:gd name="T90" fmla="*/ 480 w 3869"/>
                <a:gd name="T91" fmla="*/ 250 h 592"/>
                <a:gd name="T92" fmla="*/ 206 w 3869"/>
                <a:gd name="T93" fmla="*/ 126 h 592"/>
                <a:gd name="T94" fmla="*/ 389 w 3869"/>
                <a:gd name="T95" fmla="*/ 252 h 592"/>
                <a:gd name="T96" fmla="*/ 176 w 3869"/>
                <a:gd name="T97" fmla="*/ 590 h 592"/>
                <a:gd name="T98" fmla="*/ 2 w 3869"/>
                <a:gd name="T99" fmla="*/ 488 h 592"/>
                <a:gd name="T100" fmla="*/ 97 w 3869"/>
                <a:gd name="T101" fmla="*/ 325 h 592"/>
                <a:gd name="T102" fmla="*/ 251 w 3869"/>
                <a:gd name="T103" fmla="*/ 235 h 592"/>
                <a:gd name="T104" fmla="*/ 133 w 3869"/>
                <a:gd name="T105" fmla="*/ 273 h 592"/>
                <a:gd name="T106" fmla="*/ 172 w 3869"/>
                <a:gd name="T107" fmla="*/ 127 h 592"/>
                <a:gd name="T108" fmla="*/ 2517 w 3869"/>
                <a:gd name="T109" fmla="*/ 472 h 592"/>
                <a:gd name="T110" fmla="*/ 2555 w 3869"/>
                <a:gd name="T111" fmla="*/ 587 h 592"/>
                <a:gd name="T112" fmla="*/ 2383 w 3869"/>
                <a:gd name="T113" fmla="*/ 453 h 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9" h="592">
                  <a:moveTo>
                    <a:pt x="217" y="390"/>
                  </a:moveTo>
                  <a:lnTo>
                    <a:pt x="189" y="393"/>
                  </a:lnTo>
                  <a:lnTo>
                    <a:pt x="165" y="397"/>
                  </a:lnTo>
                  <a:lnTo>
                    <a:pt x="147" y="404"/>
                  </a:lnTo>
                  <a:lnTo>
                    <a:pt x="134" y="415"/>
                  </a:lnTo>
                  <a:lnTo>
                    <a:pt x="126" y="430"/>
                  </a:lnTo>
                  <a:lnTo>
                    <a:pt x="124" y="448"/>
                  </a:lnTo>
                  <a:lnTo>
                    <a:pt x="124" y="453"/>
                  </a:lnTo>
                  <a:lnTo>
                    <a:pt x="125" y="467"/>
                  </a:lnTo>
                  <a:lnTo>
                    <a:pt x="130" y="480"/>
                  </a:lnTo>
                  <a:lnTo>
                    <a:pt x="138" y="489"/>
                  </a:lnTo>
                  <a:lnTo>
                    <a:pt x="150" y="498"/>
                  </a:lnTo>
                  <a:lnTo>
                    <a:pt x="165" y="502"/>
                  </a:lnTo>
                  <a:lnTo>
                    <a:pt x="184" y="505"/>
                  </a:lnTo>
                  <a:lnTo>
                    <a:pt x="203" y="504"/>
                  </a:lnTo>
                  <a:lnTo>
                    <a:pt x="219" y="499"/>
                  </a:lnTo>
                  <a:lnTo>
                    <a:pt x="234" y="492"/>
                  </a:lnTo>
                  <a:lnTo>
                    <a:pt x="247" y="481"/>
                  </a:lnTo>
                  <a:lnTo>
                    <a:pt x="258" y="468"/>
                  </a:lnTo>
                  <a:lnTo>
                    <a:pt x="264" y="453"/>
                  </a:lnTo>
                  <a:lnTo>
                    <a:pt x="266" y="434"/>
                  </a:lnTo>
                  <a:lnTo>
                    <a:pt x="266" y="390"/>
                  </a:lnTo>
                  <a:lnTo>
                    <a:pt x="217" y="390"/>
                  </a:lnTo>
                  <a:close/>
                  <a:moveTo>
                    <a:pt x="3665" y="213"/>
                  </a:moveTo>
                  <a:lnTo>
                    <a:pt x="3649" y="215"/>
                  </a:lnTo>
                  <a:lnTo>
                    <a:pt x="3634" y="219"/>
                  </a:lnTo>
                  <a:lnTo>
                    <a:pt x="3618" y="227"/>
                  </a:lnTo>
                  <a:lnTo>
                    <a:pt x="3605" y="239"/>
                  </a:lnTo>
                  <a:lnTo>
                    <a:pt x="3595" y="257"/>
                  </a:lnTo>
                  <a:lnTo>
                    <a:pt x="3586" y="279"/>
                  </a:lnTo>
                  <a:lnTo>
                    <a:pt x="3580" y="307"/>
                  </a:lnTo>
                  <a:lnTo>
                    <a:pt x="3748" y="307"/>
                  </a:lnTo>
                  <a:lnTo>
                    <a:pt x="3744" y="282"/>
                  </a:lnTo>
                  <a:lnTo>
                    <a:pt x="3738" y="259"/>
                  </a:lnTo>
                  <a:lnTo>
                    <a:pt x="3730" y="243"/>
                  </a:lnTo>
                  <a:lnTo>
                    <a:pt x="3718" y="230"/>
                  </a:lnTo>
                  <a:lnTo>
                    <a:pt x="3703" y="220"/>
                  </a:lnTo>
                  <a:lnTo>
                    <a:pt x="3685" y="215"/>
                  </a:lnTo>
                  <a:lnTo>
                    <a:pt x="3665" y="213"/>
                  </a:lnTo>
                  <a:close/>
                  <a:moveTo>
                    <a:pt x="1602" y="213"/>
                  </a:moveTo>
                  <a:lnTo>
                    <a:pt x="1586" y="215"/>
                  </a:lnTo>
                  <a:lnTo>
                    <a:pt x="1569" y="219"/>
                  </a:lnTo>
                  <a:lnTo>
                    <a:pt x="1555" y="227"/>
                  </a:lnTo>
                  <a:lnTo>
                    <a:pt x="1542" y="239"/>
                  </a:lnTo>
                  <a:lnTo>
                    <a:pt x="1532" y="257"/>
                  </a:lnTo>
                  <a:lnTo>
                    <a:pt x="1522" y="279"/>
                  </a:lnTo>
                  <a:lnTo>
                    <a:pt x="1516" y="307"/>
                  </a:lnTo>
                  <a:lnTo>
                    <a:pt x="1684" y="307"/>
                  </a:lnTo>
                  <a:lnTo>
                    <a:pt x="1681" y="282"/>
                  </a:lnTo>
                  <a:lnTo>
                    <a:pt x="1675" y="259"/>
                  </a:lnTo>
                  <a:lnTo>
                    <a:pt x="1666" y="243"/>
                  </a:lnTo>
                  <a:lnTo>
                    <a:pt x="1654" y="230"/>
                  </a:lnTo>
                  <a:lnTo>
                    <a:pt x="1639" y="220"/>
                  </a:lnTo>
                  <a:lnTo>
                    <a:pt x="1622" y="215"/>
                  </a:lnTo>
                  <a:lnTo>
                    <a:pt x="1602" y="213"/>
                  </a:lnTo>
                  <a:close/>
                  <a:moveTo>
                    <a:pt x="2671" y="135"/>
                  </a:moveTo>
                  <a:lnTo>
                    <a:pt x="2796" y="135"/>
                  </a:lnTo>
                  <a:lnTo>
                    <a:pt x="2796" y="419"/>
                  </a:lnTo>
                  <a:lnTo>
                    <a:pt x="2798" y="442"/>
                  </a:lnTo>
                  <a:lnTo>
                    <a:pt x="2803" y="461"/>
                  </a:lnTo>
                  <a:lnTo>
                    <a:pt x="2811" y="476"/>
                  </a:lnTo>
                  <a:lnTo>
                    <a:pt x="2824" y="486"/>
                  </a:lnTo>
                  <a:lnTo>
                    <a:pt x="2841" y="492"/>
                  </a:lnTo>
                  <a:lnTo>
                    <a:pt x="2861" y="494"/>
                  </a:lnTo>
                  <a:lnTo>
                    <a:pt x="2878" y="493"/>
                  </a:lnTo>
                  <a:lnTo>
                    <a:pt x="2895" y="487"/>
                  </a:lnTo>
                  <a:lnTo>
                    <a:pt x="2910" y="479"/>
                  </a:lnTo>
                  <a:lnTo>
                    <a:pt x="2922" y="467"/>
                  </a:lnTo>
                  <a:lnTo>
                    <a:pt x="2931" y="452"/>
                  </a:lnTo>
                  <a:lnTo>
                    <a:pt x="2937" y="434"/>
                  </a:lnTo>
                  <a:lnTo>
                    <a:pt x="2940" y="412"/>
                  </a:lnTo>
                  <a:lnTo>
                    <a:pt x="2940" y="135"/>
                  </a:lnTo>
                  <a:lnTo>
                    <a:pt x="3064" y="135"/>
                  </a:lnTo>
                  <a:lnTo>
                    <a:pt x="3064" y="583"/>
                  </a:lnTo>
                  <a:lnTo>
                    <a:pt x="2940" y="583"/>
                  </a:lnTo>
                  <a:lnTo>
                    <a:pt x="2940" y="517"/>
                  </a:lnTo>
                  <a:lnTo>
                    <a:pt x="2929" y="534"/>
                  </a:lnTo>
                  <a:lnTo>
                    <a:pt x="2916" y="550"/>
                  </a:lnTo>
                  <a:lnTo>
                    <a:pt x="2901" y="564"/>
                  </a:lnTo>
                  <a:lnTo>
                    <a:pt x="2882" y="575"/>
                  </a:lnTo>
                  <a:lnTo>
                    <a:pt x="2861" y="584"/>
                  </a:lnTo>
                  <a:lnTo>
                    <a:pt x="2837" y="590"/>
                  </a:lnTo>
                  <a:lnTo>
                    <a:pt x="2810" y="592"/>
                  </a:lnTo>
                  <a:lnTo>
                    <a:pt x="2784" y="590"/>
                  </a:lnTo>
                  <a:lnTo>
                    <a:pt x="2759" y="584"/>
                  </a:lnTo>
                  <a:lnTo>
                    <a:pt x="2738" y="575"/>
                  </a:lnTo>
                  <a:lnTo>
                    <a:pt x="2718" y="563"/>
                  </a:lnTo>
                  <a:lnTo>
                    <a:pt x="2702" y="545"/>
                  </a:lnTo>
                  <a:lnTo>
                    <a:pt x="2689" y="525"/>
                  </a:lnTo>
                  <a:lnTo>
                    <a:pt x="2679" y="500"/>
                  </a:lnTo>
                  <a:lnTo>
                    <a:pt x="2672" y="470"/>
                  </a:lnTo>
                  <a:lnTo>
                    <a:pt x="2671" y="437"/>
                  </a:lnTo>
                  <a:lnTo>
                    <a:pt x="2671" y="135"/>
                  </a:lnTo>
                  <a:close/>
                  <a:moveTo>
                    <a:pt x="3413" y="130"/>
                  </a:moveTo>
                  <a:lnTo>
                    <a:pt x="3413" y="252"/>
                  </a:lnTo>
                  <a:lnTo>
                    <a:pt x="3383" y="253"/>
                  </a:lnTo>
                  <a:lnTo>
                    <a:pt x="3357" y="258"/>
                  </a:lnTo>
                  <a:lnTo>
                    <a:pt x="3333" y="264"/>
                  </a:lnTo>
                  <a:lnTo>
                    <a:pt x="3314" y="275"/>
                  </a:lnTo>
                  <a:lnTo>
                    <a:pt x="3299" y="288"/>
                  </a:lnTo>
                  <a:lnTo>
                    <a:pt x="3288" y="305"/>
                  </a:lnTo>
                  <a:lnTo>
                    <a:pt x="3281" y="327"/>
                  </a:lnTo>
                  <a:lnTo>
                    <a:pt x="3279" y="353"/>
                  </a:lnTo>
                  <a:lnTo>
                    <a:pt x="3279" y="583"/>
                  </a:lnTo>
                  <a:lnTo>
                    <a:pt x="3154" y="583"/>
                  </a:lnTo>
                  <a:lnTo>
                    <a:pt x="3154" y="135"/>
                  </a:lnTo>
                  <a:lnTo>
                    <a:pt x="3279" y="135"/>
                  </a:lnTo>
                  <a:lnTo>
                    <a:pt x="3279" y="217"/>
                  </a:lnTo>
                  <a:lnTo>
                    <a:pt x="3293" y="190"/>
                  </a:lnTo>
                  <a:lnTo>
                    <a:pt x="3311" y="169"/>
                  </a:lnTo>
                  <a:lnTo>
                    <a:pt x="3331" y="151"/>
                  </a:lnTo>
                  <a:lnTo>
                    <a:pt x="3354" y="139"/>
                  </a:lnTo>
                  <a:lnTo>
                    <a:pt x="3383" y="132"/>
                  </a:lnTo>
                  <a:lnTo>
                    <a:pt x="3413" y="130"/>
                  </a:lnTo>
                  <a:close/>
                  <a:moveTo>
                    <a:pt x="3664" y="126"/>
                  </a:moveTo>
                  <a:lnTo>
                    <a:pt x="3695" y="127"/>
                  </a:lnTo>
                  <a:lnTo>
                    <a:pt x="3723" y="132"/>
                  </a:lnTo>
                  <a:lnTo>
                    <a:pt x="3750" y="140"/>
                  </a:lnTo>
                  <a:lnTo>
                    <a:pt x="3775" y="152"/>
                  </a:lnTo>
                  <a:lnTo>
                    <a:pt x="3797" y="167"/>
                  </a:lnTo>
                  <a:lnTo>
                    <a:pt x="3818" y="185"/>
                  </a:lnTo>
                  <a:lnTo>
                    <a:pt x="3835" y="207"/>
                  </a:lnTo>
                  <a:lnTo>
                    <a:pt x="3849" y="233"/>
                  </a:lnTo>
                  <a:lnTo>
                    <a:pt x="3860" y="264"/>
                  </a:lnTo>
                  <a:lnTo>
                    <a:pt x="3867" y="298"/>
                  </a:lnTo>
                  <a:lnTo>
                    <a:pt x="3869" y="336"/>
                  </a:lnTo>
                  <a:lnTo>
                    <a:pt x="3869" y="390"/>
                  </a:lnTo>
                  <a:lnTo>
                    <a:pt x="3578" y="390"/>
                  </a:lnTo>
                  <a:lnTo>
                    <a:pt x="3582" y="417"/>
                  </a:lnTo>
                  <a:lnTo>
                    <a:pt x="3588" y="441"/>
                  </a:lnTo>
                  <a:lnTo>
                    <a:pt x="3596" y="460"/>
                  </a:lnTo>
                  <a:lnTo>
                    <a:pt x="3606" y="475"/>
                  </a:lnTo>
                  <a:lnTo>
                    <a:pt x="3619" y="487"/>
                  </a:lnTo>
                  <a:lnTo>
                    <a:pt x="3635" y="495"/>
                  </a:lnTo>
                  <a:lnTo>
                    <a:pt x="3652" y="500"/>
                  </a:lnTo>
                  <a:lnTo>
                    <a:pt x="3671" y="501"/>
                  </a:lnTo>
                  <a:lnTo>
                    <a:pt x="3694" y="499"/>
                  </a:lnTo>
                  <a:lnTo>
                    <a:pt x="3712" y="493"/>
                  </a:lnTo>
                  <a:lnTo>
                    <a:pt x="3728" y="485"/>
                  </a:lnTo>
                  <a:lnTo>
                    <a:pt x="3740" y="473"/>
                  </a:lnTo>
                  <a:lnTo>
                    <a:pt x="3748" y="459"/>
                  </a:lnTo>
                  <a:lnTo>
                    <a:pt x="3754" y="443"/>
                  </a:lnTo>
                  <a:lnTo>
                    <a:pt x="3869" y="443"/>
                  </a:lnTo>
                  <a:lnTo>
                    <a:pt x="3862" y="470"/>
                  </a:lnTo>
                  <a:lnTo>
                    <a:pt x="3851" y="495"/>
                  </a:lnTo>
                  <a:lnTo>
                    <a:pt x="3837" y="519"/>
                  </a:lnTo>
                  <a:lnTo>
                    <a:pt x="3818" y="540"/>
                  </a:lnTo>
                  <a:lnTo>
                    <a:pt x="3796" y="558"/>
                  </a:lnTo>
                  <a:lnTo>
                    <a:pt x="3770" y="572"/>
                  </a:lnTo>
                  <a:lnTo>
                    <a:pt x="3740" y="583"/>
                  </a:lnTo>
                  <a:lnTo>
                    <a:pt x="3707" y="590"/>
                  </a:lnTo>
                  <a:lnTo>
                    <a:pt x="3669" y="592"/>
                  </a:lnTo>
                  <a:lnTo>
                    <a:pt x="3635" y="590"/>
                  </a:lnTo>
                  <a:lnTo>
                    <a:pt x="3603" y="584"/>
                  </a:lnTo>
                  <a:lnTo>
                    <a:pt x="3573" y="574"/>
                  </a:lnTo>
                  <a:lnTo>
                    <a:pt x="3548" y="561"/>
                  </a:lnTo>
                  <a:lnTo>
                    <a:pt x="3523" y="545"/>
                  </a:lnTo>
                  <a:lnTo>
                    <a:pt x="3503" y="524"/>
                  </a:lnTo>
                  <a:lnTo>
                    <a:pt x="3485" y="500"/>
                  </a:lnTo>
                  <a:lnTo>
                    <a:pt x="3471" y="472"/>
                  </a:lnTo>
                  <a:lnTo>
                    <a:pt x="3460" y="440"/>
                  </a:lnTo>
                  <a:lnTo>
                    <a:pt x="3454" y="404"/>
                  </a:lnTo>
                  <a:lnTo>
                    <a:pt x="3452" y="366"/>
                  </a:lnTo>
                  <a:lnTo>
                    <a:pt x="3452" y="357"/>
                  </a:lnTo>
                  <a:lnTo>
                    <a:pt x="3454" y="318"/>
                  </a:lnTo>
                  <a:lnTo>
                    <a:pt x="3461" y="283"/>
                  </a:lnTo>
                  <a:lnTo>
                    <a:pt x="3472" y="251"/>
                  </a:lnTo>
                  <a:lnTo>
                    <a:pt x="3486" y="222"/>
                  </a:lnTo>
                  <a:lnTo>
                    <a:pt x="3504" y="197"/>
                  </a:lnTo>
                  <a:lnTo>
                    <a:pt x="3524" y="176"/>
                  </a:lnTo>
                  <a:lnTo>
                    <a:pt x="3548" y="158"/>
                  </a:lnTo>
                  <a:lnTo>
                    <a:pt x="3575" y="144"/>
                  </a:lnTo>
                  <a:lnTo>
                    <a:pt x="3603" y="134"/>
                  </a:lnTo>
                  <a:lnTo>
                    <a:pt x="3632" y="128"/>
                  </a:lnTo>
                  <a:lnTo>
                    <a:pt x="3664" y="126"/>
                  </a:lnTo>
                  <a:close/>
                  <a:moveTo>
                    <a:pt x="2141" y="126"/>
                  </a:moveTo>
                  <a:lnTo>
                    <a:pt x="2167" y="127"/>
                  </a:lnTo>
                  <a:lnTo>
                    <a:pt x="2191" y="133"/>
                  </a:lnTo>
                  <a:lnTo>
                    <a:pt x="2213" y="143"/>
                  </a:lnTo>
                  <a:lnTo>
                    <a:pt x="2230" y="156"/>
                  </a:lnTo>
                  <a:lnTo>
                    <a:pt x="2247" y="173"/>
                  </a:lnTo>
                  <a:lnTo>
                    <a:pt x="2260" y="194"/>
                  </a:lnTo>
                  <a:lnTo>
                    <a:pt x="2268" y="219"/>
                  </a:lnTo>
                  <a:lnTo>
                    <a:pt x="2274" y="249"/>
                  </a:lnTo>
                  <a:lnTo>
                    <a:pt x="2276" y="283"/>
                  </a:lnTo>
                  <a:lnTo>
                    <a:pt x="2276" y="583"/>
                  </a:lnTo>
                  <a:lnTo>
                    <a:pt x="2151" y="583"/>
                  </a:lnTo>
                  <a:lnTo>
                    <a:pt x="2151" y="302"/>
                  </a:lnTo>
                  <a:lnTo>
                    <a:pt x="2150" y="278"/>
                  </a:lnTo>
                  <a:lnTo>
                    <a:pt x="2144" y="259"/>
                  </a:lnTo>
                  <a:lnTo>
                    <a:pt x="2135" y="245"/>
                  </a:lnTo>
                  <a:lnTo>
                    <a:pt x="2122" y="235"/>
                  </a:lnTo>
                  <a:lnTo>
                    <a:pt x="2105" y="229"/>
                  </a:lnTo>
                  <a:lnTo>
                    <a:pt x="2085" y="226"/>
                  </a:lnTo>
                  <a:lnTo>
                    <a:pt x="2067" y="229"/>
                  </a:lnTo>
                  <a:lnTo>
                    <a:pt x="2050" y="233"/>
                  </a:lnTo>
                  <a:lnTo>
                    <a:pt x="2036" y="242"/>
                  </a:lnTo>
                  <a:lnTo>
                    <a:pt x="2024" y="253"/>
                  </a:lnTo>
                  <a:lnTo>
                    <a:pt x="2015" y="269"/>
                  </a:lnTo>
                  <a:lnTo>
                    <a:pt x="2009" y="288"/>
                  </a:lnTo>
                  <a:lnTo>
                    <a:pt x="2006" y="310"/>
                  </a:lnTo>
                  <a:lnTo>
                    <a:pt x="2006" y="583"/>
                  </a:lnTo>
                  <a:lnTo>
                    <a:pt x="1882" y="583"/>
                  </a:lnTo>
                  <a:lnTo>
                    <a:pt x="1882" y="135"/>
                  </a:lnTo>
                  <a:lnTo>
                    <a:pt x="2006" y="135"/>
                  </a:lnTo>
                  <a:lnTo>
                    <a:pt x="2006" y="202"/>
                  </a:lnTo>
                  <a:lnTo>
                    <a:pt x="2017" y="185"/>
                  </a:lnTo>
                  <a:lnTo>
                    <a:pt x="2031" y="169"/>
                  </a:lnTo>
                  <a:lnTo>
                    <a:pt x="2048" y="154"/>
                  </a:lnTo>
                  <a:lnTo>
                    <a:pt x="2067" y="143"/>
                  </a:lnTo>
                  <a:lnTo>
                    <a:pt x="2089" y="134"/>
                  </a:lnTo>
                  <a:lnTo>
                    <a:pt x="2114" y="128"/>
                  </a:lnTo>
                  <a:lnTo>
                    <a:pt x="2141" y="126"/>
                  </a:lnTo>
                  <a:close/>
                  <a:moveTo>
                    <a:pt x="1601" y="126"/>
                  </a:moveTo>
                  <a:lnTo>
                    <a:pt x="1631" y="127"/>
                  </a:lnTo>
                  <a:lnTo>
                    <a:pt x="1659" y="132"/>
                  </a:lnTo>
                  <a:lnTo>
                    <a:pt x="1686" y="140"/>
                  </a:lnTo>
                  <a:lnTo>
                    <a:pt x="1712" y="152"/>
                  </a:lnTo>
                  <a:lnTo>
                    <a:pt x="1734" y="167"/>
                  </a:lnTo>
                  <a:lnTo>
                    <a:pt x="1754" y="185"/>
                  </a:lnTo>
                  <a:lnTo>
                    <a:pt x="1772" y="207"/>
                  </a:lnTo>
                  <a:lnTo>
                    <a:pt x="1786" y="233"/>
                  </a:lnTo>
                  <a:lnTo>
                    <a:pt x="1797" y="264"/>
                  </a:lnTo>
                  <a:lnTo>
                    <a:pt x="1803" y="298"/>
                  </a:lnTo>
                  <a:lnTo>
                    <a:pt x="1805" y="336"/>
                  </a:lnTo>
                  <a:lnTo>
                    <a:pt x="1805" y="390"/>
                  </a:lnTo>
                  <a:lnTo>
                    <a:pt x="1515" y="390"/>
                  </a:lnTo>
                  <a:lnTo>
                    <a:pt x="1519" y="417"/>
                  </a:lnTo>
                  <a:lnTo>
                    <a:pt x="1525" y="441"/>
                  </a:lnTo>
                  <a:lnTo>
                    <a:pt x="1533" y="460"/>
                  </a:lnTo>
                  <a:lnTo>
                    <a:pt x="1543" y="475"/>
                  </a:lnTo>
                  <a:lnTo>
                    <a:pt x="1556" y="487"/>
                  </a:lnTo>
                  <a:lnTo>
                    <a:pt x="1572" y="495"/>
                  </a:lnTo>
                  <a:lnTo>
                    <a:pt x="1588" y="500"/>
                  </a:lnTo>
                  <a:lnTo>
                    <a:pt x="1608" y="501"/>
                  </a:lnTo>
                  <a:lnTo>
                    <a:pt x="1629" y="499"/>
                  </a:lnTo>
                  <a:lnTo>
                    <a:pt x="1648" y="493"/>
                  </a:lnTo>
                  <a:lnTo>
                    <a:pt x="1664" y="485"/>
                  </a:lnTo>
                  <a:lnTo>
                    <a:pt x="1675" y="473"/>
                  </a:lnTo>
                  <a:lnTo>
                    <a:pt x="1684" y="459"/>
                  </a:lnTo>
                  <a:lnTo>
                    <a:pt x="1690" y="443"/>
                  </a:lnTo>
                  <a:lnTo>
                    <a:pt x="1805" y="443"/>
                  </a:lnTo>
                  <a:lnTo>
                    <a:pt x="1798" y="470"/>
                  </a:lnTo>
                  <a:lnTo>
                    <a:pt x="1787" y="495"/>
                  </a:lnTo>
                  <a:lnTo>
                    <a:pt x="1773" y="519"/>
                  </a:lnTo>
                  <a:lnTo>
                    <a:pt x="1754" y="540"/>
                  </a:lnTo>
                  <a:lnTo>
                    <a:pt x="1732" y="558"/>
                  </a:lnTo>
                  <a:lnTo>
                    <a:pt x="1706" y="572"/>
                  </a:lnTo>
                  <a:lnTo>
                    <a:pt x="1677" y="583"/>
                  </a:lnTo>
                  <a:lnTo>
                    <a:pt x="1642" y="590"/>
                  </a:lnTo>
                  <a:lnTo>
                    <a:pt x="1606" y="592"/>
                  </a:lnTo>
                  <a:lnTo>
                    <a:pt x="1572" y="590"/>
                  </a:lnTo>
                  <a:lnTo>
                    <a:pt x="1540" y="584"/>
                  </a:lnTo>
                  <a:lnTo>
                    <a:pt x="1510" y="574"/>
                  </a:lnTo>
                  <a:lnTo>
                    <a:pt x="1483" y="561"/>
                  </a:lnTo>
                  <a:lnTo>
                    <a:pt x="1460" y="545"/>
                  </a:lnTo>
                  <a:lnTo>
                    <a:pt x="1439" y="524"/>
                  </a:lnTo>
                  <a:lnTo>
                    <a:pt x="1421" y="500"/>
                  </a:lnTo>
                  <a:lnTo>
                    <a:pt x="1407" y="472"/>
                  </a:lnTo>
                  <a:lnTo>
                    <a:pt x="1397" y="440"/>
                  </a:lnTo>
                  <a:lnTo>
                    <a:pt x="1390" y="404"/>
                  </a:lnTo>
                  <a:lnTo>
                    <a:pt x="1389" y="366"/>
                  </a:lnTo>
                  <a:lnTo>
                    <a:pt x="1389" y="357"/>
                  </a:lnTo>
                  <a:lnTo>
                    <a:pt x="1391" y="318"/>
                  </a:lnTo>
                  <a:lnTo>
                    <a:pt x="1397" y="283"/>
                  </a:lnTo>
                  <a:lnTo>
                    <a:pt x="1408" y="251"/>
                  </a:lnTo>
                  <a:lnTo>
                    <a:pt x="1422" y="222"/>
                  </a:lnTo>
                  <a:lnTo>
                    <a:pt x="1440" y="197"/>
                  </a:lnTo>
                  <a:lnTo>
                    <a:pt x="1461" y="176"/>
                  </a:lnTo>
                  <a:lnTo>
                    <a:pt x="1485" y="158"/>
                  </a:lnTo>
                  <a:lnTo>
                    <a:pt x="1510" y="144"/>
                  </a:lnTo>
                  <a:lnTo>
                    <a:pt x="1539" y="134"/>
                  </a:lnTo>
                  <a:lnTo>
                    <a:pt x="1569" y="128"/>
                  </a:lnTo>
                  <a:lnTo>
                    <a:pt x="1601" y="126"/>
                  </a:lnTo>
                  <a:close/>
                  <a:moveTo>
                    <a:pt x="1138" y="126"/>
                  </a:moveTo>
                  <a:lnTo>
                    <a:pt x="1169" y="127"/>
                  </a:lnTo>
                  <a:lnTo>
                    <a:pt x="1197" y="132"/>
                  </a:lnTo>
                  <a:lnTo>
                    <a:pt x="1223" y="140"/>
                  </a:lnTo>
                  <a:lnTo>
                    <a:pt x="1248" y="152"/>
                  </a:lnTo>
                  <a:lnTo>
                    <a:pt x="1270" y="166"/>
                  </a:lnTo>
                  <a:lnTo>
                    <a:pt x="1290" y="185"/>
                  </a:lnTo>
                  <a:lnTo>
                    <a:pt x="1307" y="206"/>
                  </a:lnTo>
                  <a:lnTo>
                    <a:pt x="1320" y="232"/>
                  </a:lnTo>
                  <a:lnTo>
                    <a:pt x="1329" y="262"/>
                  </a:lnTo>
                  <a:lnTo>
                    <a:pt x="1334" y="295"/>
                  </a:lnTo>
                  <a:lnTo>
                    <a:pt x="1215" y="295"/>
                  </a:lnTo>
                  <a:lnTo>
                    <a:pt x="1209" y="273"/>
                  </a:lnTo>
                  <a:lnTo>
                    <a:pt x="1202" y="256"/>
                  </a:lnTo>
                  <a:lnTo>
                    <a:pt x="1191" y="242"/>
                  </a:lnTo>
                  <a:lnTo>
                    <a:pt x="1178" y="231"/>
                  </a:lnTo>
                  <a:lnTo>
                    <a:pt x="1161" y="225"/>
                  </a:lnTo>
                  <a:lnTo>
                    <a:pt x="1140" y="223"/>
                  </a:lnTo>
                  <a:lnTo>
                    <a:pt x="1122" y="224"/>
                  </a:lnTo>
                  <a:lnTo>
                    <a:pt x="1105" y="231"/>
                  </a:lnTo>
                  <a:lnTo>
                    <a:pt x="1090" y="240"/>
                  </a:lnTo>
                  <a:lnTo>
                    <a:pt x="1077" y="255"/>
                  </a:lnTo>
                  <a:lnTo>
                    <a:pt x="1066" y="272"/>
                  </a:lnTo>
                  <a:lnTo>
                    <a:pt x="1058" y="295"/>
                  </a:lnTo>
                  <a:lnTo>
                    <a:pt x="1053" y="322"/>
                  </a:lnTo>
                  <a:lnTo>
                    <a:pt x="1051" y="353"/>
                  </a:lnTo>
                  <a:lnTo>
                    <a:pt x="1051" y="366"/>
                  </a:lnTo>
                  <a:lnTo>
                    <a:pt x="1053" y="397"/>
                  </a:lnTo>
                  <a:lnTo>
                    <a:pt x="1058" y="424"/>
                  </a:lnTo>
                  <a:lnTo>
                    <a:pt x="1065" y="448"/>
                  </a:lnTo>
                  <a:lnTo>
                    <a:pt x="1075" y="466"/>
                  </a:lnTo>
                  <a:lnTo>
                    <a:pt x="1087" y="480"/>
                  </a:lnTo>
                  <a:lnTo>
                    <a:pt x="1103" y="489"/>
                  </a:lnTo>
                  <a:lnTo>
                    <a:pt x="1122" y="495"/>
                  </a:lnTo>
                  <a:lnTo>
                    <a:pt x="1142" y="498"/>
                  </a:lnTo>
                  <a:lnTo>
                    <a:pt x="1162" y="495"/>
                  </a:lnTo>
                  <a:lnTo>
                    <a:pt x="1181" y="488"/>
                  </a:lnTo>
                  <a:lnTo>
                    <a:pt x="1196" y="475"/>
                  </a:lnTo>
                  <a:lnTo>
                    <a:pt x="1209" y="460"/>
                  </a:lnTo>
                  <a:lnTo>
                    <a:pt x="1217" y="440"/>
                  </a:lnTo>
                  <a:lnTo>
                    <a:pt x="1223" y="417"/>
                  </a:lnTo>
                  <a:lnTo>
                    <a:pt x="1336" y="417"/>
                  </a:lnTo>
                  <a:lnTo>
                    <a:pt x="1331" y="450"/>
                  </a:lnTo>
                  <a:lnTo>
                    <a:pt x="1322" y="480"/>
                  </a:lnTo>
                  <a:lnTo>
                    <a:pt x="1308" y="508"/>
                  </a:lnTo>
                  <a:lnTo>
                    <a:pt x="1290" y="532"/>
                  </a:lnTo>
                  <a:lnTo>
                    <a:pt x="1268" y="552"/>
                  </a:lnTo>
                  <a:lnTo>
                    <a:pt x="1241" y="570"/>
                  </a:lnTo>
                  <a:lnTo>
                    <a:pt x="1211" y="581"/>
                  </a:lnTo>
                  <a:lnTo>
                    <a:pt x="1176" y="588"/>
                  </a:lnTo>
                  <a:lnTo>
                    <a:pt x="1138" y="592"/>
                  </a:lnTo>
                  <a:lnTo>
                    <a:pt x="1105" y="590"/>
                  </a:lnTo>
                  <a:lnTo>
                    <a:pt x="1073" y="584"/>
                  </a:lnTo>
                  <a:lnTo>
                    <a:pt x="1045" y="574"/>
                  </a:lnTo>
                  <a:lnTo>
                    <a:pt x="1019" y="561"/>
                  </a:lnTo>
                  <a:lnTo>
                    <a:pt x="996" y="544"/>
                  </a:lnTo>
                  <a:lnTo>
                    <a:pt x="974" y="524"/>
                  </a:lnTo>
                  <a:lnTo>
                    <a:pt x="957" y="499"/>
                  </a:lnTo>
                  <a:lnTo>
                    <a:pt x="944" y="470"/>
                  </a:lnTo>
                  <a:lnTo>
                    <a:pt x="933" y="439"/>
                  </a:lnTo>
                  <a:lnTo>
                    <a:pt x="926" y="403"/>
                  </a:lnTo>
                  <a:lnTo>
                    <a:pt x="925" y="363"/>
                  </a:lnTo>
                  <a:lnTo>
                    <a:pt x="925" y="357"/>
                  </a:lnTo>
                  <a:lnTo>
                    <a:pt x="926" y="318"/>
                  </a:lnTo>
                  <a:lnTo>
                    <a:pt x="933" y="282"/>
                  </a:lnTo>
                  <a:lnTo>
                    <a:pt x="944" y="250"/>
                  </a:lnTo>
                  <a:lnTo>
                    <a:pt x="959" y="222"/>
                  </a:lnTo>
                  <a:lnTo>
                    <a:pt x="977" y="196"/>
                  </a:lnTo>
                  <a:lnTo>
                    <a:pt x="998" y="174"/>
                  </a:lnTo>
                  <a:lnTo>
                    <a:pt x="1021" y="158"/>
                  </a:lnTo>
                  <a:lnTo>
                    <a:pt x="1049" y="144"/>
                  </a:lnTo>
                  <a:lnTo>
                    <a:pt x="1077" y="134"/>
                  </a:lnTo>
                  <a:lnTo>
                    <a:pt x="1106" y="128"/>
                  </a:lnTo>
                  <a:lnTo>
                    <a:pt x="1138" y="126"/>
                  </a:lnTo>
                  <a:close/>
                  <a:moveTo>
                    <a:pt x="674" y="126"/>
                  </a:moveTo>
                  <a:lnTo>
                    <a:pt x="705" y="127"/>
                  </a:lnTo>
                  <a:lnTo>
                    <a:pt x="733" y="132"/>
                  </a:lnTo>
                  <a:lnTo>
                    <a:pt x="759" y="140"/>
                  </a:lnTo>
                  <a:lnTo>
                    <a:pt x="783" y="152"/>
                  </a:lnTo>
                  <a:lnTo>
                    <a:pt x="806" y="166"/>
                  </a:lnTo>
                  <a:lnTo>
                    <a:pt x="826" y="185"/>
                  </a:lnTo>
                  <a:lnTo>
                    <a:pt x="842" y="206"/>
                  </a:lnTo>
                  <a:lnTo>
                    <a:pt x="855" y="232"/>
                  </a:lnTo>
                  <a:lnTo>
                    <a:pt x="865" y="262"/>
                  </a:lnTo>
                  <a:lnTo>
                    <a:pt x="869" y="295"/>
                  </a:lnTo>
                  <a:lnTo>
                    <a:pt x="751" y="295"/>
                  </a:lnTo>
                  <a:lnTo>
                    <a:pt x="745" y="273"/>
                  </a:lnTo>
                  <a:lnTo>
                    <a:pt x="738" y="256"/>
                  </a:lnTo>
                  <a:lnTo>
                    <a:pt x="727" y="242"/>
                  </a:lnTo>
                  <a:lnTo>
                    <a:pt x="714" y="231"/>
                  </a:lnTo>
                  <a:lnTo>
                    <a:pt x="696" y="225"/>
                  </a:lnTo>
                  <a:lnTo>
                    <a:pt x="676" y="223"/>
                  </a:lnTo>
                  <a:lnTo>
                    <a:pt x="657" y="224"/>
                  </a:lnTo>
                  <a:lnTo>
                    <a:pt x="641" y="231"/>
                  </a:lnTo>
                  <a:lnTo>
                    <a:pt x="626" y="240"/>
                  </a:lnTo>
                  <a:lnTo>
                    <a:pt x="613" y="255"/>
                  </a:lnTo>
                  <a:lnTo>
                    <a:pt x="602" y="272"/>
                  </a:lnTo>
                  <a:lnTo>
                    <a:pt x="594" y="295"/>
                  </a:lnTo>
                  <a:lnTo>
                    <a:pt x="589" y="322"/>
                  </a:lnTo>
                  <a:lnTo>
                    <a:pt x="587" y="353"/>
                  </a:lnTo>
                  <a:lnTo>
                    <a:pt x="587" y="366"/>
                  </a:lnTo>
                  <a:lnTo>
                    <a:pt x="589" y="397"/>
                  </a:lnTo>
                  <a:lnTo>
                    <a:pt x="593" y="424"/>
                  </a:lnTo>
                  <a:lnTo>
                    <a:pt x="601" y="448"/>
                  </a:lnTo>
                  <a:lnTo>
                    <a:pt x="610" y="466"/>
                  </a:lnTo>
                  <a:lnTo>
                    <a:pt x="623" y="480"/>
                  </a:lnTo>
                  <a:lnTo>
                    <a:pt x="639" y="489"/>
                  </a:lnTo>
                  <a:lnTo>
                    <a:pt x="657" y="495"/>
                  </a:lnTo>
                  <a:lnTo>
                    <a:pt x="677" y="498"/>
                  </a:lnTo>
                  <a:lnTo>
                    <a:pt x="697" y="495"/>
                  </a:lnTo>
                  <a:lnTo>
                    <a:pt x="716" y="488"/>
                  </a:lnTo>
                  <a:lnTo>
                    <a:pt x="732" y="475"/>
                  </a:lnTo>
                  <a:lnTo>
                    <a:pt x="745" y="460"/>
                  </a:lnTo>
                  <a:lnTo>
                    <a:pt x="753" y="440"/>
                  </a:lnTo>
                  <a:lnTo>
                    <a:pt x="759" y="417"/>
                  </a:lnTo>
                  <a:lnTo>
                    <a:pt x="872" y="417"/>
                  </a:lnTo>
                  <a:lnTo>
                    <a:pt x="867" y="450"/>
                  </a:lnTo>
                  <a:lnTo>
                    <a:pt x="858" y="480"/>
                  </a:lnTo>
                  <a:lnTo>
                    <a:pt x="844" y="508"/>
                  </a:lnTo>
                  <a:lnTo>
                    <a:pt x="826" y="532"/>
                  </a:lnTo>
                  <a:lnTo>
                    <a:pt x="804" y="552"/>
                  </a:lnTo>
                  <a:lnTo>
                    <a:pt x="776" y="570"/>
                  </a:lnTo>
                  <a:lnTo>
                    <a:pt x="746" y="581"/>
                  </a:lnTo>
                  <a:lnTo>
                    <a:pt x="712" y="588"/>
                  </a:lnTo>
                  <a:lnTo>
                    <a:pt x="674" y="592"/>
                  </a:lnTo>
                  <a:lnTo>
                    <a:pt x="641" y="590"/>
                  </a:lnTo>
                  <a:lnTo>
                    <a:pt x="609" y="584"/>
                  </a:lnTo>
                  <a:lnTo>
                    <a:pt x="581" y="574"/>
                  </a:lnTo>
                  <a:lnTo>
                    <a:pt x="555" y="561"/>
                  </a:lnTo>
                  <a:lnTo>
                    <a:pt x="531" y="544"/>
                  </a:lnTo>
                  <a:lnTo>
                    <a:pt x="510" y="524"/>
                  </a:lnTo>
                  <a:lnTo>
                    <a:pt x="492" y="499"/>
                  </a:lnTo>
                  <a:lnTo>
                    <a:pt x="478" y="470"/>
                  </a:lnTo>
                  <a:lnTo>
                    <a:pt x="469" y="439"/>
                  </a:lnTo>
                  <a:lnTo>
                    <a:pt x="462" y="403"/>
                  </a:lnTo>
                  <a:lnTo>
                    <a:pt x="459" y="363"/>
                  </a:lnTo>
                  <a:lnTo>
                    <a:pt x="459" y="357"/>
                  </a:lnTo>
                  <a:lnTo>
                    <a:pt x="462" y="318"/>
                  </a:lnTo>
                  <a:lnTo>
                    <a:pt x="469" y="282"/>
                  </a:lnTo>
                  <a:lnTo>
                    <a:pt x="480" y="250"/>
                  </a:lnTo>
                  <a:lnTo>
                    <a:pt x="495" y="222"/>
                  </a:lnTo>
                  <a:lnTo>
                    <a:pt x="513" y="196"/>
                  </a:lnTo>
                  <a:lnTo>
                    <a:pt x="534" y="174"/>
                  </a:lnTo>
                  <a:lnTo>
                    <a:pt x="557" y="158"/>
                  </a:lnTo>
                  <a:lnTo>
                    <a:pt x="583" y="144"/>
                  </a:lnTo>
                  <a:lnTo>
                    <a:pt x="613" y="134"/>
                  </a:lnTo>
                  <a:lnTo>
                    <a:pt x="642" y="128"/>
                  </a:lnTo>
                  <a:lnTo>
                    <a:pt x="674" y="126"/>
                  </a:lnTo>
                  <a:close/>
                  <a:moveTo>
                    <a:pt x="206" y="126"/>
                  </a:moveTo>
                  <a:lnTo>
                    <a:pt x="238" y="127"/>
                  </a:lnTo>
                  <a:lnTo>
                    <a:pt x="267" y="132"/>
                  </a:lnTo>
                  <a:lnTo>
                    <a:pt x="293" y="139"/>
                  </a:lnTo>
                  <a:lnTo>
                    <a:pt x="318" y="150"/>
                  </a:lnTo>
                  <a:lnTo>
                    <a:pt x="339" y="163"/>
                  </a:lnTo>
                  <a:lnTo>
                    <a:pt x="357" y="180"/>
                  </a:lnTo>
                  <a:lnTo>
                    <a:pt x="371" y="200"/>
                  </a:lnTo>
                  <a:lnTo>
                    <a:pt x="382" y="224"/>
                  </a:lnTo>
                  <a:lnTo>
                    <a:pt x="389" y="252"/>
                  </a:lnTo>
                  <a:lnTo>
                    <a:pt x="391" y="283"/>
                  </a:lnTo>
                  <a:lnTo>
                    <a:pt x="391" y="583"/>
                  </a:lnTo>
                  <a:lnTo>
                    <a:pt x="269" y="583"/>
                  </a:lnTo>
                  <a:lnTo>
                    <a:pt x="269" y="531"/>
                  </a:lnTo>
                  <a:lnTo>
                    <a:pt x="257" y="547"/>
                  </a:lnTo>
                  <a:lnTo>
                    <a:pt x="242" y="561"/>
                  </a:lnTo>
                  <a:lnTo>
                    <a:pt x="223" y="573"/>
                  </a:lnTo>
                  <a:lnTo>
                    <a:pt x="200" y="583"/>
                  </a:lnTo>
                  <a:lnTo>
                    <a:pt x="176" y="590"/>
                  </a:lnTo>
                  <a:lnTo>
                    <a:pt x="147" y="592"/>
                  </a:lnTo>
                  <a:lnTo>
                    <a:pt x="120" y="590"/>
                  </a:lnTo>
                  <a:lnTo>
                    <a:pt x="95" y="585"/>
                  </a:lnTo>
                  <a:lnTo>
                    <a:pt x="73" y="578"/>
                  </a:lnTo>
                  <a:lnTo>
                    <a:pt x="53" y="566"/>
                  </a:lnTo>
                  <a:lnTo>
                    <a:pt x="35" y="552"/>
                  </a:lnTo>
                  <a:lnTo>
                    <a:pt x="20" y="534"/>
                  </a:lnTo>
                  <a:lnTo>
                    <a:pt x="9" y="513"/>
                  </a:lnTo>
                  <a:lnTo>
                    <a:pt x="2" y="488"/>
                  </a:lnTo>
                  <a:lnTo>
                    <a:pt x="0" y="460"/>
                  </a:lnTo>
                  <a:lnTo>
                    <a:pt x="0" y="455"/>
                  </a:lnTo>
                  <a:lnTo>
                    <a:pt x="2" y="427"/>
                  </a:lnTo>
                  <a:lnTo>
                    <a:pt x="9" y="402"/>
                  </a:lnTo>
                  <a:lnTo>
                    <a:pt x="20" y="381"/>
                  </a:lnTo>
                  <a:lnTo>
                    <a:pt x="34" y="362"/>
                  </a:lnTo>
                  <a:lnTo>
                    <a:pt x="52" y="347"/>
                  </a:lnTo>
                  <a:lnTo>
                    <a:pt x="73" y="335"/>
                  </a:lnTo>
                  <a:lnTo>
                    <a:pt x="97" y="325"/>
                  </a:lnTo>
                  <a:lnTo>
                    <a:pt x="123" y="317"/>
                  </a:lnTo>
                  <a:lnTo>
                    <a:pt x="151" y="312"/>
                  </a:lnTo>
                  <a:lnTo>
                    <a:pt x="180" y="310"/>
                  </a:lnTo>
                  <a:lnTo>
                    <a:pt x="211" y="309"/>
                  </a:lnTo>
                  <a:lnTo>
                    <a:pt x="266" y="309"/>
                  </a:lnTo>
                  <a:lnTo>
                    <a:pt x="266" y="288"/>
                  </a:lnTo>
                  <a:lnTo>
                    <a:pt x="265" y="266"/>
                  </a:lnTo>
                  <a:lnTo>
                    <a:pt x="259" y="249"/>
                  </a:lnTo>
                  <a:lnTo>
                    <a:pt x="251" y="235"/>
                  </a:lnTo>
                  <a:lnTo>
                    <a:pt x="238" y="224"/>
                  </a:lnTo>
                  <a:lnTo>
                    <a:pt x="221" y="218"/>
                  </a:lnTo>
                  <a:lnTo>
                    <a:pt x="200" y="216"/>
                  </a:lnTo>
                  <a:lnTo>
                    <a:pt x="181" y="218"/>
                  </a:lnTo>
                  <a:lnTo>
                    <a:pt x="165" y="223"/>
                  </a:lnTo>
                  <a:lnTo>
                    <a:pt x="152" y="232"/>
                  </a:lnTo>
                  <a:lnTo>
                    <a:pt x="143" y="244"/>
                  </a:lnTo>
                  <a:lnTo>
                    <a:pt x="137" y="258"/>
                  </a:lnTo>
                  <a:lnTo>
                    <a:pt x="133" y="273"/>
                  </a:lnTo>
                  <a:lnTo>
                    <a:pt x="14" y="273"/>
                  </a:lnTo>
                  <a:lnTo>
                    <a:pt x="19" y="243"/>
                  </a:lnTo>
                  <a:lnTo>
                    <a:pt x="29" y="216"/>
                  </a:lnTo>
                  <a:lnTo>
                    <a:pt x="44" y="191"/>
                  </a:lnTo>
                  <a:lnTo>
                    <a:pt x="62" y="171"/>
                  </a:lnTo>
                  <a:lnTo>
                    <a:pt x="85" y="156"/>
                  </a:lnTo>
                  <a:lnTo>
                    <a:pt x="112" y="143"/>
                  </a:lnTo>
                  <a:lnTo>
                    <a:pt x="140" y="133"/>
                  </a:lnTo>
                  <a:lnTo>
                    <a:pt x="172" y="127"/>
                  </a:lnTo>
                  <a:lnTo>
                    <a:pt x="206" y="126"/>
                  </a:lnTo>
                  <a:close/>
                  <a:moveTo>
                    <a:pt x="2510" y="0"/>
                  </a:moveTo>
                  <a:lnTo>
                    <a:pt x="2510" y="135"/>
                  </a:lnTo>
                  <a:lnTo>
                    <a:pt x="2594" y="135"/>
                  </a:lnTo>
                  <a:lnTo>
                    <a:pt x="2594" y="229"/>
                  </a:lnTo>
                  <a:lnTo>
                    <a:pt x="2510" y="229"/>
                  </a:lnTo>
                  <a:lnTo>
                    <a:pt x="2510" y="440"/>
                  </a:lnTo>
                  <a:lnTo>
                    <a:pt x="2511" y="459"/>
                  </a:lnTo>
                  <a:lnTo>
                    <a:pt x="2517" y="472"/>
                  </a:lnTo>
                  <a:lnTo>
                    <a:pt x="2525" y="481"/>
                  </a:lnTo>
                  <a:lnTo>
                    <a:pt x="2538" y="487"/>
                  </a:lnTo>
                  <a:lnTo>
                    <a:pt x="2553" y="489"/>
                  </a:lnTo>
                  <a:lnTo>
                    <a:pt x="2570" y="488"/>
                  </a:lnTo>
                  <a:lnTo>
                    <a:pt x="2585" y="486"/>
                  </a:lnTo>
                  <a:lnTo>
                    <a:pt x="2597" y="481"/>
                  </a:lnTo>
                  <a:lnTo>
                    <a:pt x="2597" y="579"/>
                  </a:lnTo>
                  <a:lnTo>
                    <a:pt x="2579" y="584"/>
                  </a:lnTo>
                  <a:lnTo>
                    <a:pt x="2555" y="587"/>
                  </a:lnTo>
                  <a:lnTo>
                    <a:pt x="2527" y="588"/>
                  </a:lnTo>
                  <a:lnTo>
                    <a:pt x="2493" y="586"/>
                  </a:lnTo>
                  <a:lnTo>
                    <a:pt x="2464" y="580"/>
                  </a:lnTo>
                  <a:lnTo>
                    <a:pt x="2439" y="570"/>
                  </a:lnTo>
                  <a:lnTo>
                    <a:pt x="2419" y="554"/>
                  </a:lnTo>
                  <a:lnTo>
                    <a:pt x="2403" y="535"/>
                  </a:lnTo>
                  <a:lnTo>
                    <a:pt x="2393" y="513"/>
                  </a:lnTo>
                  <a:lnTo>
                    <a:pt x="2386" y="485"/>
                  </a:lnTo>
                  <a:lnTo>
                    <a:pt x="2383" y="453"/>
                  </a:lnTo>
                  <a:lnTo>
                    <a:pt x="2383" y="229"/>
                  </a:lnTo>
                  <a:lnTo>
                    <a:pt x="2332" y="229"/>
                  </a:lnTo>
                  <a:lnTo>
                    <a:pt x="2332" y="135"/>
                  </a:lnTo>
                  <a:lnTo>
                    <a:pt x="2383" y="135"/>
                  </a:lnTo>
                  <a:lnTo>
                    <a:pt x="2383" y="52"/>
                  </a:lnTo>
                  <a:lnTo>
                    <a:pt x="251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Graphik" panose="020B0503030202060203" pitchFamily="34" charset="0"/>
                <a:sym typeface="Graphik" panose="020B0503030202060203" pitchFamily="34" charset="0"/>
              </a:endParaRPr>
            </a:p>
          </p:txBody>
        </p:sp>
      </p:grpSp>
      <p:sp>
        <p:nvSpPr>
          <p:cNvPr id="8" name="MasterTitle"/>
          <p:cNvSpPr>
            <a:spLocks noGrp="1"/>
          </p:cNvSpPr>
          <p:nvPr userDrawn="1">
            <p:ph type="title" hasCustomPrompt="1"/>
          </p:nvPr>
        </p:nvSpPr>
        <p:spPr>
          <a:xfrm>
            <a:off x="381001" y="381000"/>
            <a:ext cx="5714999" cy="3048000"/>
          </a:xfrm>
        </p:spPr>
        <p:txBody>
          <a:bodyPr lIns="0" tIns="72000" rIns="0" bIns="0" anchor="t"/>
          <a:lstStyle>
            <a:lvl1pPr>
              <a:lnSpc>
                <a:spcPct val="70000"/>
              </a:lnSpc>
              <a:defRPr sz="6000" b="0" spc="-150" baseline="0">
                <a:solidFill>
                  <a:schemeClr val="tx1"/>
                </a:solidFill>
              </a:defRPr>
            </a:lvl1pPr>
          </a:lstStyle>
          <a:p>
            <a:r>
              <a:rPr lang="en-US" dirty="0"/>
              <a:t>This is a</a:t>
            </a:r>
            <a:br>
              <a:rPr lang="en-US" dirty="0"/>
            </a:br>
            <a:r>
              <a:rPr lang="en-US" dirty="0"/>
              <a:t>Headline</a:t>
            </a:r>
            <a:br>
              <a:rPr lang="en-US" dirty="0"/>
            </a:br>
            <a:r>
              <a:rPr lang="en-US" dirty="0"/>
              <a:t>This is a Subhead</a:t>
            </a:r>
            <a:endParaRPr lang="en-AU" dirty="0"/>
          </a:p>
        </p:txBody>
      </p:sp>
    </p:spTree>
    <p:extLst>
      <p:ext uri="{BB962C8B-B14F-4D97-AF65-F5344CB8AC3E}">
        <p14:creationId xmlns:p14="http://schemas.microsoft.com/office/powerpoint/2010/main" val="3903199665"/>
      </p:ext>
    </p:extLst>
  </p:cSld>
  <p:clrMapOvr>
    <a:overrideClrMapping bg1="lt1" tx1="dk1" bg2="lt2" tx2="dk2" accent1="accent1" accent2="accent2" accent3="accent3" accent4="accent4" accent5="accent5" accent6="accent6" hlink="hlink" folHlink="folHlink"/>
  </p:clrMapOvr>
  <p:extLst mod="1">
    <p:ext uri="{DCECCB84-F9BA-43D5-87BE-67443E8EF086}">
      <p15:sldGuideLst xmlns:p15="http://schemas.microsoft.com/office/powerpoint/2012/main">
        <p15:guide id="2" orient="horz" pos="2160">
          <p15:clr>
            <a:srgbClr val="FBAE40"/>
          </p15:clr>
        </p15:guide>
        <p15:guide id="3" orient="horz" pos="4083">
          <p15:clr>
            <a:srgbClr val="FBAE40"/>
          </p15:clr>
        </p15:guide>
      </p15:sldGuideLst>
    </p:ext>
  </p:extLst>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graphicFrame>
        <p:nvGraphicFramePr>
          <p:cNvPr id="3" name="Objekt 2"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6639" name="think-cell Slide" r:id="rId4" imgW="425" imgH="426" progId="TCLayout.ActiveDocument.1">
                  <p:embed/>
                </p:oleObj>
              </mc:Choice>
              <mc:Fallback>
                <p:oleObj name="think-cell Slide" r:id="rId4" imgW="425" imgH="426" progId="TCLayout.ActiveDocument.1">
                  <p:embed/>
                  <p:pic>
                    <p:nvPicPr>
                      <p:cNvPr id="3" name="Objek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Slide Number Placeholder 5"/>
          <p:cNvSpPr>
            <a:spLocks noGrp="1"/>
          </p:cNvSpPr>
          <p:nvPr>
            <p:ph type="sldNum" sz="quarter" idx="12"/>
          </p:nvPr>
        </p:nvSpPr>
        <p:spPr/>
        <p:txBody>
          <a:bodyPr/>
          <a:lstStyle/>
          <a:p>
            <a:fld id="{0D558541-60C9-42A2-8392-FF12533A6B7A}" type="slidenum">
              <a:rPr lang="en-US" smtClean="0">
                <a:solidFill>
                  <a:srgbClr val="919191"/>
                </a:solidFill>
              </a:rPr>
              <a:pPr/>
              <a:t>‹#›</a:t>
            </a:fld>
            <a:endParaRPr lang="en-US" dirty="0">
              <a:solidFill>
                <a:srgbClr val="919191"/>
              </a:solidFill>
            </a:endParaRPr>
          </a:p>
        </p:txBody>
      </p:sp>
      <p:sp>
        <p:nvSpPr>
          <p:cNvPr id="2" name="Titel 1"/>
          <p:cNvSpPr>
            <a:spLocks noGrp="1"/>
          </p:cNvSpPr>
          <p:nvPr>
            <p:ph type="title" hasCustomPrompt="1"/>
          </p:nvPr>
        </p:nvSpPr>
        <p:spPr>
          <a:xfrm>
            <a:off x="381000" y="381001"/>
            <a:ext cx="11430000" cy="1295401"/>
          </a:xfrm>
        </p:spPr>
        <p:txBody>
          <a:bodyPr/>
          <a:lstStyle>
            <a:lvl1pPr>
              <a:defRPr/>
            </a:lvl1pPr>
          </a:lstStyle>
          <a:p>
            <a:r>
              <a:rPr lang="en-US" dirty="0"/>
              <a:t>Click to edit Master title style</a:t>
            </a:r>
          </a:p>
        </p:txBody>
      </p:sp>
      <p:sp>
        <p:nvSpPr>
          <p:cNvPr id="5" name="Footer Placeholder 3"/>
          <p:cNvSpPr>
            <a:spLocks noGrp="1"/>
          </p:cNvSpPr>
          <p:nvPr>
            <p:ph type="ftr" sz="quarter" idx="3"/>
          </p:nvPr>
        </p:nvSpPr>
        <p:spPr>
          <a:xfrm>
            <a:off x="381000" y="6407924"/>
            <a:ext cx="4114800" cy="138499"/>
          </a:xfrm>
          <a:prstGeom prst="rect">
            <a:avLst/>
          </a:prstGeom>
        </p:spPr>
        <p:txBody>
          <a:bodyPr vert="horz" wrap="square" lIns="0" tIns="0" rIns="0" bIns="0" rtlCol="0" anchor="t" anchorCtr="0">
            <a:noAutofit/>
          </a:bodyPr>
          <a:lstStyle>
            <a:lvl1pPr marL="0" indent="0" algn="l">
              <a:lnSpc>
                <a:spcPct val="100000"/>
              </a:lnSpc>
              <a:spcBef>
                <a:spcPts val="0"/>
              </a:spcBef>
              <a:spcAft>
                <a:spcPts val="0"/>
              </a:spcAft>
              <a:buFontTx/>
              <a:buNone/>
              <a:defRPr lang="en-AU" sz="900" b="0" i="0">
                <a:solidFill>
                  <a:srgbClr val="919191"/>
                </a:solidFill>
                <a:latin typeface="Graphik" panose="020B0503030202060203" pitchFamily="34" charset="0"/>
                <a:sym typeface="Graphik" panose="020B0503030202060203" pitchFamily="34" charset="0"/>
              </a:defRPr>
            </a:lvl1pPr>
          </a:lstStyle>
          <a:p>
            <a:pPr defTabSz="1087106"/>
            <a:r>
              <a:rPr lang="en-US" dirty="0"/>
              <a:t>Copyright © 2019 Accenture All rights reserved.</a:t>
            </a:r>
          </a:p>
        </p:txBody>
      </p:sp>
      <p:sp>
        <p:nvSpPr>
          <p:cNvPr id="10" name="Inhaltsplatzhalter 9">
            <a:extLst>
              <a:ext uri="{FF2B5EF4-FFF2-40B4-BE49-F238E27FC236}">
                <a16:creationId xmlns:a16="http://schemas.microsoft.com/office/drawing/2014/main" id="{CA03F2D7-2EF8-452B-B7E7-ECCBE5981011}"/>
              </a:ext>
            </a:extLst>
          </p:cNvPr>
          <p:cNvSpPr>
            <a:spLocks noGrp="1"/>
          </p:cNvSpPr>
          <p:nvPr>
            <p:ph sz="quarter" idx="13" hasCustomPrompt="1"/>
          </p:nvPr>
        </p:nvSpPr>
        <p:spPr>
          <a:xfrm>
            <a:off x="381000" y="1808163"/>
            <a:ext cx="11430000" cy="4357687"/>
          </a:xfrm>
        </p:spPr>
        <p:txBody>
          <a:bodyPr/>
          <a:lstStyle>
            <a:lvl1pPr>
              <a:defRPr/>
            </a:lvl1pPr>
            <a:lvl2pPr>
              <a:defRPr/>
            </a:lvl2pPr>
            <a:lvl3pPr>
              <a:defRPr/>
            </a:lvl3pPr>
            <a:lvl4pPr>
              <a:defRPr/>
            </a:lvl4pPr>
            <a:lvl5pPr>
              <a:defRPr/>
            </a:lvl5pPr>
          </a:lstStyle>
          <a:p>
            <a:pPr lvl="0"/>
            <a:r>
              <a:rPr lang="en-US" dirty="0"/>
              <a:t>Edit Master text styles 1</a:t>
            </a:r>
          </a:p>
          <a:p>
            <a:pPr lvl="1"/>
            <a:r>
              <a:rPr lang="en-US" dirty="0"/>
              <a:t>Text 2</a:t>
            </a:r>
          </a:p>
          <a:p>
            <a:pPr lvl="2"/>
            <a:r>
              <a:rPr lang="en-US" dirty="0"/>
              <a:t>Text 3</a:t>
            </a:r>
          </a:p>
          <a:p>
            <a:pPr lvl="3"/>
            <a:r>
              <a:rPr lang="en-US" dirty="0"/>
              <a:t>Text 4</a:t>
            </a:r>
          </a:p>
          <a:p>
            <a:pPr lvl="4"/>
            <a:r>
              <a:rPr lang="en-US" dirty="0"/>
              <a:t>Text 5</a:t>
            </a:r>
          </a:p>
        </p:txBody>
      </p:sp>
    </p:spTree>
    <p:extLst>
      <p:ext uri="{BB962C8B-B14F-4D97-AF65-F5344CB8AC3E}">
        <p14:creationId xmlns:p14="http://schemas.microsoft.com/office/powerpoint/2010/main" val="1359123929"/>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1_Section intro">
    <p:spTree>
      <p:nvGrpSpPr>
        <p:cNvPr id="1" name=""/>
        <p:cNvGrpSpPr/>
        <p:nvPr/>
      </p:nvGrpSpPr>
      <p:grpSpPr>
        <a:xfrm>
          <a:off x="0" y="0"/>
          <a:ext cx="0" cy="0"/>
          <a:chOff x="0" y="0"/>
          <a:chExt cx="0" cy="0"/>
        </a:xfrm>
      </p:grpSpPr>
      <p:graphicFrame>
        <p:nvGraphicFramePr>
          <p:cNvPr id="6" name="Objekt 5" hidden="1">
            <a:extLst>
              <a:ext uri="{FF2B5EF4-FFF2-40B4-BE49-F238E27FC236}">
                <a16:creationId xmlns:a16="http://schemas.microsoft.com/office/drawing/2014/main" id="{79173F77-F46B-46BF-B348-1133B314C845}"/>
              </a:ext>
            </a:extLst>
          </p:cNvPr>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7663" name="think-cell Slide" r:id="rId4" imgW="423" imgH="424" progId="TCLayout.ActiveDocument.1">
                  <p:embed/>
                </p:oleObj>
              </mc:Choice>
              <mc:Fallback>
                <p:oleObj name="think-cell Slide" r:id="rId4" imgW="423" imgH="424" progId="TCLayout.ActiveDocument.1">
                  <p:embed/>
                  <p:pic>
                    <p:nvPicPr>
                      <p:cNvPr id="6" name="Objekt 5" hidden="1">
                        <a:extLst>
                          <a:ext uri="{FF2B5EF4-FFF2-40B4-BE49-F238E27FC236}">
                            <a16:creationId xmlns:a16="http://schemas.microsoft.com/office/drawing/2014/main" id="{79173F77-F46B-46BF-B348-1133B314C84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hasCustomPrompt="1"/>
          </p:nvPr>
        </p:nvSpPr>
        <p:spPr>
          <a:xfrm>
            <a:off x="380999" y="1803400"/>
            <a:ext cx="5553075" cy="4362450"/>
          </a:xfrm>
        </p:spPr>
        <p:txBody>
          <a:bodyPr tIns="0"/>
          <a:lstStyle>
            <a:lvl1pPr>
              <a:lnSpc>
                <a:spcPct val="80000"/>
              </a:lnSpc>
              <a:defRPr sz="5400" cap="all" baseline="0"/>
            </a:lvl1pPr>
          </a:lstStyle>
          <a:p>
            <a:r>
              <a:rPr lang="en-US" dirty="0"/>
              <a:t>SECTION INTRO</a:t>
            </a:r>
          </a:p>
        </p:txBody>
      </p:sp>
      <p:sp>
        <p:nvSpPr>
          <p:cNvPr id="3" name="Slide Number Placeholder 2"/>
          <p:cNvSpPr>
            <a:spLocks noGrp="1"/>
          </p:cNvSpPr>
          <p:nvPr>
            <p:ph type="sldNum" sz="quarter" idx="10"/>
          </p:nvPr>
        </p:nvSpPr>
        <p:spPr/>
        <p:txBody>
          <a:bodyPr/>
          <a:lstStyle/>
          <a:p>
            <a:fld id="{0D558541-60C9-42A2-8392-FF12533A6B7A}" type="slidenum">
              <a:rPr lang="en-US" smtClean="0">
                <a:solidFill>
                  <a:srgbClr val="919191"/>
                </a:solidFill>
              </a:rPr>
              <a:pPr/>
              <a:t>‹#›</a:t>
            </a:fld>
            <a:endParaRPr lang="en-US" dirty="0">
              <a:solidFill>
                <a:srgbClr val="919191"/>
              </a:solidFill>
            </a:endParaRPr>
          </a:p>
        </p:txBody>
      </p:sp>
      <p:sp>
        <p:nvSpPr>
          <p:cNvPr id="5" name="Footer Placeholder 3"/>
          <p:cNvSpPr>
            <a:spLocks noGrp="1"/>
          </p:cNvSpPr>
          <p:nvPr>
            <p:ph type="ftr" sz="quarter" idx="3"/>
          </p:nvPr>
        </p:nvSpPr>
        <p:spPr>
          <a:xfrm>
            <a:off x="381000" y="6407924"/>
            <a:ext cx="4114800" cy="138499"/>
          </a:xfrm>
          <a:prstGeom prst="rect">
            <a:avLst/>
          </a:prstGeom>
        </p:spPr>
        <p:txBody>
          <a:bodyPr vert="horz" wrap="square" lIns="0" tIns="0" rIns="0" bIns="0" rtlCol="0" anchor="t" anchorCtr="0">
            <a:noAutofit/>
          </a:bodyPr>
          <a:lstStyle>
            <a:lvl1pPr marL="0" indent="0" algn="l">
              <a:lnSpc>
                <a:spcPct val="100000"/>
              </a:lnSpc>
              <a:spcBef>
                <a:spcPts val="0"/>
              </a:spcBef>
              <a:spcAft>
                <a:spcPts val="0"/>
              </a:spcAft>
              <a:buFontTx/>
              <a:buNone/>
              <a:defRPr lang="en-AU" sz="900" b="0" i="0">
                <a:solidFill>
                  <a:srgbClr val="919191"/>
                </a:solidFill>
                <a:latin typeface="Graphik" panose="020B0503030202060203" pitchFamily="34" charset="0"/>
                <a:sym typeface="Graphik" panose="020B0503030202060203" pitchFamily="34" charset="0"/>
              </a:defRPr>
            </a:lvl1pPr>
          </a:lstStyle>
          <a:p>
            <a:pPr defTabSz="1087106"/>
            <a:r>
              <a:rPr lang="en-US" dirty="0"/>
              <a:t>Copyright © 2019 Accenture All rights reserved.</a:t>
            </a:r>
          </a:p>
        </p:txBody>
      </p:sp>
      <p:sp>
        <p:nvSpPr>
          <p:cNvPr id="9" name="Inhaltsplatzhalter 9">
            <a:extLst>
              <a:ext uri="{FF2B5EF4-FFF2-40B4-BE49-F238E27FC236}">
                <a16:creationId xmlns:a16="http://schemas.microsoft.com/office/drawing/2014/main" id="{DD544E4F-B287-4351-96FA-DC2857980F5A}"/>
              </a:ext>
            </a:extLst>
          </p:cNvPr>
          <p:cNvSpPr>
            <a:spLocks noGrp="1"/>
          </p:cNvSpPr>
          <p:nvPr>
            <p:ph sz="quarter" idx="13" hasCustomPrompt="1"/>
          </p:nvPr>
        </p:nvSpPr>
        <p:spPr>
          <a:xfrm>
            <a:off x="6275388" y="1808163"/>
            <a:ext cx="5535612" cy="4357687"/>
          </a:xfrm>
        </p:spPr>
        <p:txBody>
          <a:bodyPr/>
          <a:lstStyle>
            <a:lvl1pPr>
              <a:defRPr/>
            </a:lvl1pPr>
            <a:lvl2pPr>
              <a:defRPr/>
            </a:lvl2pPr>
            <a:lvl3pPr>
              <a:defRPr/>
            </a:lvl3pPr>
            <a:lvl4pPr>
              <a:defRPr/>
            </a:lvl4pPr>
            <a:lvl5pPr>
              <a:defRPr/>
            </a:lvl5pPr>
          </a:lstStyle>
          <a:p>
            <a:pPr lvl="0"/>
            <a:r>
              <a:rPr lang="en-US" dirty="0"/>
              <a:t>Edit Master text styles 1</a:t>
            </a:r>
          </a:p>
          <a:p>
            <a:pPr lvl="1"/>
            <a:r>
              <a:rPr lang="en-US" dirty="0"/>
              <a:t>Text 2</a:t>
            </a:r>
          </a:p>
          <a:p>
            <a:pPr lvl="2"/>
            <a:r>
              <a:rPr lang="en-US" dirty="0"/>
              <a:t>Text 3</a:t>
            </a:r>
          </a:p>
          <a:p>
            <a:pPr lvl="3"/>
            <a:r>
              <a:rPr lang="en-US" dirty="0"/>
              <a:t>Text 4</a:t>
            </a:r>
          </a:p>
          <a:p>
            <a:pPr lvl="4"/>
            <a:r>
              <a:rPr lang="en-US" dirty="0"/>
              <a:t>Text 5</a:t>
            </a:r>
          </a:p>
        </p:txBody>
      </p:sp>
    </p:spTree>
    <p:extLst>
      <p:ext uri="{BB962C8B-B14F-4D97-AF65-F5344CB8AC3E}">
        <p14:creationId xmlns:p14="http://schemas.microsoft.com/office/powerpoint/2010/main" val="2807457195"/>
      </p:ext>
    </p:extLst>
  </p:cSld>
  <p:clrMapOvr>
    <a:masterClrMapping/>
  </p:clrMapOvr>
  <p:extLst mod="1">
    <p:ext uri="{DCECCB84-F9BA-43D5-87BE-67443E8EF086}">
      <p15:sldGuideLst xmlns:p15="http://schemas.microsoft.com/office/powerpoint/2012/main">
        <p15:guide id="1" pos="3953">
          <p15:clr>
            <a:srgbClr val="FBAE40"/>
          </p15:clr>
        </p15:guide>
        <p15:guide id="2" pos="3749">
          <p15:clr>
            <a:srgbClr val="FBAE40"/>
          </p15:clr>
        </p15:guide>
      </p15:sldGuideLst>
    </p:ext>
  </p:extLst>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2_Section intro">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id="{044EE43C-CDDE-4051-B5B5-304D833AE6B7}"/>
              </a:ext>
            </a:extLst>
          </p:cNvPr>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8687" name="think-cell Slide" r:id="rId4" imgW="423" imgH="424" progId="TCLayout.ActiveDocument.1">
                  <p:embed/>
                </p:oleObj>
              </mc:Choice>
              <mc:Fallback>
                <p:oleObj name="think-cell Slide" r:id="rId4" imgW="423" imgH="424" progId="TCLayout.ActiveDocument.1">
                  <p:embed/>
                  <p:pic>
                    <p:nvPicPr>
                      <p:cNvPr id="5" name="Objekt 4" hidden="1">
                        <a:extLst>
                          <a:ext uri="{FF2B5EF4-FFF2-40B4-BE49-F238E27FC236}">
                            <a16:creationId xmlns:a16="http://schemas.microsoft.com/office/drawing/2014/main" id="{044EE43C-CDDE-4051-B5B5-304D833AE6B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5" name="Freihandform: Form 14">
            <a:extLst>
              <a:ext uri="{FF2B5EF4-FFF2-40B4-BE49-F238E27FC236}">
                <a16:creationId xmlns:a16="http://schemas.microsoft.com/office/drawing/2014/main" id="{A8D86D79-8F34-4C5C-ADCE-E09A64E1427C}"/>
              </a:ext>
            </a:extLst>
          </p:cNvPr>
          <p:cNvSpPr>
            <a:spLocks noChangeAspect="1"/>
          </p:cNvSpPr>
          <p:nvPr userDrawn="1"/>
        </p:nvSpPr>
        <p:spPr bwMode="auto">
          <a:xfrm>
            <a:off x="1869440" y="1813559"/>
            <a:ext cx="4040740" cy="4190699"/>
          </a:xfrm>
          <a:custGeom>
            <a:avLst/>
            <a:gdLst>
              <a:gd name="connsiteX0" fmla="*/ 0 w 3057462"/>
              <a:gd name="connsiteY0" fmla="*/ 0 h 3170930"/>
              <a:gd name="connsiteX1" fmla="*/ 3057462 w 3057462"/>
              <a:gd name="connsiteY1" fmla="*/ 1241998 h 3170930"/>
              <a:gd name="connsiteX2" fmla="*/ 3057462 w 3057462"/>
              <a:gd name="connsiteY2" fmla="*/ 1241999 h 3170930"/>
              <a:gd name="connsiteX3" fmla="*/ 3057462 w 3057462"/>
              <a:gd name="connsiteY3" fmla="*/ 1928931 h 3170930"/>
              <a:gd name="connsiteX4" fmla="*/ 3057462 w 3057462"/>
              <a:gd name="connsiteY4" fmla="*/ 1928932 h 3170930"/>
              <a:gd name="connsiteX5" fmla="*/ 0 w 3057462"/>
              <a:gd name="connsiteY5" fmla="*/ 3170930 h 3170930"/>
              <a:gd name="connsiteX6" fmla="*/ 0 w 3057462"/>
              <a:gd name="connsiteY6" fmla="*/ 2482464 h 3170930"/>
              <a:gd name="connsiteX7" fmla="*/ 2210897 w 3057462"/>
              <a:gd name="connsiteY7" fmla="*/ 1585465 h 3170930"/>
              <a:gd name="connsiteX8" fmla="*/ 0 w 3057462"/>
              <a:gd name="connsiteY8" fmla="*/ 688466 h 3170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57462" h="3170930">
                <a:moveTo>
                  <a:pt x="0" y="0"/>
                </a:moveTo>
                <a:lnTo>
                  <a:pt x="3057462" y="1241998"/>
                </a:lnTo>
                <a:lnTo>
                  <a:pt x="3057462" y="1241999"/>
                </a:lnTo>
                <a:lnTo>
                  <a:pt x="3057462" y="1928931"/>
                </a:lnTo>
                <a:lnTo>
                  <a:pt x="3057462" y="1928932"/>
                </a:lnTo>
                <a:lnTo>
                  <a:pt x="0" y="3170930"/>
                </a:lnTo>
                <a:lnTo>
                  <a:pt x="0" y="2482464"/>
                </a:lnTo>
                <a:lnTo>
                  <a:pt x="2210897" y="1585465"/>
                </a:lnTo>
                <a:lnTo>
                  <a:pt x="0" y="688466"/>
                </a:lnTo>
                <a:close/>
              </a:path>
            </a:pathLst>
          </a:custGeom>
          <a:gradFill flip="none" rotWithShape="1">
            <a:gsLst>
              <a:gs pos="0">
                <a:schemeClr val="accent3"/>
              </a:gs>
              <a:gs pos="100000">
                <a:schemeClr val="accent1"/>
              </a:gs>
            </a:gsLst>
            <a:lin ang="0" scaled="1"/>
            <a:tileRect/>
          </a:gradFill>
          <a:ln>
            <a:noFill/>
          </a:ln>
        </p:spPr>
        <p:txBody>
          <a:bodyPr vert="horz" wrap="square" lIns="91440" tIns="45720" rIns="91440" bIns="45720" numCol="1" anchor="t" anchorCtr="0" compatLnSpc="1">
            <a:prstTxWarp prst="textNoShape">
              <a:avLst/>
            </a:prstTxWarp>
            <a:noAutofit/>
          </a:bodyPr>
          <a:lstStyle/>
          <a:p>
            <a:endParaRPr lang="en-US" dirty="0">
              <a:latin typeface="Graphik" panose="020B0503030202060203" pitchFamily="34" charset="0"/>
              <a:sym typeface="Graphik" panose="020B0503030202060203" pitchFamily="34" charset="0"/>
            </a:endParaRPr>
          </a:p>
        </p:txBody>
      </p:sp>
      <p:sp>
        <p:nvSpPr>
          <p:cNvPr id="3" name="Slide Number Placeholder 2"/>
          <p:cNvSpPr>
            <a:spLocks noGrp="1"/>
          </p:cNvSpPr>
          <p:nvPr>
            <p:ph type="sldNum" sz="quarter" idx="10"/>
          </p:nvPr>
        </p:nvSpPr>
        <p:spPr/>
        <p:txBody>
          <a:bodyPr/>
          <a:lstStyle/>
          <a:p>
            <a:fld id="{0D558541-60C9-42A2-8392-FF12533A6B7A}" type="slidenum">
              <a:rPr lang="en-US" smtClean="0">
                <a:solidFill>
                  <a:srgbClr val="919191"/>
                </a:solidFill>
              </a:rPr>
              <a:pPr/>
              <a:t>‹#›</a:t>
            </a:fld>
            <a:endParaRPr lang="en-US" dirty="0">
              <a:solidFill>
                <a:srgbClr val="919191"/>
              </a:solidFill>
            </a:endParaRPr>
          </a:p>
        </p:txBody>
      </p:sp>
      <p:sp>
        <p:nvSpPr>
          <p:cNvPr id="2" name="Title 1"/>
          <p:cNvSpPr>
            <a:spLocks noGrp="1"/>
          </p:cNvSpPr>
          <p:nvPr>
            <p:ph type="title" hasCustomPrompt="1"/>
          </p:nvPr>
        </p:nvSpPr>
        <p:spPr>
          <a:xfrm>
            <a:off x="380999" y="2088363"/>
            <a:ext cx="4914901" cy="3641090"/>
          </a:xfrm>
        </p:spPr>
        <p:txBody>
          <a:bodyPr anchor="ctr" anchorCtr="0"/>
          <a:lstStyle>
            <a:lvl1pPr>
              <a:lnSpc>
                <a:spcPct val="70000"/>
              </a:lnSpc>
              <a:defRPr sz="5400" cap="all" baseline="0">
                <a:solidFill>
                  <a:schemeClr val="tx1"/>
                </a:solidFill>
              </a:defRPr>
            </a:lvl1pPr>
          </a:lstStyle>
          <a:p>
            <a:r>
              <a:rPr lang="en-US" dirty="0"/>
              <a:t>Section Intro</a:t>
            </a:r>
          </a:p>
        </p:txBody>
      </p:sp>
      <p:sp>
        <p:nvSpPr>
          <p:cNvPr id="9" name="Footer Placeholder 3"/>
          <p:cNvSpPr>
            <a:spLocks noGrp="1"/>
          </p:cNvSpPr>
          <p:nvPr>
            <p:ph type="ftr" sz="quarter" idx="3"/>
          </p:nvPr>
        </p:nvSpPr>
        <p:spPr>
          <a:xfrm>
            <a:off x="381000" y="6407924"/>
            <a:ext cx="4114800" cy="138499"/>
          </a:xfrm>
          <a:prstGeom prst="rect">
            <a:avLst/>
          </a:prstGeom>
        </p:spPr>
        <p:txBody>
          <a:bodyPr vert="horz" wrap="square" lIns="0" tIns="0" rIns="0" bIns="0" rtlCol="0" anchor="t" anchorCtr="0">
            <a:noAutofit/>
          </a:bodyPr>
          <a:lstStyle>
            <a:lvl1pPr marL="0" indent="0" algn="l">
              <a:lnSpc>
                <a:spcPct val="100000"/>
              </a:lnSpc>
              <a:spcBef>
                <a:spcPts val="0"/>
              </a:spcBef>
              <a:spcAft>
                <a:spcPts val="0"/>
              </a:spcAft>
              <a:buFontTx/>
              <a:buNone/>
              <a:defRPr lang="en-AU" sz="900" b="0" i="0">
                <a:solidFill>
                  <a:srgbClr val="919191"/>
                </a:solidFill>
                <a:latin typeface="Graphik" panose="020B0503030202060203" pitchFamily="34" charset="0"/>
                <a:sym typeface="Graphik" panose="020B0503030202060203" pitchFamily="34" charset="0"/>
              </a:defRPr>
            </a:lvl1pPr>
          </a:lstStyle>
          <a:p>
            <a:pPr defTabSz="1087106"/>
            <a:r>
              <a:rPr lang="en-US" dirty="0"/>
              <a:t>Copyright © 2019 Accenture All rights reserved.</a:t>
            </a:r>
          </a:p>
        </p:txBody>
      </p:sp>
      <p:sp>
        <p:nvSpPr>
          <p:cNvPr id="13" name="Inhaltsplatzhalter 9">
            <a:extLst>
              <a:ext uri="{FF2B5EF4-FFF2-40B4-BE49-F238E27FC236}">
                <a16:creationId xmlns:a16="http://schemas.microsoft.com/office/drawing/2014/main" id="{A64AAE5F-7EDC-4EB2-9060-2378AF8DD8B4}"/>
              </a:ext>
            </a:extLst>
          </p:cNvPr>
          <p:cNvSpPr>
            <a:spLocks noGrp="1"/>
          </p:cNvSpPr>
          <p:nvPr>
            <p:ph sz="quarter" idx="13" hasCustomPrompt="1"/>
          </p:nvPr>
        </p:nvSpPr>
        <p:spPr>
          <a:xfrm>
            <a:off x="6275388" y="1808163"/>
            <a:ext cx="5535612" cy="4357687"/>
          </a:xfrm>
        </p:spPr>
        <p:txBody>
          <a:bodyPr/>
          <a:lstStyle>
            <a:lvl1pPr>
              <a:defRPr/>
            </a:lvl1pPr>
            <a:lvl2pPr>
              <a:defRPr/>
            </a:lvl2pPr>
            <a:lvl3pPr>
              <a:defRPr/>
            </a:lvl3pPr>
            <a:lvl4pPr>
              <a:defRPr/>
            </a:lvl4pPr>
            <a:lvl5pPr>
              <a:defRPr/>
            </a:lvl5pPr>
          </a:lstStyle>
          <a:p>
            <a:pPr lvl="0"/>
            <a:r>
              <a:rPr lang="en-US" dirty="0"/>
              <a:t>Edit Master text styles 1</a:t>
            </a:r>
          </a:p>
          <a:p>
            <a:pPr lvl="1"/>
            <a:r>
              <a:rPr lang="en-US" dirty="0"/>
              <a:t>Text 2</a:t>
            </a:r>
          </a:p>
          <a:p>
            <a:pPr lvl="2"/>
            <a:r>
              <a:rPr lang="en-US" dirty="0"/>
              <a:t>Text 3</a:t>
            </a:r>
          </a:p>
          <a:p>
            <a:pPr lvl="3"/>
            <a:r>
              <a:rPr lang="en-US" dirty="0"/>
              <a:t>Text 4</a:t>
            </a:r>
          </a:p>
          <a:p>
            <a:pPr lvl="4"/>
            <a:r>
              <a:rPr lang="en-US" dirty="0"/>
              <a:t>Text 5</a:t>
            </a:r>
          </a:p>
        </p:txBody>
      </p:sp>
    </p:spTree>
    <p:extLst>
      <p:ext uri="{BB962C8B-B14F-4D97-AF65-F5344CB8AC3E}">
        <p14:creationId xmlns:p14="http://schemas.microsoft.com/office/powerpoint/2010/main" val="2711061907"/>
      </p:ext>
    </p:extLst>
  </p:cSld>
  <p:clrMapOvr>
    <a:masterClrMapping/>
  </p:clrMapOvr>
  <p:extLst mod="1">
    <p:ext uri="{DCECCB84-F9BA-43D5-87BE-67443E8EF086}">
      <p15:sldGuideLst xmlns:p15="http://schemas.microsoft.com/office/powerpoint/2012/main"/>
    </p:ext>
  </p:extLst>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Callout &amp; copy">
    <p:spTree>
      <p:nvGrpSpPr>
        <p:cNvPr id="1" name=""/>
        <p:cNvGrpSpPr/>
        <p:nvPr/>
      </p:nvGrpSpPr>
      <p:grpSpPr>
        <a:xfrm>
          <a:off x="0" y="0"/>
          <a:ext cx="0" cy="0"/>
          <a:chOff x="0" y="0"/>
          <a:chExt cx="0" cy="0"/>
        </a:xfrm>
      </p:grpSpPr>
      <p:graphicFrame>
        <p:nvGraphicFramePr>
          <p:cNvPr id="4" name="Objekt 3" hidden="1">
            <a:extLst>
              <a:ext uri="{FF2B5EF4-FFF2-40B4-BE49-F238E27FC236}">
                <a16:creationId xmlns:a16="http://schemas.microsoft.com/office/drawing/2014/main" id="{7AA8DA35-349C-4967-840C-C8706D12D30E}"/>
              </a:ext>
            </a:extLst>
          </p:cNvPr>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9711" name="think-cell Slide" r:id="rId4" imgW="423" imgH="424" progId="TCLayout.ActiveDocument.1">
                  <p:embed/>
                </p:oleObj>
              </mc:Choice>
              <mc:Fallback>
                <p:oleObj name="think-cell Slide" r:id="rId4" imgW="423" imgH="424" progId="TCLayout.ActiveDocument.1">
                  <p:embed/>
                  <p:pic>
                    <p:nvPicPr>
                      <p:cNvPr id="4" name="Objekt 3" hidden="1">
                        <a:extLst>
                          <a:ext uri="{FF2B5EF4-FFF2-40B4-BE49-F238E27FC236}">
                            <a16:creationId xmlns:a16="http://schemas.microsoft.com/office/drawing/2014/main" id="{7AA8DA35-349C-4967-840C-C8706D12D30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Slide Number Placeholder 5"/>
          <p:cNvSpPr>
            <a:spLocks noGrp="1"/>
          </p:cNvSpPr>
          <p:nvPr>
            <p:ph type="sldNum" sz="quarter" idx="12"/>
          </p:nvPr>
        </p:nvSpPr>
        <p:spPr/>
        <p:txBody>
          <a:bodyPr/>
          <a:lstStyle/>
          <a:p>
            <a:fld id="{0D558541-60C9-42A2-8392-FF12533A6B7A}" type="slidenum">
              <a:rPr lang="en-US" smtClean="0">
                <a:solidFill>
                  <a:srgbClr val="919191"/>
                </a:solidFill>
              </a:rPr>
              <a:pPr/>
              <a:t>‹#›</a:t>
            </a:fld>
            <a:endParaRPr lang="en-US" dirty="0">
              <a:solidFill>
                <a:srgbClr val="919191"/>
              </a:solidFill>
            </a:endParaRPr>
          </a:p>
        </p:txBody>
      </p:sp>
      <p:sp>
        <p:nvSpPr>
          <p:cNvPr id="2" name="Titel 1"/>
          <p:cNvSpPr>
            <a:spLocks noGrp="1"/>
          </p:cNvSpPr>
          <p:nvPr>
            <p:ph type="title" hasCustomPrompt="1"/>
          </p:nvPr>
        </p:nvSpPr>
        <p:spPr>
          <a:xfrm>
            <a:off x="381000" y="381001"/>
            <a:ext cx="11430000" cy="1295401"/>
          </a:xfrm>
        </p:spPr>
        <p:txBody>
          <a:bodyPr/>
          <a:lstStyle>
            <a:lvl1pPr>
              <a:defRPr/>
            </a:lvl1pPr>
          </a:lstStyle>
          <a:p>
            <a:r>
              <a:rPr lang="en-US" dirty="0"/>
              <a:t>Click to edit Master title style</a:t>
            </a:r>
          </a:p>
        </p:txBody>
      </p:sp>
      <p:sp>
        <p:nvSpPr>
          <p:cNvPr id="9" name="Footer Placeholder 3"/>
          <p:cNvSpPr>
            <a:spLocks noGrp="1"/>
          </p:cNvSpPr>
          <p:nvPr>
            <p:ph type="ftr" sz="quarter" idx="3"/>
          </p:nvPr>
        </p:nvSpPr>
        <p:spPr>
          <a:xfrm>
            <a:off x="381000" y="6407924"/>
            <a:ext cx="4114800" cy="138499"/>
          </a:xfrm>
          <a:prstGeom prst="rect">
            <a:avLst/>
          </a:prstGeom>
        </p:spPr>
        <p:txBody>
          <a:bodyPr vert="horz" wrap="square" lIns="0" tIns="0" rIns="0" bIns="0" rtlCol="0" anchor="t" anchorCtr="0">
            <a:noAutofit/>
          </a:bodyPr>
          <a:lstStyle>
            <a:lvl1pPr marL="0" indent="0" algn="l">
              <a:lnSpc>
                <a:spcPct val="100000"/>
              </a:lnSpc>
              <a:spcBef>
                <a:spcPts val="0"/>
              </a:spcBef>
              <a:spcAft>
                <a:spcPts val="0"/>
              </a:spcAft>
              <a:buFontTx/>
              <a:buNone/>
              <a:defRPr lang="en-AU" sz="900" b="0" i="0">
                <a:solidFill>
                  <a:srgbClr val="919191"/>
                </a:solidFill>
                <a:latin typeface="Graphik" panose="020B0503030202060203" pitchFamily="34" charset="0"/>
                <a:sym typeface="Graphik" panose="020B0503030202060203" pitchFamily="34" charset="0"/>
              </a:defRPr>
            </a:lvl1pPr>
          </a:lstStyle>
          <a:p>
            <a:pPr defTabSz="1087106"/>
            <a:r>
              <a:rPr lang="en-US" dirty="0"/>
              <a:t>Copyright © 2019 Accenture All rights reserved.</a:t>
            </a:r>
          </a:p>
        </p:txBody>
      </p:sp>
      <p:sp>
        <p:nvSpPr>
          <p:cNvPr id="10" name="Inhaltsplatzhalter 9">
            <a:extLst>
              <a:ext uri="{FF2B5EF4-FFF2-40B4-BE49-F238E27FC236}">
                <a16:creationId xmlns:a16="http://schemas.microsoft.com/office/drawing/2014/main" id="{0B6AE372-5CDF-4E5C-8628-07867A0A9D06}"/>
              </a:ext>
            </a:extLst>
          </p:cNvPr>
          <p:cNvSpPr>
            <a:spLocks noGrp="1"/>
          </p:cNvSpPr>
          <p:nvPr>
            <p:ph sz="quarter" idx="14" hasCustomPrompt="1"/>
          </p:nvPr>
        </p:nvSpPr>
        <p:spPr>
          <a:xfrm>
            <a:off x="381000" y="1808163"/>
            <a:ext cx="5535612" cy="4357687"/>
          </a:xfrm>
        </p:spPr>
        <p:txBody>
          <a:bodyPr/>
          <a:lstStyle>
            <a:lvl1pPr>
              <a:defRPr/>
            </a:lvl1pPr>
            <a:lvl2pPr>
              <a:defRPr/>
            </a:lvl2pPr>
            <a:lvl3pPr>
              <a:defRPr/>
            </a:lvl3pPr>
            <a:lvl4pPr>
              <a:defRPr/>
            </a:lvl4pPr>
            <a:lvl5pPr>
              <a:defRPr/>
            </a:lvl5pPr>
          </a:lstStyle>
          <a:p>
            <a:pPr lvl="0"/>
            <a:r>
              <a:rPr lang="en-US" dirty="0"/>
              <a:t>Edit Master text styles 1</a:t>
            </a:r>
          </a:p>
          <a:p>
            <a:pPr lvl="1"/>
            <a:r>
              <a:rPr lang="en-US" dirty="0"/>
              <a:t>Text 2</a:t>
            </a:r>
          </a:p>
          <a:p>
            <a:pPr lvl="2"/>
            <a:r>
              <a:rPr lang="en-US" dirty="0"/>
              <a:t>Text 3</a:t>
            </a:r>
          </a:p>
          <a:p>
            <a:pPr lvl="3"/>
            <a:r>
              <a:rPr lang="en-US" dirty="0"/>
              <a:t>Text 4</a:t>
            </a:r>
          </a:p>
          <a:p>
            <a:pPr lvl="4"/>
            <a:r>
              <a:rPr lang="en-US" dirty="0"/>
              <a:t>Text 5</a:t>
            </a:r>
          </a:p>
        </p:txBody>
      </p:sp>
      <p:sp>
        <p:nvSpPr>
          <p:cNvPr id="11" name="Inhaltsplatzhalter 9">
            <a:extLst>
              <a:ext uri="{FF2B5EF4-FFF2-40B4-BE49-F238E27FC236}">
                <a16:creationId xmlns:a16="http://schemas.microsoft.com/office/drawing/2014/main" id="{C2B9C2BC-995C-4DA1-9C88-E4D77DB3C6E8}"/>
              </a:ext>
            </a:extLst>
          </p:cNvPr>
          <p:cNvSpPr>
            <a:spLocks noGrp="1"/>
          </p:cNvSpPr>
          <p:nvPr>
            <p:ph sz="quarter" idx="13" hasCustomPrompt="1"/>
          </p:nvPr>
        </p:nvSpPr>
        <p:spPr>
          <a:xfrm>
            <a:off x="6275388" y="1808163"/>
            <a:ext cx="5535612" cy="4357687"/>
          </a:xfrm>
        </p:spPr>
        <p:txBody>
          <a:bodyPr/>
          <a:lstStyle>
            <a:lvl1pPr>
              <a:defRPr/>
            </a:lvl1pPr>
            <a:lvl2pPr>
              <a:defRPr/>
            </a:lvl2pPr>
            <a:lvl3pPr>
              <a:defRPr/>
            </a:lvl3pPr>
            <a:lvl4pPr>
              <a:defRPr/>
            </a:lvl4pPr>
            <a:lvl5pPr>
              <a:defRPr/>
            </a:lvl5pPr>
          </a:lstStyle>
          <a:p>
            <a:pPr lvl="0"/>
            <a:r>
              <a:rPr lang="en-US" dirty="0"/>
              <a:t>Edit Master text styles 1</a:t>
            </a:r>
          </a:p>
          <a:p>
            <a:pPr lvl="1"/>
            <a:r>
              <a:rPr lang="en-US" dirty="0"/>
              <a:t>Text 2</a:t>
            </a:r>
          </a:p>
          <a:p>
            <a:pPr lvl="2"/>
            <a:r>
              <a:rPr lang="en-US" dirty="0"/>
              <a:t>Text 3</a:t>
            </a:r>
          </a:p>
          <a:p>
            <a:pPr lvl="3"/>
            <a:r>
              <a:rPr lang="en-US" dirty="0"/>
              <a:t>Text 4</a:t>
            </a:r>
          </a:p>
          <a:p>
            <a:pPr lvl="4"/>
            <a:r>
              <a:rPr lang="en-US" dirty="0"/>
              <a:t>Text 5</a:t>
            </a:r>
          </a:p>
        </p:txBody>
      </p:sp>
    </p:spTree>
    <p:extLst>
      <p:ext uri="{BB962C8B-B14F-4D97-AF65-F5344CB8AC3E}">
        <p14:creationId xmlns:p14="http://schemas.microsoft.com/office/powerpoint/2010/main" val="3508218047"/>
      </p:ext>
    </p:extLst>
  </p:cSld>
  <p:clrMapOvr>
    <a:masterClrMapping/>
  </p:clrMapOvr>
  <p:extLst mod="1">
    <p:ext uri="{DCECCB84-F9BA-43D5-87BE-67443E8EF086}">
      <p15:sldGuideLst xmlns:p15="http://schemas.microsoft.com/office/powerpoint/2012/main"/>
    </p:ext>
  </p:extLst>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Callout &amp; 2 columns">
    <p:spTree>
      <p:nvGrpSpPr>
        <p:cNvPr id="1" name=""/>
        <p:cNvGrpSpPr/>
        <p:nvPr/>
      </p:nvGrpSpPr>
      <p:grpSpPr>
        <a:xfrm>
          <a:off x="0" y="0"/>
          <a:ext cx="0" cy="0"/>
          <a:chOff x="0" y="0"/>
          <a:chExt cx="0" cy="0"/>
        </a:xfrm>
      </p:grpSpPr>
      <p:graphicFrame>
        <p:nvGraphicFramePr>
          <p:cNvPr id="4" name="Objekt 3" hidden="1">
            <a:extLst>
              <a:ext uri="{FF2B5EF4-FFF2-40B4-BE49-F238E27FC236}">
                <a16:creationId xmlns:a16="http://schemas.microsoft.com/office/drawing/2014/main" id="{7DA2902D-1508-4BAC-9924-516DB1EF4D9B}"/>
              </a:ext>
            </a:extLst>
          </p:cNvPr>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735" name="think-cell Slide" r:id="rId4" imgW="423" imgH="424" progId="TCLayout.ActiveDocument.1">
                  <p:embed/>
                </p:oleObj>
              </mc:Choice>
              <mc:Fallback>
                <p:oleObj name="think-cell Slide" r:id="rId4" imgW="423" imgH="424" progId="TCLayout.ActiveDocument.1">
                  <p:embed/>
                  <p:pic>
                    <p:nvPicPr>
                      <p:cNvPr id="4" name="Objekt 3" hidden="1">
                        <a:extLst>
                          <a:ext uri="{FF2B5EF4-FFF2-40B4-BE49-F238E27FC236}">
                            <a16:creationId xmlns:a16="http://schemas.microsoft.com/office/drawing/2014/main" id="{7DA2902D-1508-4BAC-9924-516DB1EF4D9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Slide Number Placeholder 5"/>
          <p:cNvSpPr>
            <a:spLocks noGrp="1"/>
          </p:cNvSpPr>
          <p:nvPr>
            <p:ph type="sldNum" sz="quarter" idx="12"/>
          </p:nvPr>
        </p:nvSpPr>
        <p:spPr/>
        <p:txBody>
          <a:bodyPr/>
          <a:lstStyle/>
          <a:p>
            <a:fld id="{0D558541-60C9-42A2-8392-FF12533A6B7A}" type="slidenum">
              <a:rPr lang="en-US" smtClean="0">
                <a:solidFill>
                  <a:srgbClr val="919191"/>
                </a:solidFill>
              </a:rPr>
              <a:pPr/>
              <a:t>‹#›</a:t>
            </a:fld>
            <a:endParaRPr lang="en-US" dirty="0">
              <a:solidFill>
                <a:srgbClr val="919191"/>
              </a:solidFill>
            </a:endParaRPr>
          </a:p>
        </p:txBody>
      </p:sp>
      <p:sp>
        <p:nvSpPr>
          <p:cNvPr id="2" name="Titel 1"/>
          <p:cNvSpPr>
            <a:spLocks noGrp="1"/>
          </p:cNvSpPr>
          <p:nvPr>
            <p:ph type="title" hasCustomPrompt="1"/>
          </p:nvPr>
        </p:nvSpPr>
        <p:spPr>
          <a:xfrm>
            <a:off x="381000" y="381001"/>
            <a:ext cx="11430000" cy="1295401"/>
          </a:xfrm>
        </p:spPr>
        <p:txBody>
          <a:bodyPr/>
          <a:lstStyle>
            <a:lvl1pPr>
              <a:defRPr/>
            </a:lvl1pPr>
          </a:lstStyle>
          <a:p>
            <a:r>
              <a:rPr lang="en-US"/>
              <a:t>Click to edit Master title style</a:t>
            </a:r>
            <a:endParaRPr lang="en-US" dirty="0"/>
          </a:p>
        </p:txBody>
      </p:sp>
      <p:sp>
        <p:nvSpPr>
          <p:cNvPr id="8" name="Footer Placeholder 3"/>
          <p:cNvSpPr>
            <a:spLocks noGrp="1"/>
          </p:cNvSpPr>
          <p:nvPr>
            <p:ph type="ftr" sz="quarter" idx="3"/>
          </p:nvPr>
        </p:nvSpPr>
        <p:spPr>
          <a:xfrm>
            <a:off x="381000" y="6407924"/>
            <a:ext cx="4114800" cy="138499"/>
          </a:xfrm>
          <a:prstGeom prst="rect">
            <a:avLst/>
          </a:prstGeom>
        </p:spPr>
        <p:txBody>
          <a:bodyPr vert="horz" wrap="square" lIns="0" tIns="0" rIns="0" bIns="0" rtlCol="0" anchor="t" anchorCtr="0">
            <a:noAutofit/>
          </a:bodyPr>
          <a:lstStyle>
            <a:lvl1pPr marL="0" indent="0" algn="l">
              <a:lnSpc>
                <a:spcPct val="100000"/>
              </a:lnSpc>
              <a:spcBef>
                <a:spcPts val="0"/>
              </a:spcBef>
              <a:spcAft>
                <a:spcPts val="0"/>
              </a:spcAft>
              <a:buFontTx/>
              <a:buNone/>
              <a:defRPr lang="en-AU" sz="900" b="0" i="0">
                <a:solidFill>
                  <a:srgbClr val="919191"/>
                </a:solidFill>
                <a:latin typeface="Graphik" panose="020B0503030202060203" pitchFamily="34" charset="0"/>
                <a:sym typeface="Graphik" panose="020B0503030202060203" pitchFamily="34" charset="0"/>
              </a:defRPr>
            </a:lvl1pPr>
          </a:lstStyle>
          <a:p>
            <a:pPr defTabSz="1087106"/>
            <a:r>
              <a:rPr lang="en-US" dirty="0"/>
              <a:t>Copyright © 2019 Accenture All rights reserved.</a:t>
            </a:r>
          </a:p>
        </p:txBody>
      </p:sp>
      <p:sp>
        <p:nvSpPr>
          <p:cNvPr id="12" name="Inhaltsplatzhalter 9">
            <a:extLst>
              <a:ext uri="{FF2B5EF4-FFF2-40B4-BE49-F238E27FC236}">
                <a16:creationId xmlns:a16="http://schemas.microsoft.com/office/drawing/2014/main" id="{3EC50C46-BA8F-4C09-B018-3E5B6C4240B3}"/>
              </a:ext>
            </a:extLst>
          </p:cNvPr>
          <p:cNvSpPr>
            <a:spLocks noGrp="1"/>
          </p:cNvSpPr>
          <p:nvPr>
            <p:ph sz="quarter" idx="16" hasCustomPrompt="1"/>
          </p:nvPr>
        </p:nvSpPr>
        <p:spPr>
          <a:xfrm>
            <a:off x="8256588" y="1808163"/>
            <a:ext cx="3554412" cy="4357687"/>
          </a:xfrm>
        </p:spPr>
        <p:txBody>
          <a:bodyPr/>
          <a:lstStyle>
            <a:lvl1pPr>
              <a:defRPr/>
            </a:lvl1pPr>
            <a:lvl2pPr>
              <a:defRPr/>
            </a:lvl2pPr>
            <a:lvl3pPr>
              <a:defRPr/>
            </a:lvl3pPr>
            <a:lvl4pPr>
              <a:defRPr/>
            </a:lvl4pPr>
            <a:lvl5pPr>
              <a:defRPr/>
            </a:lvl5pPr>
          </a:lstStyle>
          <a:p>
            <a:pPr lvl="0"/>
            <a:r>
              <a:rPr lang="en-US" dirty="0"/>
              <a:t>Edit Master text styles 1</a:t>
            </a:r>
          </a:p>
          <a:p>
            <a:pPr lvl="1"/>
            <a:r>
              <a:rPr lang="en-US" dirty="0"/>
              <a:t>Text 2</a:t>
            </a:r>
          </a:p>
          <a:p>
            <a:pPr lvl="2"/>
            <a:r>
              <a:rPr lang="en-US" dirty="0"/>
              <a:t>Text 3</a:t>
            </a:r>
          </a:p>
          <a:p>
            <a:pPr lvl="3"/>
            <a:r>
              <a:rPr lang="en-US" dirty="0"/>
              <a:t>Text 4</a:t>
            </a:r>
          </a:p>
          <a:p>
            <a:pPr lvl="4"/>
            <a:r>
              <a:rPr lang="en-US" dirty="0"/>
              <a:t>Text 5</a:t>
            </a:r>
          </a:p>
        </p:txBody>
      </p:sp>
      <p:sp>
        <p:nvSpPr>
          <p:cNvPr id="13" name="Inhaltsplatzhalter 9">
            <a:extLst>
              <a:ext uri="{FF2B5EF4-FFF2-40B4-BE49-F238E27FC236}">
                <a16:creationId xmlns:a16="http://schemas.microsoft.com/office/drawing/2014/main" id="{997FF906-976D-4925-91EF-7668DBB64290}"/>
              </a:ext>
            </a:extLst>
          </p:cNvPr>
          <p:cNvSpPr>
            <a:spLocks noGrp="1"/>
          </p:cNvSpPr>
          <p:nvPr>
            <p:ph sz="quarter" idx="13" hasCustomPrompt="1"/>
          </p:nvPr>
        </p:nvSpPr>
        <p:spPr>
          <a:xfrm>
            <a:off x="381000" y="1808163"/>
            <a:ext cx="3554413" cy="4357687"/>
          </a:xfrm>
        </p:spPr>
        <p:txBody>
          <a:bodyPr/>
          <a:lstStyle>
            <a:lvl1pPr>
              <a:defRPr/>
            </a:lvl1pPr>
            <a:lvl2pPr>
              <a:defRPr/>
            </a:lvl2pPr>
            <a:lvl3pPr>
              <a:defRPr/>
            </a:lvl3pPr>
            <a:lvl4pPr>
              <a:defRPr/>
            </a:lvl4pPr>
            <a:lvl5pPr>
              <a:defRPr/>
            </a:lvl5pPr>
          </a:lstStyle>
          <a:p>
            <a:pPr lvl="0"/>
            <a:r>
              <a:rPr lang="en-US" dirty="0"/>
              <a:t>Edit Master text styles 1</a:t>
            </a:r>
          </a:p>
          <a:p>
            <a:pPr lvl="1"/>
            <a:r>
              <a:rPr lang="en-US" dirty="0"/>
              <a:t>Text 2</a:t>
            </a:r>
          </a:p>
          <a:p>
            <a:pPr lvl="2"/>
            <a:r>
              <a:rPr lang="en-US" dirty="0"/>
              <a:t>Text 3</a:t>
            </a:r>
          </a:p>
          <a:p>
            <a:pPr lvl="3"/>
            <a:r>
              <a:rPr lang="en-US" dirty="0"/>
              <a:t>Text 4</a:t>
            </a:r>
          </a:p>
          <a:p>
            <a:pPr lvl="4"/>
            <a:r>
              <a:rPr lang="en-US" dirty="0"/>
              <a:t>Text 5</a:t>
            </a:r>
          </a:p>
        </p:txBody>
      </p:sp>
      <p:sp>
        <p:nvSpPr>
          <p:cNvPr id="14" name="Inhaltsplatzhalter 9">
            <a:extLst>
              <a:ext uri="{FF2B5EF4-FFF2-40B4-BE49-F238E27FC236}">
                <a16:creationId xmlns:a16="http://schemas.microsoft.com/office/drawing/2014/main" id="{C794DE7D-9ED3-46A7-97ED-6983673C7E83}"/>
              </a:ext>
            </a:extLst>
          </p:cNvPr>
          <p:cNvSpPr>
            <a:spLocks noGrp="1"/>
          </p:cNvSpPr>
          <p:nvPr>
            <p:ph sz="quarter" idx="17" hasCustomPrompt="1"/>
          </p:nvPr>
        </p:nvSpPr>
        <p:spPr>
          <a:xfrm>
            <a:off x="4259262" y="1808163"/>
            <a:ext cx="3673476" cy="4357687"/>
          </a:xfrm>
        </p:spPr>
        <p:txBody>
          <a:bodyPr/>
          <a:lstStyle>
            <a:lvl1pPr>
              <a:defRPr/>
            </a:lvl1pPr>
            <a:lvl2pPr>
              <a:defRPr/>
            </a:lvl2pPr>
            <a:lvl3pPr>
              <a:defRPr/>
            </a:lvl3pPr>
            <a:lvl4pPr>
              <a:defRPr/>
            </a:lvl4pPr>
            <a:lvl5pPr>
              <a:defRPr/>
            </a:lvl5pPr>
          </a:lstStyle>
          <a:p>
            <a:pPr lvl="0"/>
            <a:r>
              <a:rPr lang="en-US" dirty="0"/>
              <a:t>Edit Master text styles 1</a:t>
            </a:r>
          </a:p>
          <a:p>
            <a:pPr lvl="1"/>
            <a:r>
              <a:rPr lang="en-US" dirty="0"/>
              <a:t>Text 2</a:t>
            </a:r>
          </a:p>
          <a:p>
            <a:pPr lvl="2"/>
            <a:r>
              <a:rPr lang="en-US" dirty="0"/>
              <a:t>Text 3</a:t>
            </a:r>
          </a:p>
          <a:p>
            <a:pPr lvl="3"/>
            <a:r>
              <a:rPr lang="en-US" dirty="0"/>
              <a:t>Text 4</a:t>
            </a:r>
          </a:p>
          <a:p>
            <a:pPr lvl="4"/>
            <a:r>
              <a:rPr lang="en-US" dirty="0"/>
              <a:t>Text 5</a:t>
            </a:r>
          </a:p>
        </p:txBody>
      </p:sp>
    </p:spTree>
    <p:extLst>
      <p:ext uri="{BB962C8B-B14F-4D97-AF65-F5344CB8AC3E}">
        <p14:creationId xmlns:p14="http://schemas.microsoft.com/office/powerpoint/2010/main" val="3398630820"/>
      </p:ext>
    </p:extLst>
  </p:cSld>
  <p:clrMapOvr>
    <a:masterClrMapping/>
  </p:clrMapOvr>
  <p:extLst mod="1">
    <p:ext uri="{DCECCB84-F9BA-43D5-87BE-67443E8EF086}">
      <p15:sldGuideLst xmlns:p15="http://schemas.microsoft.com/office/powerpoint/2012/main">
        <p15:guide id="1" pos="2683">
          <p15:clr>
            <a:srgbClr val="FBAE40"/>
          </p15:clr>
        </p15:guide>
        <p15:guide id="2" pos="2479">
          <p15:clr>
            <a:srgbClr val="FBAE40"/>
          </p15:clr>
        </p15:guide>
        <p15:guide id="3" pos="4997">
          <p15:clr>
            <a:srgbClr val="FBAE40"/>
          </p15:clr>
        </p15:guide>
        <p15:guide id="4" pos="5201">
          <p15:clr>
            <a:srgbClr val="FBAE40"/>
          </p15:clr>
        </p15:guide>
      </p15:sldGuideLst>
    </p:ext>
  </p:extLst>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4 columns">
    <p:spTree>
      <p:nvGrpSpPr>
        <p:cNvPr id="1" name=""/>
        <p:cNvGrpSpPr/>
        <p:nvPr/>
      </p:nvGrpSpPr>
      <p:grpSpPr>
        <a:xfrm>
          <a:off x="0" y="0"/>
          <a:ext cx="0" cy="0"/>
          <a:chOff x="0" y="0"/>
          <a:chExt cx="0" cy="0"/>
        </a:xfrm>
      </p:grpSpPr>
      <p:graphicFrame>
        <p:nvGraphicFramePr>
          <p:cNvPr id="4" name="Objekt 3" hidden="1">
            <a:extLst>
              <a:ext uri="{FF2B5EF4-FFF2-40B4-BE49-F238E27FC236}">
                <a16:creationId xmlns:a16="http://schemas.microsoft.com/office/drawing/2014/main" id="{BD211651-477B-4BD4-BBF1-F2C5CC6F65B5}"/>
              </a:ext>
            </a:extLst>
          </p:cNvPr>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1759" name="think-cell Slide" r:id="rId4" imgW="423" imgH="424" progId="TCLayout.ActiveDocument.1">
                  <p:embed/>
                </p:oleObj>
              </mc:Choice>
              <mc:Fallback>
                <p:oleObj name="think-cell Slide" r:id="rId4" imgW="423" imgH="424" progId="TCLayout.ActiveDocument.1">
                  <p:embed/>
                  <p:pic>
                    <p:nvPicPr>
                      <p:cNvPr id="4" name="Objekt 3" hidden="1">
                        <a:extLst>
                          <a:ext uri="{FF2B5EF4-FFF2-40B4-BE49-F238E27FC236}">
                            <a16:creationId xmlns:a16="http://schemas.microsoft.com/office/drawing/2014/main" id="{BD211651-477B-4BD4-BBF1-F2C5CC6F65B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Slide Number Placeholder 5"/>
          <p:cNvSpPr>
            <a:spLocks noGrp="1"/>
          </p:cNvSpPr>
          <p:nvPr>
            <p:ph type="sldNum" sz="quarter" idx="12"/>
          </p:nvPr>
        </p:nvSpPr>
        <p:spPr/>
        <p:txBody>
          <a:bodyPr/>
          <a:lstStyle/>
          <a:p>
            <a:fld id="{0D558541-60C9-42A2-8392-FF12533A6B7A}" type="slidenum">
              <a:rPr lang="en-US" smtClean="0">
                <a:solidFill>
                  <a:srgbClr val="919191"/>
                </a:solidFill>
              </a:rPr>
              <a:pPr/>
              <a:t>‹#›</a:t>
            </a:fld>
            <a:endParaRPr lang="en-US" dirty="0">
              <a:solidFill>
                <a:srgbClr val="919191"/>
              </a:solidFill>
            </a:endParaRPr>
          </a:p>
        </p:txBody>
      </p:sp>
      <p:sp>
        <p:nvSpPr>
          <p:cNvPr id="2" name="Titel 1"/>
          <p:cNvSpPr>
            <a:spLocks noGrp="1"/>
          </p:cNvSpPr>
          <p:nvPr>
            <p:ph type="title" hasCustomPrompt="1"/>
          </p:nvPr>
        </p:nvSpPr>
        <p:spPr>
          <a:xfrm>
            <a:off x="381000" y="381001"/>
            <a:ext cx="11430000" cy="1295401"/>
          </a:xfrm>
        </p:spPr>
        <p:txBody>
          <a:bodyPr/>
          <a:lstStyle>
            <a:lvl1pPr>
              <a:defRPr/>
            </a:lvl1pPr>
          </a:lstStyle>
          <a:p>
            <a:r>
              <a:rPr lang="en-US"/>
              <a:t>Click to edit Master title style</a:t>
            </a:r>
          </a:p>
        </p:txBody>
      </p:sp>
      <p:sp>
        <p:nvSpPr>
          <p:cNvPr id="12" name="Footer Placeholder 3"/>
          <p:cNvSpPr>
            <a:spLocks noGrp="1"/>
          </p:cNvSpPr>
          <p:nvPr>
            <p:ph type="ftr" sz="quarter" idx="3"/>
          </p:nvPr>
        </p:nvSpPr>
        <p:spPr>
          <a:xfrm>
            <a:off x="381000" y="6407924"/>
            <a:ext cx="4114800" cy="138499"/>
          </a:xfrm>
          <a:prstGeom prst="rect">
            <a:avLst/>
          </a:prstGeom>
        </p:spPr>
        <p:txBody>
          <a:bodyPr vert="horz" wrap="square" lIns="0" tIns="0" rIns="0" bIns="0" rtlCol="0" anchor="t" anchorCtr="0">
            <a:noAutofit/>
          </a:bodyPr>
          <a:lstStyle>
            <a:lvl1pPr marL="0" indent="0" algn="l">
              <a:lnSpc>
                <a:spcPct val="100000"/>
              </a:lnSpc>
              <a:spcBef>
                <a:spcPts val="0"/>
              </a:spcBef>
              <a:spcAft>
                <a:spcPts val="0"/>
              </a:spcAft>
              <a:buFontTx/>
              <a:buNone/>
              <a:defRPr lang="en-AU" sz="900" b="0" i="0">
                <a:solidFill>
                  <a:srgbClr val="919191"/>
                </a:solidFill>
                <a:latin typeface="Graphik" panose="020B0503030202060203" pitchFamily="34" charset="0"/>
                <a:sym typeface="Graphik" panose="020B0503030202060203" pitchFamily="34" charset="0"/>
              </a:defRPr>
            </a:lvl1pPr>
          </a:lstStyle>
          <a:p>
            <a:pPr defTabSz="1087106"/>
            <a:r>
              <a:rPr lang="en-US" dirty="0"/>
              <a:t>Copyright © 2019 Accenture All rights reserved.</a:t>
            </a:r>
          </a:p>
        </p:txBody>
      </p:sp>
      <p:sp>
        <p:nvSpPr>
          <p:cNvPr id="13" name="Inhaltsplatzhalter 9">
            <a:extLst>
              <a:ext uri="{FF2B5EF4-FFF2-40B4-BE49-F238E27FC236}">
                <a16:creationId xmlns:a16="http://schemas.microsoft.com/office/drawing/2014/main" id="{EB5D9D70-4ABE-4CFF-B0F0-CCAE18090CC3}"/>
              </a:ext>
            </a:extLst>
          </p:cNvPr>
          <p:cNvSpPr>
            <a:spLocks noGrp="1"/>
          </p:cNvSpPr>
          <p:nvPr>
            <p:ph sz="quarter" idx="13" hasCustomPrompt="1"/>
          </p:nvPr>
        </p:nvSpPr>
        <p:spPr>
          <a:xfrm>
            <a:off x="9191626" y="1808163"/>
            <a:ext cx="2619374" cy="4357687"/>
          </a:xfrm>
        </p:spPr>
        <p:txBody>
          <a:bodyPr/>
          <a:lstStyle>
            <a:lvl1pPr>
              <a:defRPr/>
            </a:lvl1pPr>
            <a:lvl2pPr>
              <a:defRPr/>
            </a:lvl2pPr>
            <a:lvl3pPr>
              <a:defRPr/>
            </a:lvl3pPr>
            <a:lvl4pPr>
              <a:defRPr/>
            </a:lvl4pPr>
            <a:lvl5pPr>
              <a:defRPr/>
            </a:lvl5pPr>
          </a:lstStyle>
          <a:p>
            <a:pPr lvl="0"/>
            <a:r>
              <a:rPr lang="en-US" dirty="0"/>
              <a:t>Edit Master text styles 1</a:t>
            </a:r>
          </a:p>
          <a:p>
            <a:pPr lvl="1"/>
            <a:r>
              <a:rPr lang="en-US" dirty="0"/>
              <a:t>Text 2</a:t>
            </a:r>
          </a:p>
          <a:p>
            <a:pPr lvl="2"/>
            <a:r>
              <a:rPr lang="en-US" dirty="0"/>
              <a:t>Text 3</a:t>
            </a:r>
          </a:p>
          <a:p>
            <a:pPr lvl="3"/>
            <a:r>
              <a:rPr lang="en-US" dirty="0"/>
              <a:t>Text 4</a:t>
            </a:r>
          </a:p>
          <a:p>
            <a:pPr lvl="4"/>
            <a:r>
              <a:rPr lang="en-US" dirty="0"/>
              <a:t>Text 5</a:t>
            </a:r>
          </a:p>
        </p:txBody>
      </p:sp>
      <p:sp>
        <p:nvSpPr>
          <p:cNvPr id="14" name="Inhaltsplatzhalter 9">
            <a:extLst>
              <a:ext uri="{FF2B5EF4-FFF2-40B4-BE49-F238E27FC236}">
                <a16:creationId xmlns:a16="http://schemas.microsoft.com/office/drawing/2014/main" id="{AED078B1-B973-403E-82C1-9750AADC0533}"/>
              </a:ext>
            </a:extLst>
          </p:cNvPr>
          <p:cNvSpPr>
            <a:spLocks noGrp="1"/>
          </p:cNvSpPr>
          <p:nvPr>
            <p:ph sz="quarter" idx="14" hasCustomPrompt="1"/>
          </p:nvPr>
        </p:nvSpPr>
        <p:spPr>
          <a:xfrm>
            <a:off x="381001" y="1808163"/>
            <a:ext cx="2619374" cy="4357687"/>
          </a:xfrm>
        </p:spPr>
        <p:txBody>
          <a:bodyPr/>
          <a:lstStyle>
            <a:lvl1pPr>
              <a:defRPr/>
            </a:lvl1pPr>
            <a:lvl2pPr>
              <a:defRPr/>
            </a:lvl2pPr>
            <a:lvl3pPr>
              <a:defRPr/>
            </a:lvl3pPr>
            <a:lvl4pPr>
              <a:defRPr/>
            </a:lvl4pPr>
            <a:lvl5pPr>
              <a:defRPr/>
            </a:lvl5pPr>
          </a:lstStyle>
          <a:p>
            <a:pPr lvl="0"/>
            <a:r>
              <a:rPr lang="en-US" dirty="0"/>
              <a:t>Edit Master text styles 1</a:t>
            </a:r>
          </a:p>
          <a:p>
            <a:pPr lvl="1"/>
            <a:r>
              <a:rPr lang="en-US" dirty="0"/>
              <a:t>Text 2</a:t>
            </a:r>
          </a:p>
          <a:p>
            <a:pPr lvl="2"/>
            <a:r>
              <a:rPr lang="en-US" dirty="0"/>
              <a:t>Text 3</a:t>
            </a:r>
          </a:p>
          <a:p>
            <a:pPr lvl="3"/>
            <a:r>
              <a:rPr lang="en-US" dirty="0"/>
              <a:t>Text 4</a:t>
            </a:r>
          </a:p>
          <a:p>
            <a:pPr lvl="4"/>
            <a:r>
              <a:rPr lang="en-US" dirty="0"/>
              <a:t>Text 5</a:t>
            </a:r>
          </a:p>
        </p:txBody>
      </p:sp>
      <p:sp>
        <p:nvSpPr>
          <p:cNvPr id="15" name="Inhaltsplatzhalter 9">
            <a:extLst>
              <a:ext uri="{FF2B5EF4-FFF2-40B4-BE49-F238E27FC236}">
                <a16:creationId xmlns:a16="http://schemas.microsoft.com/office/drawing/2014/main" id="{1A6F1BCC-4A63-4BA3-93BE-0454777BF32F}"/>
              </a:ext>
            </a:extLst>
          </p:cNvPr>
          <p:cNvSpPr>
            <a:spLocks noGrp="1"/>
          </p:cNvSpPr>
          <p:nvPr>
            <p:ph sz="quarter" idx="15" hasCustomPrompt="1"/>
          </p:nvPr>
        </p:nvSpPr>
        <p:spPr>
          <a:xfrm>
            <a:off x="3317876" y="1808163"/>
            <a:ext cx="2619374" cy="4357687"/>
          </a:xfrm>
        </p:spPr>
        <p:txBody>
          <a:bodyPr/>
          <a:lstStyle>
            <a:lvl1pPr>
              <a:defRPr/>
            </a:lvl1pPr>
            <a:lvl2pPr>
              <a:defRPr/>
            </a:lvl2pPr>
            <a:lvl3pPr>
              <a:defRPr/>
            </a:lvl3pPr>
            <a:lvl4pPr>
              <a:defRPr/>
            </a:lvl4pPr>
            <a:lvl5pPr>
              <a:defRPr/>
            </a:lvl5pPr>
          </a:lstStyle>
          <a:p>
            <a:pPr lvl="0"/>
            <a:r>
              <a:rPr lang="en-US" dirty="0"/>
              <a:t>Edit Master text styles 1</a:t>
            </a:r>
          </a:p>
          <a:p>
            <a:pPr lvl="1"/>
            <a:r>
              <a:rPr lang="en-US" dirty="0"/>
              <a:t>Text 2</a:t>
            </a:r>
          </a:p>
          <a:p>
            <a:pPr lvl="2"/>
            <a:r>
              <a:rPr lang="en-US" dirty="0"/>
              <a:t>Text 3</a:t>
            </a:r>
          </a:p>
          <a:p>
            <a:pPr lvl="3"/>
            <a:r>
              <a:rPr lang="en-US" dirty="0"/>
              <a:t>Text 4</a:t>
            </a:r>
          </a:p>
          <a:p>
            <a:pPr lvl="4"/>
            <a:r>
              <a:rPr lang="en-US" dirty="0"/>
              <a:t>Text 5</a:t>
            </a:r>
          </a:p>
        </p:txBody>
      </p:sp>
      <p:sp>
        <p:nvSpPr>
          <p:cNvPr id="16" name="Inhaltsplatzhalter 9">
            <a:extLst>
              <a:ext uri="{FF2B5EF4-FFF2-40B4-BE49-F238E27FC236}">
                <a16:creationId xmlns:a16="http://schemas.microsoft.com/office/drawing/2014/main" id="{3515D043-668B-4260-842A-3253C4F201A0}"/>
              </a:ext>
            </a:extLst>
          </p:cNvPr>
          <p:cNvSpPr>
            <a:spLocks noGrp="1"/>
          </p:cNvSpPr>
          <p:nvPr>
            <p:ph sz="quarter" idx="16" hasCustomPrompt="1"/>
          </p:nvPr>
        </p:nvSpPr>
        <p:spPr>
          <a:xfrm>
            <a:off x="6254751" y="1808163"/>
            <a:ext cx="2619374" cy="4357687"/>
          </a:xfrm>
        </p:spPr>
        <p:txBody>
          <a:bodyPr/>
          <a:lstStyle>
            <a:lvl1pPr>
              <a:defRPr/>
            </a:lvl1pPr>
            <a:lvl2pPr>
              <a:defRPr/>
            </a:lvl2pPr>
            <a:lvl3pPr>
              <a:defRPr/>
            </a:lvl3pPr>
            <a:lvl4pPr>
              <a:defRPr/>
            </a:lvl4pPr>
            <a:lvl5pPr>
              <a:defRPr/>
            </a:lvl5pPr>
          </a:lstStyle>
          <a:p>
            <a:pPr lvl="0"/>
            <a:r>
              <a:rPr lang="en-US" dirty="0"/>
              <a:t>Edit Master text styles 1</a:t>
            </a:r>
          </a:p>
          <a:p>
            <a:pPr lvl="1"/>
            <a:r>
              <a:rPr lang="en-US" dirty="0"/>
              <a:t>Text 2</a:t>
            </a:r>
          </a:p>
          <a:p>
            <a:pPr lvl="2"/>
            <a:r>
              <a:rPr lang="en-US" dirty="0"/>
              <a:t>Text 3</a:t>
            </a:r>
          </a:p>
          <a:p>
            <a:pPr lvl="3"/>
            <a:r>
              <a:rPr lang="en-US" dirty="0"/>
              <a:t>Text 4</a:t>
            </a:r>
          </a:p>
          <a:p>
            <a:pPr lvl="4"/>
            <a:r>
              <a:rPr lang="en-US" dirty="0"/>
              <a:t>Text 5</a:t>
            </a:r>
          </a:p>
        </p:txBody>
      </p:sp>
    </p:spTree>
    <p:extLst>
      <p:ext uri="{BB962C8B-B14F-4D97-AF65-F5344CB8AC3E}">
        <p14:creationId xmlns:p14="http://schemas.microsoft.com/office/powerpoint/2010/main" val="3862259173"/>
      </p:ext>
    </p:extLst>
  </p:cSld>
  <p:clrMapOvr>
    <a:masterClrMapping/>
  </p:clrMapOvr>
  <p:extLst mod="1">
    <p:ext uri="{DCECCB84-F9BA-43D5-87BE-67443E8EF086}">
      <p15:sldGuideLst xmlns:p15="http://schemas.microsoft.com/office/powerpoint/2012/main">
        <p15:guide id="1" pos="3749">
          <p15:clr>
            <a:srgbClr val="FBAE40"/>
          </p15:clr>
        </p15:guide>
        <p15:guide id="2" pos="3931">
          <p15:clr>
            <a:srgbClr val="FBAE40"/>
          </p15:clr>
        </p15:guide>
        <p15:guide id="3" pos="5586">
          <p15:clr>
            <a:srgbClr val="FBAE40"/>
          </p15:clr>
        </p15:guide>
        <p15:guide id="4" pos="5790">
          <p15:clr>
            <a:srgbClr val="FBAE40"/>
          </p15:clr>
        </p15:guide>
        <p15:guide id="5" pos="2094">
          <p15:clr>
            <a:srgbClr val="FBAE40"/>
          </p15:clr>
        </p15:guide>
        <p15:guide id="6" pos="1890">
          <p15:clr>
            <a:srgbClr val="FBAE40"/>
          </p15:clr>
        </p15:guide>
      </p15:sldGuideLst>
    </p:ext>
  </p:extLst>
</p:sldLayout>
</file>

<file path=ppt/slideLayouts/slideLayout179.xml><?xml version="1.0" encoding="utf-8"?>
<p:sldLayout xmlns:a="http://schemas.openxmlformats.org/drawingml/2006/main" xmlns:r="http://schemas.openxmlformats.org/officeDocument/2006/relationships" xmlns:p="http://schemas.openxmlformats.org/presentationml/2006/main" showMasterSp="0" preserve="1" userDrawn="1">
  <p:cSld name="2_Blank">
    <p:bg>
      <p:bgPr>
        <a:gradFill>
          <a:gsLst>
            <a:gs pos="0">
              <a:schemeClr val="accent1"/>
            </a:gs>
            <a:gs pos="100000">
              <a:schemeClr val="accent3"/>
            </a:gs>
          </a:gsLst>
          <a:lin ang="3600000" scaled="0"/>
        </a:gradFill>
        <a:effectLst/>
      </p:bgPr>
    </p:bg>
    <p:spTree>
      <p:nvGrpSpPr>
        <p:cNvPr id="1" name=""/>
        <p:cNvGrpSpPr/>
        <p:nvPr/>
      </p:nvGrpSpPr>
      <p:grpSpPr>
        <a:xfrm>
          <a:off x="0" y="0"/>
          <a:ext cx="0" cy="0"/>
          <a:chOff x="0" y="0"/>
          <a:chExt cx="0" cy="0"/>
        </a:xfrm>
      </p:grpSpPr>
      <p:graphicFrame>
        <p:nvGraphicFramePr>
          <p:cNvPr id="2" name="Objekt 1" hidden="1">
            <a:extLst>
              <a:ext uri="{FF2B5EF4-FFF2-40B4-BE49-F238E27FC236}">
                <a16:creationId xmlns:a16="http://schemas.microsoft.com/office/drawing/2014/main" id="{8FE1C07B-2916-4C7B-90B6-18DB322D4CD3}"/>
              </a:ext>
            </a:extLst>
          </p:cNvPr>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2783" name="think-cell Slide" r:id="rId4" imgW="423" imgH="424" progId="TCLayout.ActiveDocument.1">
                  <p:embed/>
                </p:oleObj>
              </mc:Choice>
              <mc:Fallback>
                <p:oleObj name="think-cell Slide" r:id="rId4" imgW="423" imgH="424" progId="TCLayout.ActiveDocument.1">
                  <p:embed/>
                  <p:pic>
                    <p:nvPicPr>
                      <p:cNvPr id="2" name="Objekt 1" hidden="1">
                        <a:extLst>
                          <a:ext uri="{FF2B5EF4-FFF2-40B4-BE49-F238E27FC236}">
                            <a16:creationId xmlns:a16="http://schemas.microsoft.com/office/drawing/2014/main" id="{8FE1C07B-2916-4C7B-90B6-18DB322D4CD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Slide Number Placeholder 2"/>
          <p:cNvSpPr>
            <a:spLocks noGrp="1"/>
          </p:cNvSpPr>
          <p:nvPr>
            <p:ph type="sldNum" sz="quarter" idx="11"/>
          </p:nvPr>
        </p:nvSpPr>
        <p:spPr/>
        <p:txBody>
          <a:bodyPr/>
          <a:lstStyle>
            <a:lvl1pPr>
              <a:defRPr>
                <a:solidFill>
                  <a:schemeClr val="bg1"/>
                </a:solidFill>
              </a:defRPr>
            </a:lvl1pPr>
          </a:lstStyle>
          <a:p>
            <a:fld id="{0D558541-60C9-42A2-8392-FF12533A6B7A}" type="slidenum">
              <a:rPr lang="en-US" smtClean="0">
                <a:solidFill>
                  <a:srgbClr val="FFFFFF"/>
                </a:solidFill>
              </a:rPr>
              <a:pPr/>
              <a:t>‹#›</a:t>
            </a:fld>
            <a:endParaRPr lang="en-US" dirty="0">
              <a:solidFill>
                <a:srgbClr val="FFFFFF"/>
              </a:solidFill>
            </a:endParaRPr>
          </a:p>
        </p:txBody>
      </p:sp>
      <p:sp>
        <p:nvSpPr>
          <p:cNvPr id="7" name="Footer Placeholder 3"/>
          <p:cNvSpPr>
            <a:spLocks noGrp="1"/>
          </p:cNvSpPr>
          <p:nvPr>
            <p:ph type="ftr" sz="quarter" idx="3"/>
          </p:nvPr>
        </p:nvSpPr>
        <p:spPr>
          <a:xfrm>
            <a:off x="381000" y="6407924"/>
            <a:ext cx="4114800" cy="138499"/>
          </a:xfrm>
          <a:prstGeom prst="rect">
            <a:avLst/>
          </a:prstGeom>
        </p:spPr>
        <p:txBody>
          <a:bodyPr vert="horz" wrap="square" lIns="0" tIns="0" rIns="0" bIns="0" rtlCol="0" anchor="t" anchorCtr="0">
            <a:noAutofit/>
          </a:bodyPr>
          <a:lstStyle>
            <a:lvl1pPr marL="0" indent="0" algn="l">
              <a:lnSpc>
                <a:spcPct val="100000"/>
              </a:lnSpc>
              <a:spcBef>
                <a:spcPts val="0"/>
              </a:spcBef>
              <a:spcAft>
                <a:spcPts val="0"/>
              </a:spcAft>
              <a:buFontTx/>
              <a:buNone/>
              <a:defRPr lang="en-AU" sz="900" b="0" i="0">
                <a:solidFill>
                  <a:schemeClr val="bg1"/>
                </a:solidFill>
                <a:latin typeface="Graphik" panose="020B0503030202060203" pitchFamily="34" charset="0"/>
                <a:sym typeface="Graphik" panose="020B0503030202060203" pitchFamily="34" charset="0"/>
              </a:defRPr>
            </a:lvl1pPr>
          </a:lstStyle>
          <a:p>
            <a:pPr defTabSz="1087106"/>
            <a:r>
              <a:rPr lang="en-US" dirty="0"/>
              <a:t>Copyright © 2019 Accenture All rights reserved.</a:t>
            </a:r>
          </a:p>
        </p:txBody>
      </p:sp>
    </p:spTree>
    <p:extLst>
      <p:ext uri="{BB962C8B-B14F-4D97-AF65-F5344CB8AC3E}">
        <p14:creationId xmlns:p14="http://schemas.microsoft.com/office/powerpoint/2010/main" val="11563235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Section intr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0999" y="1803400"/>
            <a:ext cx="5553075" cy="4362450"/>
          </a:xfrm>
        </p:spPr>
        <p:txBody>
          <a:bodyPr tIns="0"/>
          <a:lstStyle>
            <a:lvl1pPr>
              <a:lnSpc>
                <a:spcPct val="80000"/>
              </a:lnSpc>
              <a:defRPr sz="5400" cap="all" baseline="0"/>
            </a:lvl1pPr>
          </a:lstStyle>
          <a:p>
            <a:r>
              <a:rPr lang="en-US" dirty="0"/>
              <a:t>SECTION INTRO</a:t>
            </a:r>
          </a:p>
        </p:txBody>
      </p:sp>
      <p:sp>
        <p:nvSpPr>
          <p:cNvPr id="3" name="Slide Number Placeholder 2"/>
          <p:cNvSpPr>
            <a:spLocks noGrp="1"/>
          </p:cNvSpPr>
          <p:nvPr>
            <p:ph type="sldNum" sz="quarter" idx="10"/>
          </p:nvPr>
        </p:nvSpPr>
        <p:spPr/>
        <p:txBody>
          <a:bodyPr/>
          <a:lstStyle/>
          <a:p>
            <a:fld id="{0D558541-60C9-42A2-8392-FF12533A6B7A}" type="slidenum">
              <a:rPr lang="en-US" smtClean="0">
                <a:solidFill>
                  <a:srgbClr val="919191"/>
                </a:solidFill>
              </a:rPr>
              <a:pPr/>
              <a:t>‹#›</a:t>
            </a:fld>
            <a:endParaRPr lang="en-US" dirty="0">
              <a:solidFill>
                <a:srgbClr val="919191"/>
              </a:solidFill>
            </a:endParaRPr>
          </a:p>
        </p:txBody>
      </p:sp>
      <p:sp>
        <p:nvSpPr>
          <p:cNvPr id="8" name="Text Placeholder 7"/>
          <p:cNvSpPr>
            <a:spLocks noGrp="1"/>
          </p:cNvSpPr>
          <p:nvPr>
            <p:ph type="body" sz="quarter" idx="11"/>
          </p:nvPr>
        </p:nvSpPr>
        <p:spPr>
          <a:xfrm>
            <a:off x="6276975" y="1803400"/>
            <a:ext cx="5578475" cy="4362450"/>
          </a:xfrm>
        </p:spPr>
        <p:txBody>
          <a:bodyPr vert="horz" lIns="0" tIns="0" rIns="0" bIns="0" rtlCol="0">
            <a:noAutofit/>
          </a:bodyPr>
          <a:lstStyle>
            <a:lvl1pPr>
              <a:defRPr lang="en-US" sz="2400" dirty="0" smtClean="0"/>
            </a:lvl1pPr>
            <a:lvl2pPr>
              <a:defRPr lang="en-US" sz="1600" dirty="0" smtClean="0"/>
            </a:lvl2pPr>
            <a:lvl3pPr>
              <a:defRPr lang="en-US" sz="1600" dirty="0" smtClean="0"/>
            </a:lvl3pPr>
            <a:lvl4pPr>
              <a:defRPr lang="en-US" sz="1600" dirty="0" smtClean="0"/>
            </a:lvl4pPr>
            <a:lvl5pPr>
              <a:defRPr lang="en-US" sz="1600" dirty="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Footer Placeholder 3"/>
          <p:cNvSpPr>
            <a:spLocks noGrp="1"/>
          </p:cNvSpPr>
          <p:nvPr>
            <p:ph type="ftr" sz="quarter" idx="3"/>
          </p:nvPr>
        </p:nvSpPr>
        <p:spPr>
          <a:xfrm>
            <a:off x="381000" y="6407924"/>
            <a:ext cx="4114800" cy="138499"/>
          </a:xfrm>
          <a:prstGeom prst="rect">
            <a:avLst/>
          </a:prstGeom>
        </p:spPr>
        <p:txBody>
          <a:bodyPr vert="horz" wrap="square" lIns="0" tIns="0" rIns="0" bIns="0" rtlCol="0" anchor="t" anchorCtr="0">
            <a:noAutofit/>
          </a:bodyPr>
          <a:lstStyle>
            <a:lvl1pPr marL="0" indent="0" algn="l">
              <a:lnSpc>
                <a:spcPct val="100000"/>
              </a:lnSpc>
              <a:spcBef>
                <a:spcPts val="0"/>
              </a:spcBef>
              <a:spcAft>
                <a:spcPts val="0"/>
              </a:spcAft>
              <a:buFontTx/>
              <a:buNone/>
              <a:defRPr lang="en-AU" sz="900" b="0" i="0">
                <a:solidFill>
                  <a:srgbClr val="919191"/>
                </a:solidFill>
                <a:latin typeface="Graphik Regular" panose="020B0604020202020204" pitchFamily="34" charset="0"/>
              </a:defRPr>
            </a:lvl1pPr>
          </a:lstStyle>
          <a:p>
            <a:pPr defTabSz="1087106"/>
            <a:r>
              <a:rPr lang="en-US"/>
              <a:t>Copyright © 2018 Accenture  All rights reserved.</a:t>
            </a:r>
            <a:endParaRPr lang="en-US" dirty="0"/>
          </a:p>
        </p:txBody>
      </p:sp>
    </p:spTree>
    <p:extLst>
      <p:ext uri="{BB962C8B-B14F-4D97-AF65-F5344CB8AC3E}">
        <p14:creationId xmlns:p14="http://schemas.microsoft.com/office/powerpoint/2010/main" val="1589086827"/>
      </p:ext>
    </p:extLst>
  </p:cSld>
  <p:clrMapOvr>
    <a:masterClrMapping/>
  </p:clrMapOvr>
  <p:extLst mod="1">
    <p:ext uri="{DCECCB84-F9BA-43D5-87BE-67443E8EF086}">
      <p15:sldGuideLst xmlns:p15="http://schemas.microsoft.com/office/powerpoint/2012/main">
        <p15:guide id="1" pos="3953">
          <p15:clr>
            <a:srgbClr val="FBAE40"/>
          </p15:clr>
        </p15:guide>
        <p15:guide id="2" pos="3749">
          <p15:clr>
            <a:srgbClr val="FBAE40"/>
          </p15:clr>
        </p15:guide>
      </p15:sldGuideLst>
    </p:ext>
  </p:extLst>
</p:sldLayout>
</file>

<file path=ppt/slideLayouts/slideLayout180.xml><?xml version="1.0" encoding="utf-8"?>
<p:sldLayout xmlns:a="http://schemas.openxmlformats.org/drawingml/2006/main" xmlns:r="http://schemas.openxmlformats.org/officeDocument/2006/relationships" xmlns:p="http://schemas.openxmlformats.org/presentationml/2006/main" showMasterSp="0" preserve="1" userDrawn="1">
  <p:cSld name="5_Blank">
    <p:bg>
      <p:bgPr>
        <a:gradFill>
          <a:gsLst>
            <a:gs pos="0">
              <a:schemeClr val="accent1"/>
            </a:gs>
            <a:gs pos="100000">
              <a:schemeClr val="accent3"/>
            </a:gs>
          </a:gsLst>
          <a:lin ang="3600000" scaled="0"/>
        </a:gradFill>
        <a:effectLst/>
      </p:bgPr>
    </p:bg>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id="{F0847A57-DEFA-4C7D-B1D1-64DBFE9156F5}"/>
              </a:ext>
            </a:extLst>
          </p:cNvPr>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3807" name="think-cell Slide" r:id="rId4" imgW="423" imgH="424" progId="TCLayout.ActiveDocument.1">
                  <p:embed/>
                </p:oleObj>
              </mc:Choice>
              <mc:Fallback>
                <p:oleObj name="think-cell Slide" r:id="rId4" imgW="423" imgH="424" progId="TCLayout.ActiveDocument.1">
                  <p:embed/>
                  <p:pic>
                    <p:nvPicPr>
                      <p:cNvPr id="5" name="Objekt 4" hidden="1">
                        <a:extLst>
                          <a:ext uri="{FF2B5EF4-FFF2-40B4-BE49-F238E27FC236}">
                            <a16:creationId xmlns:a16="http://schemas.microsoft.com/office/drawing/2014/main" id="{F0847A57-DEFA-4C7D-B1D1-64DBFE9156F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Slide Number Placeholder 2"/>
          <p:cNvSpPr>
            <a:spLocks noGrp="1"/>
          </p:cNvSpPr>
          <p:nvPr>
            <p:ph type="sldNum" sz="quarter" idx="11"/>
          </p:nvPr>
        </p:nvSpPr>
        <p:spPr/>
        <p:txBody>
          <a:bodyPr/>
          <a:lstStyle>
            <a:lvl1pPr>
              <a:defRPr>
                <a:solidFill>
                  <a:schemeClr val="bg1"/>
                </a:solidFill>
              </a:defRPr>
            </a:lvl1pPr>
          </a:lstStyle>
          <a:p>
            <a:fld id="{0D558541-60C9-42A2-8392-FF12533A6B7A}" type="slidenum">
              <a:rPr lang="en-US" smtClean="0">
                <a:solidFill>
                  <a:srgbClr val="FFFFFF"/>
                </a:solidFill>
              </a:rPr>
              <a:pPr/>
              <a:t>‹#›</a:t>
            </a:fld>
            <a:endParaRPr lang="en-US" dirty="0">
              <a:solidFill>
                <a:srgbClr val="FFFFFF"/>
              </a:solidFill>
            </a:endParaRPr>
          </a:p>
        </p:txBody>
      </p:sp>
      <p:sp>
        <p:nvSpPr>
          <p:cNvPr id="2" name="Title 1"/>
          <p:cNvSpPr>
            <a:spLocks noGrp="1"/>
          </p:cNvSpPr>
          <p:nvPr>
            <p:ph type="title"/>
          </p:nvPr>
        </p:nvSpPr>
        <p:spPr>
          <a:xfrm>
            <a:off x="345018" y="3719880"/>
            <a:ext cx="10027707" cy="1151063"/>
          </a:xfrm>
        </p:spPr>
        <p:txBody>
          <a:bodyPr/>
          <a:lstStyle>
            <a:lvl1pPr>
              <a:defRPr>
                <a:solidFill>
                  <a:schemeClr val="bg1"/>
                </a:solidFill>
              </a:defRPr>
            </a:lvl1pPr>
          </a:lstStyle>
          <a:p>
            <a:r>
              <a:rPr lang="de-DE"/>
              <a:t>Mastertitelformat bearbeiten</a:t>
            </a:r>
            <a:endParaRPr lang="en-AU" dirty="0"/>
          </a:p>
        </p:txBody>
      </p:sp>
      <p:sp>
        <p:nvSpPr>
          <p:cNvPr id="8" name="Footer Placeholder 3"/>
          <p:cNvSpPr>
            <a:spLocks noGrp="1"/>
          </p:cNvSpPr>
          <p:nvPr>
            <p:ph type="ftr" sz="quarter" idx="3"/>
          </p:nvPr>
        </p:nvSpPr>
        <p:spPr>
          <a:xfrm>
            <a:off x="381000" y="6407924"/>
            <a:ext cx="4114800" cy="138499"/>
          </a:xfrm>
          <a:prstGeom prst="rect">
            <a:avLst/>
          </a:prstGeom>
        </p:spPr>
        <p:txBody>
          <a:bodyPr vert="horz" wrap="square" lIns="0" tIns="0" rIns="0" bIns="0" rtlCol="0" anchor="t" anchorCtr="0">
            <a:noAutofit/>
          </a:bodyPr>
          <a:lstStyle>
            <a:lvl1pPr marL="0" indent="0" algn="l">
              <a:lnSpc>
                <a:spcPct val="100000"/>
              </a:lnSpc>
              <a:spcBef>
                <a:spcPts val="0"/>
              </a:spcBef>
              <a:spcAft>
                <a:spcPts val="0"/>
              </a:spcAft>
              <a:buFontTx/>
              <a:buNone/>
              <a:defRPr lang="en-AU" sz="900" b="0" i="0">
                <a:solidFill>
                  <a:schemeClr val="bg1"/>
                </a:solidFill>
                <a:latin typeface="Graphik" panose="020B0503030202060203" pitchFamily="34" charset="0"/>
                <a:sym typeface="Graphik" panose="020B0503030202060203" pitchFamily="34" charset="0"/>
              </a:defRPr>
            </a:lvl1pPr>
          </a:lstStyle>
          <a:p>
            <a:pPr defTabSz="1087106"/>
            <a:r>
              <a:rPr lang="en-US" dirty="0"/>
              <a:t>Copyright © 2019 Accenture All rights reserved.</a:t>
            </a:r>
          </a:p>
        </p:txBody>
      </p:sp>
    </p:spTree>
    <p:extLst>
      <p:ext uri="{BB962C8B-B14F-4D97-AF65-F5344CB8AC3E}">
        <p14:creationId xmlns:p14="http://schemas.microsoft.com/office/powerpoint/2010/main" val="833217937"/>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71CDF6-760B-CA47-857C-64270CB2F0D3}" type="datetimeFigureOut">
              <a:rPr lang="en-US" smtClean="0"/>
              <a:t>4/10/2019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8A05A3-E313-FC44-9866-DD6EB47466E5}" type="slidenum">
              <a:rPr lang="en-US" smtClean="0"/>
              <a:t>‹#›</a:t>
            </a:fld>
            <a:endParaRPr lang="en-US"/>
          </a:p>
        </p:txBody>
      </p:sp>
    </p:spTree>
    <p:extLst>
      <p:ext uri="{BB962C8B-B14F-4D97-AF65-F5344CB8AC3E}">
        <p14:creationId xmlns:p14="http://schemas.microsoft.com/office/powerpoint/2010/main" val="976255933"/>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userDrawn="1">
  <p:cSld name="Title Slide: Imagery">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5144"/>
            <a:ext cx="12192000" cy="6839712"/>
          </a:xfrm>
          <a:prstGeom prst="rect">
            <a:avLst/>
          </a:prstGeom>
        </p:spPr>
      </p:pic>
      <p:sp>
        <p:nvSpPr>
          <p:cNvPr id="5" name="Title 1"/>
          <p:cNvSpPr>
            <a:spLocks noGrp="1"/>
          </p:cNvSpPr>
          <p:nvPr>
            <p:ph type="ctrTitle" hasCustomPrompt="1"/>
          </p:nvPr>
        </p:nvSpPr>
        <p:spPr>
          <a:xfrm>
            <a:off x="380999" y="1743075"/>
            <a:ext cx="8572500" cy="2676202"/>
          </a:xfrm>
        </p:spPr>
        <p:txBody>
          <a:bodyPr tIns="90000" anchor="t" anchorCtr="0">
            <a:spAutoFit/>
          </a:bodyPr>
          <a:lstStyle>
            <a:lvl1pPr algn="l">
              <a:lnSpc>
                <a:spcPct val="70000"/>
              </a:lnSpc>
              <a:defRPr sz="8000" spc="-150" baseline="0">
                <a:latin typeface="Graphik Black" panose="020B0A03030202060203" pitchFamily="34" charset="0"/>
              </a:defRPr>
            </a:lvl1pPr>
          </a:lstStyle>
          <a:p>
            <a:r>
              <a:rPr lang="en-US" dirty="0"/>
              <a:t>Cover SLIDE</a:t>
            </a:r>
            <a:br>
              <a:rPr lang="en-US" dirty="0"/>
            </a:br>
            <a:r>
              <a:rPr lang="en-US" dirty="0"/>
              <a:t>click to edit three lines</a:t>
            </a:r>
          </a:p>
        </p:txBody>
      </p:sp>
      <p:sp>
        <p:nvSpPr>
          <p:cNvPr id="6" name="Text Placeholder 7"/>
          <p:cNvSpPr>
            <a:spLocks noGrp="1"/>
          </p:cNvSpPr>
          <p:nvPr>
            <p:ph type="body" sz="quarter" idx="13" hasCustomPrompt="1"/>
          </p:nvPr>
        </p:nvSpPr>
        <p:spPr>
          <a:xfrm>
            <a:off x="380999" y="4508500"/>
            <a:ext cx="8572501" cy="527431"/>
          </a:xfrm>
        </p:spPr>
        <p:txBody>
          <a:bodyPr tIns="90000" bIns="0">
            <a:noAutofit/>
          </a:bodyPr>
          <a:lstStyle>
            <a:lvl1pPr marL="0" indent="0">
              <a:lnSpc>
                <a:spcPct val="65000"/>
              </a:lnSpc>
              <a:spcAft>
                <a:spcPts val="600"/>
              </a:spcAft>
              <a:defRPr sz="4400" b="1" cap="none" spc="-150" baseline="0">
                <a:latin typeface="+mn-lt"/>
              </a:defRPr>
            </a:lvl1pPr>
            <a:lvl2pPr marL="0" indent="0">
              <a:lnSpc>
                <a:spcPct val="100000"/>
              </a:lnSpc>
              <a:spcAft>
                <a:spcPts val="600"/>
              </a:spcAft>
              <a:defRPr sz="3200" b="0" cap="none" baseline="0">
                <a:latin typeface="+mn-lt"/>
              </a:defRPr>
            </a:lvl2pPr>
            <a:lvl3pPr marL="0" indent="0">
              <a:lnSpc>
                <a:spcPct val="100000"/>
              </a:lnSpc>
              <a:spcAft>
                <a:spcPts val="600"/>
              </a:spcAft>
              <a:defRPr sz="2400" b="0" cap="none" baseline="0">
                <a:latin typeface="+mn-lt"/>
              </a:defRPr>
            </a:lvl3pPr>
            <a:lvl4pPr marL="0" indent="0">
              <a:lnSpc>
                <a:spcPct val="100000"/>
              </a:lnSpc>
              <a:spcAft>
                <a:spcPts val="600"/>
              </a:spcAft>
              <a:buNone/>
              <a:defRPr sz="2000" b="0" cap="none" baseline="0">
                <a:latin typeface="+mn-lt"/>
              </a:defRPr>
            </a:lvl4pPr>
            <a:lvl5pPr marL="0" indent="0">
              <a:lnSpc>
                <a:spcPct val="100000"/>
              </a:lnSpc>
              <a:spcAft>
                <a:spcPts val="600"/>
              </a:spcAft>
              <a:buNone/>
              <a:defRPr sz="1200" b="0" cap="none" baseline="0">
                <a:latin typeface="+mn-lt"/>
              </a:defRPr>
            </a:lvl5pPr>
            <a:lvl7pPr>
              <a:defRPr b="1">
                <a:latin typeface="+mn-lt"/>
              </a:defRPr>
            </a:lvl7pPr>
            <a:lvl8pPr>
              <a:defRPr>
                <a:latin typeface="+mn-lt"/>
              </a:defRPr>
            </a:lvl8pPr>
            <a:lvl9pPr>
              <a:defRPr>
                <a:latin typeface="+mn-lt"/>
              </a:defRPr>
            </a:lvl9pPr>
          </a:lstStyle>
          <a:p>
            <a:pPr lvl="0"/>
            <a:r>
              <a:rPr lang="en-US" dirty="0"/>
              <a:t>Subtitle goes here</a:t>
            </a:r>
          </a:p>
        </p:txBody>
      </p:sp>
      <p:pic>
        <p:nvPicPr>
          <p:cNvPr id="3" name="Picture 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80998" y="525941"/>
            <a:ext cx="1965960" cy="519638"/>
          </a:xfrm>
          <a:prstGeom prst="rect">
            <a:avLst/>
          </a:prstGeom>
        </p:spPr>
      </p:pic>
      <p:sp>
        <p:nvSpPr>
          <p:cNvPr id="11" name="Content Placeholder 10"/>
          <p:cNvSpPr>
            <a:spLocks noGrp="1"/>
          </p:cNvSpPr>
          <p:nvPr>
            <p:ph sz="quarter" idx="15" hasCustomPrompt="1"/>
          </p:nvPr>
        </p:nvSpPr>
        <p:spPr>
          <a:xfrm>
            <a:off x="380998" y="5719273"/>
            <a:ext cx="8572501" cy="523158"/>
          </a:xfrm>
        </p:spPr>
        <p:txBody>
          <a:bodyPr tIns="0" bIns="0">
            <a:normAutofit/>
          </a:bodyPr>
          <a:lstStyle>
            <a:lvl1pPr>
              <a:defRPr sz="3000" b="0" cap="none"/>
            </a:lvl1pPr>
          </a:lstStyle>
          <a:p>
            <a:pPr lvl="0"/>
            <a:r>
              <a:rPr lang="en-US" dirty="0"/>
              <a:t>Products: Title Goes Here</a:t>
            </a:r>
          </a:p>
        </p:txBody>
      </p:sp>
    </p:spTree>
    <p:extLst>
      <p:ext uri="{BB962C8B-B14F-4D97-AF65-F5344CB8AC3E}">
        <p14:creationId xmlns:p14="http://schemas.microsoft.com/office/powerpoint/2010/main" val="2781417050"/>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showMasterSp="0" preserve="1" userDrawn="1">
  <p:cSld name="13_Cover">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CD429AC8-E877-4870-935C-87CC04D13A70}"/>
              </a:ext>
            </a:extLst>
          </p:cNvPr>
          <p:cNvPicPr>
            <a:picLocks noChangeAspect="1"/>
          </p:cNvPicPr>
          <p:nvPr userDrawn="1"/>
        </p:nvPicPr>
        <p:blipFill>
          <a:blip r:embed="rId5"/>
          <a:stretch>
            <a:fillRect/>
          </a:stretch>
        </p:blipFill>
        <p:spPr>
          <a:xfrm>
            <a:off x="5450840" y="331470"/>
            <a:ext cx="4655820" cy="6195060"/>
          </a:xfrm>
          <a:prstGeom prst="rect">
            <a:avLst/>
          </a:prstGeom>
        </p:spPr>
      </p:pic>
      <p:graphicFrame>
        <p:nvGraphicFramePr>
          <p:cNvPr id="3" name="Objekt 2" hidden="1">
            <a:extLst>
              <a:ext uri="{FF2B5EF4-FFF2-40B4-BE49-F238E27FC236}">
                <a16:creationId xmlns:a16="http://schemas.microsoft.com/office/drawing/2014/main" id="{1899ACFF-70A8-4E19-B2F4-EEF87ED01911}"/>
              </a:ext>
            </a:extLst>
          </p:cNvPr>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6879" name="think-cell Slide" r:id="rId6" imgW="423" imgH="424" progId="TCLayout.ActiveDocument.1">
                  <p:embed/>
                </p:oleObj>
              </mc:Choice>
              <mc:Fallback>
                <p:oleObj name="think-cell Slide" r:id="rId6" imgW="423" imgH="424" progId="TCLayout.ActiveDocument.1">
                  <p:embed/>
                  <p:pic>
                    <p:nvPicPr>
                      <p:cNvPr id="3" name="Objekt 2" hidden="1">
                        <a:extLst>
                          <a:ext uri="{FF2B5EF4-FFF2-40B4-BE49-F238E27FC236}">
                            <a16:creationId xmlns:a16="http://schemas.microsoft.com/office/drawing/2014/main" id="{1899ACFF-70A8-4E19-B2F4-EEF87ED01911}"/>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 name="Rechteck 3" hidden="1">
            <a:extLst>
              <a:ext uri="{FF2B5EF4-FFF2-40B4-BE49-F238E27FC236}">
                <a16:creationId xmlns:a16="http://schemas.microsoft.com/office/drawing/2014/main" id="{3B956C81-8F3E-4551-B4E8-EB4F25C81D86}"/>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70000"/>
              </a:lnSpc>
              <a:spcBef>
                <a:spcPct val="0"/>
              </a:spcBef>
              <a:spcAft>
                <a:spcPct val="0"/>
              </a:spcAft>
            </a:pPr>
            <a:endParaRPr lang="en-US" sz="6000" b="0" i="0" baseline="0" dirty="0">
              <a:latin typeface="Graphik Black" panose="020B0A03030202060203" pitchFamily="34" charset="0"/>
              <a:ea typeface="+mj-ea"/>
              <a:cs typeface="+mj-cs"/>
              <a:sym typeface="Graphik Black" panose="020B0A03030202060203" pitchFamily="34" charset="0"/>
            </a:endParaRPr>
          </a:p>
        </p:txBody>
      </p:sp>
      <p:sp>
        <p:nvSpPr>
          <p:cNvPr id="6" name="SubTitle"/>
          <p:cNvSpPr>
            <a:spLocks noGrp="1"/>
          </p:cNvSpPr>
          <p:nvPr userDrawn="1">
            <p:ph type="body" sz="quarter" idx="12" hasCustomPrompt="1"/>
          </p:nvPr>
        </p:nvSpPr>
        <p:spPr>
          <a:xfrm>
            <a:off x="380999" y="3428999"/>
            <a:ext cx="5715001" cy="3048000"/>
          </a:xfrm>
        </p:spPr>
        <p:txBody>
          <a:bodyPr anchor="t"/>
          <a:lstStyle>
            <a:lvl1pPr marL="0" indent="0">
              <a:lnSpc>
                <a:spcPct val="80000"/>
              </a:lnSpc>
              <a:buNone/>
              <a:defRPr sz="3200" b="0" i="0" cap="all" baseline="0">
                <a:solidFill>
                  <a:schemeClr val="tx1"/>
                </a:solidFill>
                <a:latin typeface="Graphik Black" panose="020B0A03030202060203" pitchFamily="34" charset="0"/>
                <a:sym typeface="Graphik Black" panose="020B0A03030202060203" pitchFamily="34" charset="0"/>
              </a:defRPr>
            </a:lvl1pPr>
          </a:lstStyle>
          <a:p>
            <a:pPr lvl="0"/>
            <a:r>
              <a:rPr lang="en-US" dirty="0"/>
              <a:t>SUBTITLE LINE</a:t>
            </a:r>
            <a:br>
              <a:rPr lang="en-US" dirty="0"/>
            </a:br>
            <a:r>
              <a:rPr lang="en-US" dirty="0"/>
              <a:t>SECOND LINE</a:t>
            </a:r>
          </a:p>
        </p:txBody>
      </p:sp>
      <p:grpSp>
        <p:nvGrpSpPr>
          <p:cNvPr id="9" name="Group 4"/>
          <p:cNvGrpSpPr>
            <a:grpSpLocks noChangeAspect="1"/>
          </p:cNvGrpSpPr>
          <p:nvPr userDrawn="1"/>
        </p:nvGrpSpPr>
        <p:grpSpPr bwMode="auto">
          <a:xfrm>
            <a:off x="9804574" y="364938"/>
            <a:ext cx="2006425" cy="528825"/>
            <a:chOff x="217" y="3941"/>
            <a:chExt cx="645" cy="170"/>
          </a:xfrm>
          <a:solidFill>
            <a:schemeClr val="tx1"/>
          </a:solidFill>
        </p:grpSpPr>
        <p:sp>
          <p:nvSpPr>
            <p:cNvPr id="10" name="Freeform 6"/>
            <p:cNvSpPr>
              <a:spLocks/>
            </p:cNvSpPr>
            <p:nvPr userDrawn="1"/>
          </p:nvSpPr>
          <p:spPr bwMode="auto">
            <a:xfrm>
              <a:off x="593" y="3941"/>
              <a:ext cx="63" cy="67"/>
            </a:xfrm>
            <a:custGeom>
              <a:avLst/>
              <a:gdLst>
                <a:gd name="T0" fmla="*/ 0 w 382"/>
                <a:gd name="T1" fmla="*/ 0 h 405"/>
                <a:gd name="T2" fmla="*/ 0 w 382"/>
                <a:gd name="T3" fmla="*/ 0 h 405"/>
                <a:gd name="T4" fmla="*/ 382 w 382"/>
                <a:gd name="T5" fmla="*/ 155 h 405"/>
                <a:gd name="T6" fmla="*/ 382 w 382"/>
                <a:gd name="T7" fmla="*/ 251 h 405"/>
                <a:gd name="T8" fmla="*/ 0 w 382"/>
                <a:gd name="T9" fmla="*/ 405 h 405"/>
                <a:gd name="T10" fmla="*/ 0 w 382"/>
                <a:gd name="T11" fmla="*/ 286 h 405"/>
                <a:gd name="T12" fmla="*/ 223 w 382"/>
                <a:gd name="T13" fmla="*/ 203 h 405"/>
                <a:gd name="T14" fmla="*/ 0 w 382"/>
                <a:gd name="T15" fmla="*/ 116 h 405"/>
                <a:gd name="T16" fmla="*/ 0 w 382"/>
                <a:gd name="T17" fmla="*/ 0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2" h="405">
                  <a:moveTo>
                    <a:pt x="0" y="0"/>
                  </a:moveTo>
                  <a:lnTo>
                    <a:pt x="0" y="0"/>
                  </a:lnTo>
                  <a:lnTo>
                    <a:pt x="382" y="155"/>
                  </a:lnTo>
                  <a:lnTo>
                    <a:pt x="382" y="251"/>
                  </a:lnTo>
                  <a:lnTo>
                    <a:pt x="0" y="405"/>
                  </a:lnTo>
                  <a:lnTo>
                    <a:pt x="0" y="286"/>
                  </a:lnTo>
                  <a:lnTo>
                    <a:pt x="223" y="203"/>
                  </a:lnTo>
                  <a:lnTo>
                    <a:pt x="0" y="11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Graphik" panose="020B0503030202060203" pitchFamily="34" charset="0"/>
                <a:sym typeface="Graphik" panose="020B0503030202060203" pitchFamily="34" charset="0"/>
              </a:endParaRPr>
            </a:p>
          </p:txBody>
        </p:sp>
        <p:sp>
          <p:nvSpPr>
            <p:cNvPr id="11" name="Freeform 7"/>
            <p:cNvSpPr>
              <a:spLocks noEditPoints="1"/>
            </p:cNvSpPr>
            <p:nvPr userDrawn="1"/>
          </p:nvSpPr>
          <p:spPr bwMode="auto">
            <a:xfrm>
              <a:off x="217" y="4012"/>
              <a:ext cx="645" cy="99"/>
            </a:xfrm>
            <a:custGeom>
              <a:avLst/>
              <a:gdLst>
                <a:gd name="T0" fmla="*/ 125 w 3869"/>
                <a:gd name="T1" fmla="*/ 467 h 592"/>
                <a:gd name="T2" fmla="*/ 247 w 3869"/>
                <a:gd name="T3" fmla="*/ 481 h 592"/>
                <a:gd name="T4" fmla="*/ 3618 w 3869"/>
                <a:gd name="T5" fmla="*/ 227 h 592"/>
                <a:gd name="T6" fmla="*/ 3718 w 3869"/>
                <a:gd name="T7" fmla="*/ 230 h 592"/>
                <a:gd name="T8" fmla="*/ 1532 w 3869"/>
                <a:gd name="T9" fmla="*/ 257 h 592"/>
                <a:gd name="T10" fmla="*/ 1622 w 3869"/>
                <a:gd name="T11" fmla="*/ 215 h 592"/>
                <a:gd name="T12" fmla="*/ 2841 w 3869"/>
                <a:gd name="T13" fmla="*/ 492 h 592"/>
                <a:gd name="T14" fmla="*/ 2940 w 3869"/>
                <a:gd name="T15" fmla="*/ 135 h 592"/>
                <a:gd name="T16" fmla="*/ 2861 w 3869"/>
                <a:gd name="T17" fmla="*/ 584 h 592"/>
                <a:gd name="T18" fmla="*/ 2679 w 3869"/>
                <a:gd name="T19" fmla="*/ 500 h 592"/>
                <a:gd name="T20" fmla="*/ 3314 w 3869"/>
                <a:gd name="T21" fmla="*/ 275 h 592"/>
                <a:gd name="T22" fmla="*/ 3279 w 3869"/>
                <a:gd name="T23" fmla="*/ 217 h 592"/>
                <a:gd name="T24" fmla="*/ 3723 w 3869"/>
                <a:gd name="T25" fmla="*/ 132 h 592"/>
                <a:gd name="T26" fmla="*/ 3869 w 3869"/>
                <a:gd name="T27" fmla="*/ 336 h 592"/>
                <a:gd name="T28" fmla="*/ 3652 w 3869"/>
                <a:gd name="T29" fmla="*/ 500 h 592"/>
                <a:gd name="T30" fmla="*/ 3862 w 3869"/>
                <a:gd name="T31" fmla="*/ 470 h 592"/>
                <a:gd name="T32" fmla="*/ 3635 w 3869"/>
                <a:gd name="T33" fmla="*/ 590 h 592"/>
                <a:gd name="T34" fmla="*/ 3454 w 3869"/>
                <a:gd name="T35" fmla="*/ 404 h 592"/>
                <a:gd name="T36" fmla="*/ 3548 w 3869"/>
                <a:gd name="T37" fmla="*/ 158 h 592"/>
                <a:gd name="T38" fmla="*/ 2230 w 3869"/>
                <a:gd name="T39" fmla="*/ 156 h 592"/>
                <a:gd name="T40" fmla="*/ 2150 w 3869"/>
                <a:gd name="T41" fmla="*/ 278 h 592"/>
                <a:gd name="T42" fmla="*/ 2024 w 3869"/>
                <a:gd name="T43" fmla="*/ 253 h 592"/>
                <a:gd name="T44" fmla="*/ 2017 w 3869"/>
                <a:gd name="T45" fmla="*/ 185 h 592"/>
                <a:gd name="T46" fmla="*/ 1659 w 3869"/>
                <a:gd name="T47" fmla="*/ 132 h 592"/>
                <a:gd name="T48" fmla="*/ 1805 w 3869"/>
                <a:gd name="T49" fmla="*/ 336 h 592"/>
                <a:gd name="T50" fmla="*/ 1588 w 3869"/>
                <a:gd name="T51" fmla="*/ 500 h 592"/>
                <a:gd name="T52" fmla="*/ 1798 w 3869"/>
                <a:gd name="T53" fmla="*/ 470 h 592"/>
                <a:gd name="T54" fmla="*/ 1572 w 3869"/>
                <a:gd name="T55" fmla="*/ 590 h 592"/>
                <a:gd name="T56" fmla="*/ 1390 w 3869"/>
                <a:gd name="T57" fmla="*/ 404 h 592"/>
                <a:gd name="T58" fmla="*/ 1485 w 3869"/>
                <a:gd name="T59" fmla="*/ 158 h 592"/>
                <a:gd name="T60" fmla="*/ 1248 w 3869"/>
                <a:gd name="T61" fmla="*/ 152 h 592"/>
                <a:gd name="T62" fmla="*/ 1202 w 3869"/>
                <a:gd name="T63" fmla="*/ 256 h 592"/>
                <a:gd name="T64" fmla="*/ 1066 w 3869"/>
                <a:gd name="T65" fmla="*/ 272 h 592"/>
                <a:gd name="T66" fmla="*/ 1087 w 3869"/>
                <a:gd name="T67" fmla="*/ 480 h 592"/>
                <a:gd name="T68" fmla="*/ 1223 w 3869"/>
                <a:gd name="T69" fmla="*/ 417 h 592"/>
                <a:gd name="T70" fmla="*/ 1176 w 3869"/>
                <a:gd name="T71" fmla="*/ 588 h 592"/>
                <a:gd name="T72" fmla="*/ 944 w 3869"/>
                <a:gd name="T73" fmla="*/ 470 h 592"/>
                <a:gd name="T74" fmla="*/ 977 w 3869"/>
                <a:gd name="T75" fmla="*/ 196 h 592"/>
                <a:gd name="T76" fmla="*/ 733 w 3869"/>
                <a:gd name="T77" fmla="*/ 132 h 592"/>
                <a:gd name="T78" fmla="*/ 751 w 3869"/>
                <a:gd name="T79" fmla="*/ 295 h 592"/>
                <a:gd name="T80" fmla="*/ 626 w 3869"/>
                <a:gd name="T81" fmla="*/ 240 h 592"/>
                <a:gd name="T82" fmla="*/ 601 w 3869"/>
                <a:gd name="T83" fmla="*/ 448 h 592"/>
                <a:gd name="T84" fmla="*/ 745 w 3869"/>
                <a:gd name="T85" fmla="*/ 460 h 592"/>
                <a:gd name="T86" fmla="*/ 776 w 3869"/>
                <a:gd name="T87" fmla="*/ 570 h 592"/>
                <a:gd name="T88" fmla="*/ 510 w 3869"/>
                <a:gd name="T89" fmla="*/ 524 h 592"/>
                <a:gd name="T90" fmla="*/ 480 w 3869"/>
                <a:gd name="T91" fmla="*/ 250 h 592"/>
                <a:gd name="T92" fmla="*/ 206 w 3869"/>
                <a:gd name="T93" fmla="*/ 126 h 592"/>
                <a:gd name="T94" fmla="*/ 389 w 3869"/>
                <a:gd name="T95" fmla="*/ 252 h 592"/>
                <a:gd name="T96" fmla="*/ 176 w 3869"/>
                <a:gd name="T97" fmla="*/ 590 h 592"/>
                <a:gd name="T98" fmla="*/ 2 w 3869"/>
                <a:gd name="T99" fmla="*/ 488 h 592"/>
                <a:gd name="T100" fmla="*/ 97 w 3869"/>
                <a:gd name="T101" fmla="*/ 325 h 592"/>
                <a:gd name="T102" fmla="*/ 251 w 3869"/>
                <a:gd name="T103" fmla="*/ 235 h 592"/>
                <a:gd name="T104" fmla="*/ 133 w 3869"/>
                <a:gd name="T105" fmla="*/ 273 h 592"/>
                <a:gd name="T106" fmla="*/ 172 w 3869"/>
                <a:gd name="T107" fmla="*/ 127 h 592"/>
                <a:gd name="T108" fmla="*/ 2517 w 3869"/>
                <a:gd name="T109" fmla="*/ 472 h 592"/>
                <a:gd name="T110" fmla="*/ 2555 w 3869"/>
                <a:gd name="T111" fmla="*/ 587 h 592"/>
                <a:gd name="T112" fmla="*/ 2383 w 3869"/>
                <a:gd name="T113" fmla="*/ 453 h 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9" h="592">
                  <a:moveTo>
                    <a:pt x="217" y="390"/>
                  </a:moveTo>
                  <a:lnTo>
                    <a:pt x="189" y="393"/>
                  </a:lnTo>
                  <a:lnTo>
                    <a:pt x="165" y="397"/>
                  </a:lnTo>
                  <a:lnTo>
                    <a:pt x="147" y="404"/>
                  </a:lnTo>
                  <a:lnTo>
                    <a:pt x="134" y="415"/>
                  </a:lnTo>
                  <a:lnTo>
                    <a:pt x="126" y="430"/>
                  </a:lnTo>
                  <a:lnTo>
                    <a:pt x="124" y="448"/>
                  </a:lnTo>
                  <a:lnTo>
                    <a:pt x="124" y="453"/>
                  </a:lnTo>
                  <a:lnTo>
                    <a:pt x="125" y="467"/>
                  </a:lnTo>
                  <a:lnTo>
                    <a:pt x="130" y="480"/>
                  </a:lnTo>
                  <a:lnTo>
                    <a:pt x="138" y="489"/>
                  </a:lnTo>
                  <a:lnTo>
                    <a:pt x="150" y="498"/>
                  </a:lnTo>
                  <a:lnTo>
                    <a:pt x="165" y="502"/>
                  </a:lnTo>
                  <a:lnTo>
                    <a:pt x="184" y="505"/>
                  </a:lnTo>
                  <a:lnTo>
                    <a:pt x="203" y="504"/>
                  </a:lnTo>
                  <a:lnTo>
                    <a:pt x="219" y="499"/>
                  </a:lnTo>
                  <a:lnTo>
                    <a:pt x="234" y="492"/>
                  </a:lnTo>
                  <a:lnTo>
                    <a:pt x="247" y="481"/>
                  </a:lnTo>
                  <a:lnTo>
                    <a:pt x="258" y="468"/>
                  </a:lnTo>
                  <a:lnTo>
                    <a:pt x="264" y="453"/>
                  </a:lnTo>
                  <a:lnTo>
                    <a:pt x="266" y="434"/>
                  </a:lnTo>
                  <a:lnTo>
                    <a:pt x="266" y="390"/>
                  </a:lnTo>
                  <a:lnTo>
                    <a:pt x="217" y="390"/>
                  </a:lnTo>
                  <a:close/>
                  <a:moveTo>
                    <a:pt x="3665" y="213"/>
                  </a:moveTo>
                  <a:lnTo>
                    <a:pt x="3649" y="215"/>
                  </a:lnTo>
                  <a:lnTo>
                    <a:pt x="3634" y="219"/>
                  </a:lnTo>
                  <a:lnTo>
                    <a:pt x="3618" y="227"/>
                  </a:lnTo>
                  <a:lnTo>
                    <a:pt x="3605" y="239"/>
                  </a:lnTo>
                  <a:lnTo>
                    <a:pt x="3595" y="257"/>
                  </a:lnTo>
                  <a:lnTo>
                    <a:pt x="3586" y="279"/>
                  </a:lnTo>
                  <a:lnTo>
                    <a:pt x="3580" y="307"/>
                  </a:lnTo>
                  <a:lnTo>
                    <a:pt x="3748" y="307"/>
                  </a:lnTo>
                  <a:lnTo>
                    <a:pt x="3744" y="282"/>
                  </a:lnTo>
                  <a:lnTo>
                    <a:pt x="3738" y="259"/>
                  </a:lnTo>
                  <a:lnTo>
                    <a:pt x="3730" y="243"/>
                  </a:lnTo>
                  <a:lnTo>
                    <a:pt x="3718" y="230"/>
                  </a:lnTo>
                  <a:lnTo>
                    <a:pt x="3703" y="220"/>
                  </a:lnTo>
                  <a:lnTo>
                    <a:pt x="3685" y="215"/>
                  </a:lnTo>
                  <a:lnTo>
                    <a:pt x="3665" y="213"/>
                  </a:lnTo>
                  <a:close/>
                  <a:moveTo>
                    <a:pt x="1602" y="213"/>
                  </a:moveTo>
                  <a:lnTo>
                    <a:pt x="1586" y="215"/>
                  </a:lnTo>
                  <a:lnTo>
                    <a:pt x="1569" y="219"/>
                  </a:lnTo>
                  <a:lnTo>
                    <a:pt x="1555" y="227"/>
                  </a:lnTo>
                  <a:lnTo>
                    <a:pt x="1542" y="239"/>
                  </a:lnTo>
                  <a:lnTo>
                    <a:pt x="1532" y="257"/>
                  </a:lnTo>
                  <a:lnTo>
                    <a:pt x="1522" y="279"/>
                  </a:lnTo>
                  <a:lnTo>
                    <a:pt x="1516" y="307"/>
                  </a:lnTo>
                  <a:lnTo>
                    <a:pt x="1684" y="307"/>
                  </a:lnTo>
                  <a:lnTo>
                    <a:pt x="1681" y="282"/>
                  </a:lnTo>
                  <a:lnTo>
                    <a:pt x="1675" y="259"/>
                  </a:lnTo>
                  <a:lnTo>
                    <a:pt x="1666" y="243"/>
                  </a:lnTo>
                  <a:lnTo>
                    <a:pt x="1654" y="230"/>
                  </a:lnTo>
                  <a:lnTo>
                    <a:pt x="1639" y="220"/>
                  </a:lnTo>
                  <a:lnTo>
                    <a:pt x="1622" y="215"/>
                  </a:lnTo>
                  <a:lnTo>
                    <a:pt x="1602" y="213"/>
                  </a:lnTo>
                  <a:close/>
                  <a:moveTo>
                    <a:pt x="2671" y="135"/>
                  </a:moveTo>
                  <a:lnTo>
                    <a:pt x="2796" y="135"/>
                  </a:lnTo>
                  <a:lnTo>
                    <a:pt x="2796" y="419"/>
                  </a:lnTo>
                  <a:lnTo>
                    <a:pt x="2798" y="442"/>
                  </a:lnTo>
                  <a:lnTo>
                    <a:pt x="2803" y="461"/>
                  </a:lnTo>
                  <a:lnTo>
                    <a:pt x="2811" y="476"/>
                  </a:lnTo>
                  <a:lnTo>
                    <a:pt x="2824" y="486"/>
                  </a:lnTo>
                  <a:lnTo>
                    <a:pt x="2841" y="492"/>
                  </a:lnTo>
                  <a:lnTo>
                    <a:pt x="2861" y="494"/>
                  </a:lnTo>
                  <a:lnTo>
                    <a:pt x="2878" y="493"/>
                  </a:lnTo>
                  <a:lnTo>
                    <a:pt x="2895" y="487"/>
                  </a:lnTo>
                  <a:lnTo>
                    <a:pt x="2910" y="479"/>
                  </a:lnTo>
                  <a:lnTo>
                    <a:pt x="2922" y="467"/>
                  </a:lnTo>
                  <a:lnTo>
                    <a:pt x="2931" y="452"/>
                  </a:lnTo>
                  <a:lnTo>
                    <a:pt x="2937" y="434"/>
                  </a:lnTo>
                  <a:lnTo>
                    <a:pt x="2940" y="412"/>
                  </a:lnTo>
                  <a:lnTo>
                    <a:pt x="2940" y="135"/>
                  </a:lnTo>
                  <a:lnTo>
                    <a:pt x="3064" y="135"/>
                  </a:lnTo>
                  <a:lnTo>
                    <a:pt x="3064" y="583"/>
                  </a:lnTo>
                  <a:lnTo>
                    <a:pt x="2940" y="583"/>
                  </a:lnTo>
                  <a:lnTo>
                    <a:pt x="2940" y="517"/>
                  </a:lnTo>
                  <a:lnTo>
                    <a:pt x="2929" y="534"/>
                  </a:lnTo>
                  <a:lnTo>
                    <a:pt x="2916" y="550"/>
                  </a:lnTo>
                  <a:lnTo>
                    <a:pt x="2901" y="564"/>
                  </a:lnTo>
                  <a:lnTo>
                    <a:pt x="2882" y="575"/>
                  </a:lnTo>
                  <a:lnTo>
                    <a:pt x="2861" y="584"/>
                  </a:lnTo>
                  <a:lnTo>
                    <a:pt x="2837" y="590"/>
                  </a:lnTo>
                  <a:lnTo>
                    <a:pt x="2810" y="592"/>
                  </a:lnTo>
                  <a:lnTo>
                    <a:pt x="2784" y="590"/>
                  </a:lnTo>
                  <a:lnTo>
                    <a:pt x="2759" y="584"/>
                  </a:lnTo>
                  <a:lnTo>
                    <a:pt x="2738" y="575"/>
                  </a:lnTo>
                  <a:lnTo>
                    <a:pt x="2718" y="563"/>
                  </a:lnTo>
                  <a:lnTo>
                    <a:pt x="2702" y="545"/>
                  </a:lnTo>
                  <a:lnTo>
                    <a:pt x="2689" y="525"/>
                  </a:lnTo>
                  <a:lnTo>
                    <a:pt x="2679" y="500"/>
                  </a:lnTo>
                  <a:lnTo>
                    <a:pt x="2672" y="470"/>
                  </a:lnTo>
                  <a:lnTo>
                    <a:pt x="2671" y="437"/>
                  </a:lnTo>
                  <a:lnTo>
                    <a:pt x="2671" y="135"/>
                  </a:lnTo>
                  <a:close/>
                  <a:moveTo>
                    <a:pt x="3413" y="130"/>
                  </a:moveTo>
                  <a:lnTo>
                    <a:pt x="3413" y="252"/>
                  </a:lnTo>
                  <a:lnTo>
                    <a:pt x="3383" y="253"/>
                  </a:lnTo>
                  <a:lnTo>
                    <a:pt x="3357" y="258"/>
                  </a:lnTo>
                  <a:lnTo>
                    <a:pt x="3333" y="264"/>
                  </a:lnTo>
                  <a:lnTo>
                    <a:pt x="3314" y="275"/>
                  </a:lnTo>
                  <a:lnTo>
                    <a:pt x="3299" y="288"/>
                  </a:lnTo>
                  <a:lnTo>
                    <a:pt x="3288" y="305"/>
                  </a:lnTo>
                  <a:lnTo>
                    <a:pt x="3281" y="327"/>
                  </a:lnTo>
                  <a:lnTo>
                    <a:pt x="3279" y="353"/>
                  </a:lnTo>
                  <a:lnTo>
                    <a:pt x="3279" y="583"/>
                  </a:lnTo>
                  <a:lnTo>
                    <a:pt x="3154" y="583"/>
                  </a:lnTo>
                  <a:lnTo>
                    <a:pt x="3154" y="135"/>
                  </a:lnTo>
                  <a:lnTo>
                    <a:pt x="3279" y="135"/>
                  </a:lnTo>
                  <a:lnTo>
                    <a:pt x="3279" y="217"/>
                  </a:lnTo>
                  <a:lnTo>
                    <a:pt x="3293" y="190"/>
                  </a:lnTo>
                  <a:lnTo>
                    <a:pt x="3311" y="169"/>
                  </a:lnTo>
                  <a:lnTo>
                    <a:pt x="3331" y="151"/>
                  </a:lnTo>
                  <a:lnTo>
                    <a:pt x="3354" y="139"/>
                  </a:lnTo>
                  <a:lnTo>
                    <a:pt x="3383" y="132"/>
                  </a:lnTo>
                  <a:lnTo>
                    <a:pt x="3413" y="130"/>
                  </a:lnTo>
                  <a:close/>
                  <a:moveTo>
                    <a:pt x="3664" y="126"/>
                  </a:moveTo>
                  <a:lnTo>
                    <a:pt x="3695" y="127"/>
                  </a:lnTo>
                  <a:lnTo>
                    <a:pt x="3723" y="132"/>
                  </a:lnTo>
                  <a:lnTo>
                    <a:pt x="3750" y="140"/>
                  </a:lnTo>
                  <a:lnTo>
                    <a:pt x="3775" y="152"/>
                  </a:lnTo>
                  <a:lnTo>
                    <a:pt x="3797" y="167"/>
                  </a:lnTo>
                  <a:lnTo>
                    <a:pt x="3818" y="185"/>
                  </a:lnTo>
                  <a:lnTo>
                    <a:pt x="3835" y="207"/>
                  </a:lnTo>
                  <a:lnTo>
                    <a:pt x="3849" y="233"/>
                  </a:lnTo>
                  <a:lnTo>
                    <a:pt x="3860" y="264"/>
                  </a:lnTo>
                  <a:lnTo>
                    <a:pt x="3867" y="298"/>
                  </a:lnTo>
                  <a:lnTo>
                    <a:pt x="3869" y="336"/>
                  </a:lnTo>
                  <a:lnTo>
                    <a:pt x="3869" y="390"/>
                  </a:lnTo>
                  <a:lnTo>
                    <a:pt x="3578" y="390"/>
                  </a:lnTo>
                  <a:lnTo>
                    <a:pt x="3582" y="417"/>
                  </a:lnTo>
                  <a:lnTo>
                    <a:pt x="3588" y="441"/>
                  </a:lnTo>
                  <a:lnTo>
                    <a:pt x="3596" y="460"/>
                  </a:lnTo>
                  <a:lnTo>
                    <a:pt x="3606" y="475"/>
                  </a:lnTo>
                  <a:lnTo>
                    <a:pt x="3619" y="487"/>
                  </a:lnTo>
                  <a:lnTo>
                    <a:pt x="3635" y="495"/>
                  </a:lnTo>
                  <a:lnTo>
                    <a:pt x="3652" y="500"/>
                  </a:lnTo>
                  <a:lnTo>
                    <a:pt x="3671" y="501"/>
                  </a:lnTo>
                  <a:lnTo>
                    <a:pt x="3694" y="499"/>
                  </a:lnTo>
                  <a:lnTo>
                    <a:pt x="3712" y="493"/>
                  </a:lnTo>
                  <a:lnTo>
                    <a:pt x="3728" y="485"/>
                  </a:lnTo>
                  <a:lnTo>
                    <a:pt x="3740" y="473"/>
                  </a:lnTo>
                  <a:lnTo>
                    <a:pt x="3748" y="459"/>
                  </a:lnTo>
                  <a:lnTo>
                    <a:pt x="3754" y="443"/>
                  </a:lnTo>
                  <a:lnTo>
                    <a:pt x="3869" y="443"/>
                  </a:lnTo>
                  <a:lnTo>
                    <a:pt x="3862" y="470"/>
                  </a:lnTo>
                  <a:lnTo>
                    <a:pt x="3851" y="495"/>
                  </a:lnTo>
                  <a:lnTo>
                    <a:pt x="3837" y="519"/>
                  </a:lnTo>
                  <a:lnTo>
                    <a:pt x="3818" y="540"/>
                  </a:lnTo>
                  <a:lnTo>
                    <a:pt x="3796" y="558"/>
                  </a:lnTo>
                  <a:lnTo>
                    <a:pt x="3770" y="572"/>
                  </a:lnTo>
                  <a:lnTo>
                    <a:pt x="3740" y="583"/>
                  </a:lnTo>
                  <a:lnTo>
                    <a:pt x="3707" y="590"/>
                  </a:lnTo>
                  <a:lnTo>
                    <a:pt x="3669" y="592"/>
                  </a:lnTo>
                  <a:lnTo>
                    <a:pt x="3635" y="590"/>
                  </a:lnTo>
                  <a:lnTo>
                    <a:pt x="3603" y="584"/>
                  </a:lnTo>
                  <a:lnTo>
                    <a:pt x="3573" y="574"/>
                  </a:lnTo>
                  <a:lnTo>
                    <a:pt x="3548" y="561"/>
                  </a:lnTo>
                  <a:lnTo>
                    <a:pt x="3523" y="545"/>
                  </a:lnTo>
                  <a:lnTo>
                    <a:pt x="3503" y="524"/>
                  </a:lnTo>
                  <a:lnTo>
                    <a:pt x="3485" y="500"/>
                  </a:lnTo>
                  <a:lnTo>
                    <a:pt x="3471" y="472"/>
                  </a:lnTo>
                  <a:lnTo>
                    <a:pt x="3460" y="440"/>
                  </a:lnTo>
                  <a:lnTo>
                    <a:pt x="3454" y="404"/>
                  </a:lnTo>
                  <a:lnTo>
                    <a:pt x="3452" y="366"/>
                  </a:lnTo>
                  <a:lnTo>
                    <a:pt x="3452" y="357"/>
                  </a:lnTo>
                  <a:lnTo>
                    <a:pt x="3454" y="318"/>
                  </a:lnTo>
                  <a:lnTo>
                    <a:pt x="3461" y="283"/>
                  </a:lnTo>
                  <a:lnTo>
                    <a:pt x="3472" y="251"/>
                  </a:lnTo>
                  <a:lnTo>
                    <a:pt x="3486" y="222"/>
                  </a:lnTo>
                  <a:lnTo>
                    <a:pt x="3504" y="197"/>
                  </a:lnTo>
                  <a:lnTo>
                    <a:pt x="3524" y="176"/>
                  </a:lnTo>
                  <a:lnTo>
                    <a:pt x="3548" y="158"/>
                  </a:lnTo>
                  <a:lnTo>
                    <a:pt x="3575" y="144"/>
                  </a:lnTo>
                  <a:lnTo>
                    <a:pt x="3603" y="134"/>
                  </a:lnTo>
                  <a:lnTo>
                    <a:pt x="3632" y="128"/>
                  </a:lnTo>
                  <a:lnTo>
                    <a:pt x="3664" y="126"/>
                  </a:lnTo>
                  <a:close/>
                  <a:moveTo>
                    <a:pt x="2141" y="126"/>
                  </a:moveTo>
                  <a:lnTo>
                    <a:pt x="2167" y="127"/>
                  </a:lnTo>
                  <a:lnTo>
                    <a:pt x="2191" y="133"/>
                  </a:lnTo>
                  <a:lnTo>
                    <a:pt x="2213" y="143"/>
                  </a:lnTo>
                  <a:lnTo>
                    <a:pt x="2230" y="156"/>
                  </a:lnTo>
                  <a:lnTo>
                    <a:pt x="2247" y="173"/>
                  </a:lnTo>
                  <a:lnTo>
                    <a:pt x="2260" y="194"/>
                  </a:lnTo>
                  <a:lnTo>
                    <a:pt x="2268" y="219"/>
                  </a:lnTo>
                  <a:lnTo>
                    <a:pt x="2274" y="249"/>
                  </a:lnTo>
                  <a:lnTo>
                    <a:pt x="2276" y="283"/>
                  </a:lnTo>
                  <a:lnTo>
                    <a:pt x="2276" y="583"/>
                  </a:lnTo>
                  <a:lnTo>
                    <a:pt x="2151" y="583"/>
                  </a:lnTo>
                  <a:lnTo>
                    <a:pt x="2151" y="302"/>
                  </a:lnTo>
                  <a:lnTo>
                    <a:pt x="2150" y="278"/>
                  </a:lnTo>
                  <a:lnTo>
                    <a:pt x="2144" y="259"/>
                  </a:lnTo>
                  <a:lnTo>
                    <a:pt x="2135" y="245"/>
                  </a:lnTo>
                  <a:lnTo>
                    <a:pt x="2122" y="235"/>
                  </a:lnTo>
                  <a:lnTo>
                    <a:pt x="2105" y="229"/>
                  </a:lnTo>
                  <a:lnTo>
                    <a:pt x="2085" y="226"/>
                  </a:lnTo>
                  <a:lnTo>
                    <a:pt x="2067" y="229"/>
                  </a:lnTo>
                  <a:lnTo>
                    <a:pt x="2050" y="233"/>
                  </a:lnTo>
                  <a:lnTo>
                    <a:pt x="2036" y="242"/>
                  </a:lnTo>
                  <a:lnTo>
                    <a:pt x="2024" y="253"/>
                  </a:lnTo>
                  <a:lnTo>
                    <a:pt x="2015" y="269"/>
                  </a:lnTo>
                  <a:lnTo>
                    <a:pt x="2009" y="288"/>
                  </a:lnTo>
                  <a:lnTo>
                    <a:pt x="2006" y="310"/>
                  </a:lnTo>
                  <a:lnTo>
                    <a:pt x="2006" y="583"/>
                  </a:lnTo>
                  <a:lnTo>
                    <a:pt x="1882" y="583"/>
                  </a:lnTo>
                  <a:lnTo>
                    <a:pt x="1882" y="135"/>
                  </a:lnTo>
                  <a:lnTo>
                    <a:pt x="2006" y="135"/>
                  </a:lnTo>
                  <a:lnTo>
                    <a:pt x="2006" y="202"/>
                  </a:lnTo>
                  <a:lnTo>
                    <a:pt x="2017" y="185"/>
                  </a:lnTo>
                  <a:lnTo>
                    <a:pt x="2031" y="169"/>
                  </a:lnTo>
                  <a:lnTo>
                    <a:pt x="2048" y="154"/>
                  </a:lnTo>
                  <a:lnTo>
                    <a:pt x="2067" y="143"/>
                  </a:lnTo>
                  <a:lnTo>
                    <a:pt x="2089" y="134"/>
                  </a:lnTo>
                  <a:lnTo>
                    <a:pt x="2114" y="128"/>
                  </a:lnTo>
                  <a:lnTo>
                    <a:pt x="2141" y="126"/>
                  </a:lnTo>
                  <a:close/>
                  <a:moveTo>
                    <a:pt x="1601" y="126"/>
                  </a:moveTo>
                  <a:lnTo>
                    <a:pt x="1631" y="127"/>
                  </a:lnTo>
                  <a:lnTo>
                    <a:pt x="1659" y="132"/>
                  </a:lnTo>
                  <a:lnTo>
                    <a:pt x="1686" y="140"/>
                  </a:lnTo>
                  <a:lnTo>
                    <a:pt x="1712" y="152"/>
                  </a:lnTo>
                  <a:lnTo>
                    <a:pt x="1734" y="167"/>
                  </a:lnTo>
                  <a:lnTo>
                    <a:pt x="1754" y="185"/>
                  </a:lnTo>
                  <a:lnTo>
                    <a:pt x="1772" y="207"/>
                  </a:lnTo>
                  <a:lnTo>
                    <a:pt x="1786" y="233"/>
                  </a:lnTo>
                  <a:lnTo>
                    <a:pt x="1797" y="264"/>
                  </a:lnTo>
                  <a:lnTo>
                    <a:pt x="1803" y="298"/>
                  </a:lnTo>
                  <a:lnTo>
                    <a:pt x="1805" y="336"/>
                  </a:lnTo>
                  <a:lnTo>
                    <a:pt x="1805" y="390"/>
                  </a:lnTo>
                  <a:lnTo>
                    <a:pt x="1515" y="390"/>
                  </a:lnTo>
                  <a:lnTo>
                    <a:pt x="1519" y="417"/>
                  </a:lnTo>
                  <a:lnTo>
                    <a:pt x="1525" y="441"/>
                  </a:lnTo>
                  <a:lnTo>
                    <a:pt x="1533" y="460"/>
                  </a:lnTo>
                  <a:lnTo>
                    <a:pt x="1543" y="475"/>
                  </a:lnTo>
                  <a:lnTo>
                    <a:pt x="1556" y="487"/>
                  </a:lnTo>
                  <a:lnTo>
                    <a:pt x="1572" y="495"/>
                  </a:lnTo>
                  <a:lnTo>
                    <a:pt x="1588" y="500"/>
                  </a:lnTo>
                  <a:lnTo>
                    <a:pt x="1608" y="501"/>
                  </a:lnTo>
                  <a:lnTo>
                    <a:pt x="1629" y="499"/>
                  </a:lnTo>
                  <a:lnTo>
                    <a:pt x="1648" y="493"/>
                  </a:lnTo>
                  <a:lnTo>
                    <a:pt x="1664" y="485"/>
                  </a:lnTo>
                  <a:lnTo>
                    <a:pt x="1675" y="473"/>
                  </a:lnTo>
                  <a:lnTo>
                    <a:pt x="1684" y="459"/>
                  </a:lnTo>
                  <a:lnTo>
                    <a:pt x="1690" y="443"/>
                  </a:lnTo>
                  <a:lnTo>
                    <a:pt x="1805" y="443"/>
                  </a:lnTo>
                  <a:lnTo>
                    <a:pt x="1798" y="470"/>
                  </a:lnTo>
                  <a:lnTo>
                    <a:pt x="1787" y="495"/>
                  </a:lnTo>
                  <a:lnTo>
                    <a:pt x="1773" y="519"/>
                  </a:lnTo>
                  <a:lnTo>
                    <a:pt x="1754" y="540"/>
                  </a:lnTo>
                  <a:lnTo>
                    <a:pt x="1732" y="558"/>
                  </a:lnTo>
                  <a:lnTo>
                    <a:pt x="1706" y="572"/>
                  </a:lnTo>
                  <a:lnTo>
                    <a:pt x="1677" y="583"/>
                  </a:lnTo>
                  <a:lnTo>
                    <a:pt x="1642" y="590"/>
                  </a:lnTo>
                  <a:lnTo>
                    <a:pt x="1606" y="592"/>
                  </a:lnTo>
                  <a:lnTo>
                    <a:pt x="1572" y="590"/>
                  </a:lnTo>
                  <a:lnTo>
                    <a:pt x="1540" y="584"/>
                  </a:lnTo>
                  <a:lnTo>
                    <a:pt x="1510" y="574"/>
                  </a:lnTo>
                  <a:lnTo>
                    <a:pt x="1483" y="561"/>
                  </a:lnTo>
                  <a:lnTo>
                    <a:pt x="1460" y="545"/>
                  </a:lnTo>
                  <a:lnTo>
                    <a:pt x="1439" y="524"/>
                  </a:lnTo>
                  <a:lnTo>
                    <a:pt x="1421" y="500"/>
                  </a:lnTo>
                  <a:lnTo>
                    <a:pt x="1407" y="472"/>
                  </a:lnTo>
                  <a:lnTo>
                    <a:pt x="1397" y="440"/>
                  </a:lnTo>
                  <a:lnTo>
                    <a:pt x="1390" y="404"/>
                  </a:lnTo>
                  <a:lnTo>
                    <a:pt x="1389" y="366"/>
                  </a:lnTo>
                  <a:lnTo>
                    <a:pt x="1389" y="357"/>
                  </a:lnTo>
                  <a:lnTo>
                    <a:pt x="1391" y="318"/>
                  </a:lnTo>
                  <a:lnTo>
                    <a:pt x="1397" y="283"/>
                  </a:lnTo>
                  <a:lnTo>
                    <a:pt x="1408" y="251"/>
                  </a:lnTo>
                  <a:lnTo>
                    <a:pt x="1422" y="222"/>
                  </a:lnTo>
                  <a:lnTo>
                    <a:pt x="1440" y="197"/>
                  </a:lnTo>
                  <a:lnTo>
                    <a:pt x="1461" y="176"/>
                  </a:lnTo>
                  <a:lnTo>
                    <a:pt x="1485" y="158"/>
                  </a:lnTo>
                  <a:lnTo>
                    <a:pt x="1510" y="144"/>
                  </a:lnTo>
                  <a:lnTo>
                    <a:pt x="1539" y="134"/>
                  </a:lnTo>
                  <a:lnTo>
                    <a:pt x="1569" y="128"/>
                  </a:lnTo>
                  <a:lnTo>
                    <a:pt x="1601" y="126"/>
                  </a:lnTo>
                  <a:close/>
                  <a:moveTo>
                    <a:pt x="1138" y="126"/>
                  </a:moveTo>
                  <a:lnTo>
                    <a:pt x="1169" y="127"/>
                  </a:lnTo>
                  <a:lnTo>
                    <a:pt x="1197" y="132"/>
                  </a:lnTo>
                  <a:lnTo>
                    <a:pt x="1223" y="140"/>
                  </a:lnTo>
                  <a:lnTo>
                    <a:pt x="1248" y="152"/>
                  </a:lnTo>
                  <a:lnTo>
                    <a:pt x="1270" y="166"/>
                  </a:lnTo>
                  <a:lnTo>
                    <a:pt x="1290" y="185"/>
                  </a:lnTo>
                  <a:lnTo>
                    <a:pt x="1307" y="206"/>
                  </a:lnTo>
                  <a:lnTo>
                    <a:pt x="1320" y="232"/>
                  </a:lnTo>
                  <a:lnTo>
                    <a:pt x="1329" y="262"/>
                  </a:lnTo>
                  <a:lnTo>
                    <a:pt x="1334" y="295"/>
                  </a:lnTo>
                  <a:lnTo>
                    <a:pt x="1215" y="295"/>
                  </a:lnTo>
                  <a:lnTo>
                    <a:pt x="1209" y="273"/>
                  </a:lnTo>
                  <a:lnTo>
                    <a:pt x="1202" y="256"/>
                  </a:lnTo>
                  <a:lnTo>
                    <a:pt x="1191" y="242"/>
                  </a:lnTo>
                  <a:lnTo>
                    <a:pt x="1178" y="231"/>
                  </a:lnTo>
                  <a:lnTo>
                    <a:pt x="1161" y="225"/>
                  </a:lnTo>
                  <a:lnTo>
                    <a:pt x="1140" y="223"/>
                  </a:lnTo>
                  <a:lnTo>
                    <a:pt x="1122" y="224"/>
                  </a:lnTo>
                  <a:lnTo>
                    <a:pt x="1105" y="231"/>
                  </a:lnTo>
                  <a:lnTo>
                    <a:pt x="1090" y="240"/>
                  </a:lnTo>
                  <a:lnTo>
                    <a:pt x="1077" y="255"/>
                  </a:lnTo>
                  <a:lnTo>
                    <a:pt x="1066" y="272"/>
                  </a:lnTo>
                  <a:lnTo>
                    <a:pt x="1058" y="295"/>
                  </a:lnTo>
                  <a:lnTo>
                    <a:pt x="1053" y="322"/>
                  </a:lnTo>
                  <a:lnTo>
                    <a:pt x="1051" y="353"/>
                  </a:lnTo>
                  <a:lnTo>
                    <a:pt x="1051" y="366"/>
                  </a:lnTo>
                  <a:lnTo>
                    <a:pt x="1053" y="397"/>
                  </a:lnTo>
                  <a:lnTo>
                    <a:pt x="1058" y="424"/>
                  </a:lnTo>
                  <a:lnTo>
                    <a:pt x="1065" y="448"/>
                  </a:lnTo>
                  <a:lnTo>
                    <a:pt x="1075" y="466"/>
                  </a:lnTo>
                  <a:lnTo>
                    <a:pt x="1087" y="480"/>
                  </a:lnTo>
                  <a:lnTo>
                    <a:pt x="1103" y="489"/>
                  </a:lnTo>
                  <a:lnTo>
                    <a:pt x="1122" y="495"/>
                  </a:lnTo>
                  <a:lnTo>
                    <a:pt x="1142" y="498"/>
                  </a:lnTo>
                  <a:lnTo>
                    <a:pt x="1162" y="495"/>
                  </a:lnTo>
                  <a:lnTo>
                    <a:pt x="1181" y="488"/>
                  </a:lnTo>
                  <a:lnTo>
                    <a:pt x="1196" y="475"/>
                  </a:lnTo>
                  <a:lnTo>
                    <a:pt x="1209" y="460"/>
                  </a:lnTo>
                  <a:lnTo>
                    <a:pt x="1217" y="440"/>
                  </a:lnTo>
                  <a:lnTo>
                    <a:pt x="1223" y="417"/>
                  </a:lnTo>
                  <a:lnTo>
                    <a:pt x="1336" y="417"/>
                  </a:lnTo>
                  <a:lnTo>
                    <a:pt x="1331" y="450"/>
                  </a:lnTo>
                  <a:lnTo>
                    <a:pt x="1322" y="480"/>
                  </a:lnTo>
                  <a:lnTo>
                    <a:pt x="1308" y="508"/>
                  </a:lnTo>
                  <a:lnTo>
                    <a:pt x="1290" y="532"/>
                  </a:lnTo>
                  <a:lnTo>
                    <a:pt x="1268" y="552"/>
                  </a:lnTo>
                  <a:lnTo>
                    <a:pt x="1241" y="570"/>
                  </a:lnTo>
                  <a:lnTo>
                    <a:pt x="1211" y="581"/>
                  </a:lnTo>
                  <a:lnTo>
                    <a:pt x="1176" y="588"/>
                  </a:lnTo>
                  <a:lnTo>
                    <a:pt x="1138" y="592"/>
                  </a:lnTo>
                  <a:lnTo>
                    <a:pt x="1105" y="590"/>
                  </a:lnTo>
                  <a:lnTo>
                    <a:pt x="1073" y="584"/>
                  </a:lnTo>
                  <a:lnTo>
                    <a:pt x="1045" y="574"/>
                  </a:lnTo>
                  <a:lnTo>
                    <a:pt x="1019" y="561"/>
                  </a:lnTo>
                  <a:lnTo>
                    <a:pt x="996" y="544"/>
                  </a:lnTo>
                  <a:lnTo>
                    <a:pt x="974" y="524"/>
                  </a:lnTo>
                  <a:lnTo>
                    <a:pt x="957" y="499"/>
                  </a:lnTo>
                  <a:lnTo>
                    <a:pt x="944" y="470"/>
                  </a:lnTo>
                  <a:lnTo>
                    <a:pt x="933" y="439"/>
                  </a:lnTo>
                  <a:lnTo>
                    <a:pt x="926" y="403"/>
                  </a:lnTo>
                  <a:lnTo>
                    <a:pt x="925" y="363"/>
                  </a:lnTo>
                  <a:lnTo>
                    <a:pt x="925" y="357"/>
                  </a:lnTo>
                  <a:lnTo>
                    <a:pt x="926" y="318"/>
                  </a:lnTo>
                  <a:lnTo>
                    <a:pt x="933" y="282"/>
                  </a:lnTo>
                  <a:lnTo>
                    <a:pt x="944" y="250"/>
                  </a:lnTo>
                  <a:lnTo>
                    <a:pt x="959" y="222"/>
                  </a:lnTo>
                  <a:lnTo>
                    <a:pt x="977" y="196"/>
                  </a:lnTo>
                  <a:lnTo>
                    <a:pt x="998" y="174"/>
                  </a:lnTo>
                  <a:lnTo>
                    <a:pt x="1021" y="158"/>
                  </a:lnTo>
                  <a:lnTo>
                    <a:pt x="1049" y="144"/>
                  </a:lnTo>
                  <a:lnTo>
                    <a:pt x="1077" y="134"/>
                  </a:lnTo>
                  <a:lnTo>
                    <a:pt x="1106" y="128"/>
                  </a:lnTo>
                  <a:lnTo>
                    <a:pt x="1138" y="126"/>
                  </a:lnTo>
                  <a:close/>
                  <a:moveTo>
                    <a:pt x="674" y="126"/>
                  </a:moveTo>
                  <a:lnTo>
                    <a:pt x="705" y="127"/>
                  </a:lnTo>
                  <a:lnTo>
                    <a:pt x="733" y="132"/>
                  </a:lnTo>
                  <a:lnTo>
                    <a:pt x="759" y="140"/>
                  </a:lnTo>
                  <a:lnTo>
                    <a:pt x="783" y="152"/>
                  </a:lnTo>
                  <a:lnTo>
                    <a:pt x="806" y="166"/>
                  </a:lnTo>
                  <a:lnTo>
                    <a:pt x="826" y="185"/>
                  </a:lnTo>
                  <a:lnTo>
                    <a:pt x="842" y="206"/>
                  </a:lnTo>
                  <a:lnTo>
                    <a:pt x="855" y="232"/>
                  </a:lnTo>
                  <a:lnTo>
                    <a:pt x="865" y="262"/>
                  </a:lnTo>
                  <a:lnTo>
                    <a:pt x="869" y="295"/>
                  </a:lnTo>
                  <a:lnTo>
                    <a:pt x="751" y="295"/>
                  </a:lnTo>
                  <a:lnTo>
                    <a:pt x="745" y="273"/>
                  </a:lnTo>
                  <a:lnTo>
                    <a:pt x="738" y="256"/>
                  </a:lnTo>
                  <a:lnTo>
                    <a:pt x="727" y="242"/>
                  </a:lnTo>
                  <a:lnTo>
                    <a:pt x="714" y="231"/>
                  </a:lnTo>
                  <a:lnTo>
                    <a:pt x="696" y="225"/>
                  </a:lnTo>
                  <a:lnTo>
                    <a:pt x="676" y="223"/>
                  </a:lnTo>
                  <a:lnTo>
                    <a:pt x="657" y="224"/>
                  </a:lnTo>
                  <a:lnTo>
                    <a:pt x="641" y="231"/>
                  </a:lnTo>
                  <a:lnTo>
                    <a:pt x="626" y="240"/>
                  </a:lnTo>
                  <a:lnTo>
                    <a:pt x="613" y="255"/>
                  </a:lnTo>
                  <a:lnTo>
                    <a:pt x="602" y="272"/>
                  </a:lnTo>
                  <a:lnTo>
                    <a:pt x="594" y="295"/>
                  </a:lnTo>
                  <a:lnTo>
                    <a:pt x="589" y="322"/>
                  </a:lnTo>
                  <a:lnTo>
                    <a:pt x="587" y="353"/>
                  </a:lnTo>
                  <a:lnTo>
                    <a:pt x="587" y="366"/>
                  </a:lnTo>
                  <a:lnTo>
                    <a:pt x="589" y="397"/>
                  </a:lnTo>
                  <a:lnTo>
                    <a:pt x="593" y="424"/>
                  </a:lnTo>
                  <a:lnTo>
                    <a:pt x="601" y="448"/>
                  </a:lnTo>
                  <a:lnTo>
                    <a:pt x="610" y="466"/>
                  </a:lnTo>
                  <a:lnTo>
                    <a:pt x="623" y="480"/>
                  </a:lnTo>
                  <a:lnTo>
                    <a:pt x="639" y="489"/>
                  </a:lnTo>
                  <a:lnTo>
                    <a:pt x="657" y="495"/>
                  </a:lnTo>
                  <a:lnTo>
                    <a:pt x="677" y="498"/>
                  </a:lnTo>
                  <a:lnTo>
                    <a:pt x="697" y="495"/>
                  </a:lnTo>
                  <a:lnTo>
                    <a:pt x="716" y="488"/>
                  </a:lnTo>
                  <a:lnTo>
                    <a:pt x="732" y="475"/>
                  </a:lnTo>
                  <a:lnTo>
                    <a:pt x="745" y="460"/>
                  </a:lnTo>
                  <a:lnTo>
                    <a:pt x="753" y="440"/>
                  </a:lnTo>
                  <a:lnTo>
                    <a:pt x="759" y="417"/>
                  </a:lnTo>
                  <a:lnTo>
                    <a:pt x="872" y="417"/>
                  </a:lnTo>
                  <a:lnTo>
                    <a:pt x="867" y="450"/>
                  </a:lnTo>
                  <a:lnTo>
                    <a:pt x="858" y="480"/>
                  </a:lnTo>
                  <a:lnTo>
                    <a:pt x="844" y="508"/>
                  </a:lnTo>
                  <a:lnTo>
                    <a:pt x="826" y="532"/>
                  </a:lnTo>
                  <a:lnTo>
                    <a:pt x="804" y="552"/>
                  </a:lnTo>
                  <a:lnTo>
                    <a:pt x="776" y="570"/>
                  </a:lnTo>
                  <a:lnTo>
                    <a:pt x="746" y="581"/>
                  </a:lnTo>
                  <a:lnTo>
                    <a:pt x="712" y="588"/>
                  </a:lnTo>
                  <a:lnTo>
                    <a:pt x="674" y="592"/>
                  </a:lnTo>
                  <a:lnTo>
                    <a:pt x="641" y="590"/>
                  </a:lnTo>
                  <a:lnTo>
                    <a:pt x="609" y="584"/>
                  </a:lnTo>
                  <a:lnTo>
                    <a:pt x="581" y="574"/>
                  </a:lnTo>
                  <a:lnTo>
                    <a:pt x="555" y="561"/>
                  </a:lnTo>
                  <a:lnTo>
                    <a:pt x="531" y="544"/>
                  </a:lnTo>
                  <a:lnTo>
                    <a:pt x="510" y="524"/>
                  </a:lnTo>
                  <a:lnTo>
                    <a:pt x="492" y="499"/>
                  </a:lnTo>
                  <a:lnTo>
                    <a:pt x="478" y="470"/>
                  </a:lnTo>
                  <a:lnTo>
                    <a:pt x="469" y="439"/>
                  </a:lnTo>
                  <a:lnTo>
                    <a:pt x="462" y="403"/>
                  </a:lnTo>
                  <a:lnTo>
                    <a:pt x="459" y="363"/>
                  </a:lnTo>
                  <a:lnTo>
                    <a:pt x="459" y="357"/>
                  </a:lnTo>
                  <a:lnTo>
                    <a:pt x="462" y="318"/>
                  </a:lnTo>
                  <a:lnTo>
                    <a:pt x="469" y="282"/>
                  </a:lnTo>
                  <a:lnTo>
                    <a:pt x="480" y="250"/>
                  </a:lnTo>
                  <a:lnTo>
                    <a:pt x="495" y="222"/>
                  </a:lnTo>
                  <a:lnTo>
                    <a:pt x="513" y="196"/>
                  </a:lnTo>
                  <a:lnTo>
                    <a:pt x="534" y="174"/>
                  </a:lnTo>
                  <a:lnTo>
                    <a:pt x="557" y="158"/>
                  </a:lnTo>
                  <a:lnTo>
                    <a:pt x="583" y="144"/>
                  </a:lnTo>
                  <a:lnTo>
                    <a:pt x="613" y="134"/>
                  </a:lnTo>
                  <a:lnTo>
                    <a:pt x="642" y="128"/>
                  </a:lnTo>
                  <a:lnTo>
                    <a:pt x="674" y="126"/>
                  </a:lnTo>
                  <a:close/>
                  <a:moveTo>
                    <a:pt x="206" y="126"/>
                  </a:moveTo>
                  <a:lnTo>
                    <a:pt x="238" y="127"/>
                  </a:lnTo>
                  <a:lnTo>
                    <a:pt x="267" y="132"/>
                  </a:lnTo>
                  <a:lnTo>
                    <a:pt x="293" y="139"/>
                  </a:lnTo>
                  <a:lnTo>
                    <a:pt x="318" y="150"/>
                  </a:lnTo>
                  <a:lnTo>
                    <a:pt x="339" y="163"/>
                  </a:lnTo>
                  <a:lnTo>
                    <a:pt x="357" y="180"/>
                  </a:lnTo>
                  <a:lnTo>
                    <a:pt x="371" y="200"/>
                  </a:lnTo>
                  <a:lnTo>
                    <a:pt x="382" y="224"/>
                  </a:lnTo>
                  <a:lnTo>
                    <a:pt x="389" y="252"/>
                  </a:lnTo>
                  <a:lnTo>
                    <a:pt x="391" y="283"/>
                  </a:lnTo>
                  <a:lnTo>
                    <a:pt x="391" y="583"/>
                  </a:lnTo>
                  <a:lnTo>
                    <a:pt x="269" y="583"/>
                  </a:lnTo>
                  <a:lnTo>
                    <a:pt x="269" y="531"/>
                  </a:lnTo>
                  <a:lnTo>
                    <a:pt x="257" y="547"/>
                  </a:lnTo>
                  <a:lnTo>
                    <a:pt x="242" y="561"/>
                  </a:lnTo>
                  <a:lnTo>
                    <a:pt x="223" y="573"/>
                  </a:lnTo>
                  <a:lnTo>
                    <a:pt x="200" y="583"/>
                  </a:lnTo>
                  <a:lnTo>
                    <a:pt x="176" y="590"/>
                  </a:lnTo>
                  <a:lnTo>
                    <a:pt x="147" y="592"/>
                  </a:lnTo>
                  <a:lnTo>
                    <a:pt x="120" y="590"/>
                  </a:lnTo>
                  <a:lnTo>
                    <a:pt x="95" y="585"/>
                  </a:lnTo>
                  <a:lnTo>
                    <a:pt x="73" y="578"/>
                  </a:lnTo>
                  <a:lnTo>
                    <a:pt x="53" y="566"/>
                  </a:lnTo>
                  <a:lnTo>
                    <a:pt x="35" y="552"/>
                  </a:lnTo>
                  <a:lnTo>
                    <a:pt x="20" y="534"/>
                  </a:lnTo>
                  <a:lnTo>
                    <a:pt x="9" y="513"/>
                  </a:lnTo>
                  <a:lnTo>
                    <a:pt x="2" y="488"/>
                  </a:lnTo>
                  <a:lnTo>
                    <a:pt x="0" y="460"/>
                  </a:lnTo>
                  <a:lnTo>
                    <a:pt x="0" y="455"/>
                  </a:lnTo>
                  <a:lnTo>
                    <a:pt x="2" y="427"/>
                  </a:lnTo>
                  <a:lnTo>
                    <a:pt x="9" y="402"/>
                  </a:lnTo>
                  <a:lnTo>
                    <a:pt x="20" y="381"/>
                  </a:lnTo>
                  <a:lnTo>
                    <a:pt x="34" y="362"/>
                  </a:lnTo>
                  <a:lnTo>
                    <a:pt x="52" y="347"/>
                  </a:lnTo>
                  <a:lnTo>
                    <a:pt x="73" y="335"/>
                  </a:lnTo>
                  <a:lnTo>
                    <a:pt x="97" y="325"/>
                  </a:lnTo>
                  <a:lnTo>
                    <a:pt x="123" y="317"/>
                  </a:lnTo>
                  <a:lnTo>
                    <a:pt x="151" y="312"/>
                  </a:lnTo>
                  <a:lnTo>
                    <a:pt x="180" y="310"/>
                  </a:lnTo>
                  <a:lnTo>
                    <a:pt x="211" y="309"/>
                  </a:lnTo>
                  <a:lnTo>
                    <a:pt x="266" y="309"/>
                  </a:lnTo>
                  <a:lnTo>
                    <a:pt x="266" y="288"/>
                  </a:lnTo>
                  <a:lnTo>
                    <a:pt x="265" y="266"/>
                  </a:lnTo>
                  <a:lnTo>
                    <a:pt x="259" y="249"/>
                  </a:lnTo>
                  <a:lnTo>
                    <a:pt x="251" y="235"/>
                  </a:lnTo>
                  <a:lnTo>
                    <a:pt x="238" y="224"/>
                  </a:lnTo>
                  <a:lnTo>
                    <a:pt x="221" y="218"/>
                  </a:lnTo>
                  <a:lnTo>
                    <a:pt x="200" y="216"/>
                  </a:lnTo>
                  <a:lnTo>
                    <a:pt x="181" y="218"/>
                  </a:lnTo>
                  <a:lnTo>
                    <a:pt x="165" y="223"/>
                  </a:lnTo>
                  <a:lnTo>
                    <a:pt x="152" y="232"/>
                  </a:lnTo>
                  <a:lnTo>
                    <a:pt x="143" y="244"/>
                  </a:lnTo>
                  <a:lnTo>
                    <a:pt x="137" y="258"/>
                  </a:lnTo>
                  <a:lnTo>
                    <a:pt x="133" y="273"/>
                  </a:lnTo>
                  <a:lnTo>
                    <a:pt x="14" y="273"/>
                  </a:lnTo>
                  <a:lnTo>
                    <a:pt x="19" y="243"/>
                  </a:lnTo>
                  <a:lnTo>
                    <a:pt x="29" y="216"/>
                  </a:lnTo>
                  <a:lnTo>
                    <a:pt x="44" y="191"/>
                  </a:lnTo>
                  <a:lnTo>
                    <a:pt x="62" y="171"/>
                  </a:lnTo>
                  <a:lnTo>
                    <a:pt x="85" y="156"/>
                  </a:lnTo>
                  <a:lnTo>
                    <a:pt x="112" y="143"/>
                  </a:lnTo>
                  <a:lnTo>
                    <a:pt x="140" y="133"/>
                  </a:lnTo>
                  <a:lnTo>
                    <a:pt x="172" y="127"/>
                  </a:lnTo>
                  <a:lnTo>
                    <a:pt x="206" y="126"/>
                  </a:lnTo>
                  <a:close/>
                  <a:moveTo>
                    <a:pt x="2510" y="0"/>
                  </a:moveTo>
                  <a:lnTo>
                    <a:pt x="2510" y="135"/>
                  </a:lnTo>
                  <a:lnTo>
                    <a:pt x="2594" y="135"/>
                  </a:lnTo>
                  <a:lnTo>
                    <a:pt x="2594" y="229"/>
                  </a:lnTo>
                  <a:lnTo>
                    <a:pt x="2510" y="229"/>
                  </a:lnTo>
                  <a:lnTo>
                    <a:pt x="2510" y="440"/>
                  </a:lnTo>
                  <a:lnTo>
                    <a:pt x="2511" y="459"/>
                  </a:lnTo>
                  <a:lnTo>
                    <a:pt x="2517" y="472"/>
                  </a:lnTo>
                  <a:lnTo>
                    <a:pt x="2525" y="481"/>
                  </a:lnTo>
                  <a:lnTo>
                    <a:pt x="2538" y="487"/>
                  </a:lnTo>
                  <a:lnTo>
                    <a:pt x="2553" y="489"/>
                  </a:lnTo>
                  <a:lnTo>
                    <a:pt x="2570" y="488"/>
                  </a:lnTo>
                  <a:lnTo>
                    <a:pt x="2585" y="486"/>
                  </a:lnTo>
                  <a:lnTo>
                    <a:pt x="2597" y="481"/>
                  </a:lnTo>
                  <a:lnTo>
                    <a:pt x="2597" y="579"/>
                  </a:lnTo>
                  <a:lnTo>
                    <a:pt x="2579" y="584"/>
                  </a:lnTo>
                  <a:lnTo>
                    <a:pt x="2555" y="587"/>
                  </a:lnTo>
                  <a:lnTo>
                    <a:pt x="2527" y="588"/>
                  </a:lnTo>
                  <a:lnTo>
                    <a:pt x="2493" y="586"/>
                  </a:lnTo>
                  <a:lnTo>
                    <a:pt x="2464" y="580"/>
                  </a:lnTo>
                  <a:lnTo>
                    <a:pt x="2439" y="570"/>
                  </a:lnTo>
                  <a:lnTo>
                    <a:pt x="2419" y="554"/>
                  </a:lnTo>
                  <a:lnTo>
                    <a:pt x="2403" y="535"/>
                  </a:lnTo>
                  <a:lnTo>
                    <a:pt x="2393" y="513"/>
                  </a:lnTo>
                  <a:lnTo>
                    <a:pt x="2386" y="485"/>
                  </a:lnTo>
                  <a:lnTo>
                    <a:pt x="2383" y="453"/>
                  </a:lnTo>
                  <a:lnTo>
                    <a:pt x="2383" y="229"/>
                  </a:lnTo>
                  <a:lnTo>
                    <a:pt x="2332" y="229"/>
                  </a:lnTo>
                  <a:lnTo>
                    <a:pt x="2332" y="135"/>
                  </a:lnTo>
                  <a:lnTo>
                    <a:pt x="2383" y="135"/>
                  </a:lnTo>
                  <a:lnTo>
                    <a:pt x="2383" y="52"/>
                  </a:lnTo>
                  <a:lnTo>
                    <a:pt x="251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Graphik" panose="020B0503030202060203" pitchFamily="34" charset="0"/>
                <a:sym typeface="Graphik" panose="020B0503030202060203" pitchFamily="34" charset="0"/>
              </a:endParaRPr>
            </a:p>
          </p:txBody>
        </p:sp>
      </p:grpSp>
      <p:sp>
        <p:nvSpPr>
          <p:cNvPr id="8" name="MasterTitle"/>
          <p:cNvSpPr>
            <a:spLocks noGrp="1"/>
          </p:cNvSpPr>
          <p:nvPr userDrawn="1">
            <p:ph type="title" hasCustomPrompt="1"/>
          </p:nvPr>
        </p:nvSpPr>
        <p:spPr>
          <a:xfrm>
            <a:off x="381001" y="381000"/>
            <a:ext cx="5714999" cy="3048000"/>
          </a:xfrm>
        </p:spPr>
        <p:txBody>
          <a:bodyPr lIns="0" tIns="72000" rIns="0" bIns="0" anchor="t"/>
          <a:lstStyle>
            <a:lvl1pPr>
              <a:lnSpc>
                <a:spcPct val="70000"/>
              </a:lnSpc>
              <a:defRPr sz="6000" b="0" spc="-150" baseline="0">
                <a:solidFill>
                  <a:schemeClr val="tx1"/>
                </a:solidFill>
              </a:defRPr>
            </a:lvl1pPr>
          </a:lstStyle>
          <a:p>
            <a:r>
              <a:rPr lang="en-US" dirty="0"/>
              <a:t>This is a</a:t>
            </a:r>
            <a:br>
              <a:rPr lang="en-US" dirty="0"/>
            </a:br>
            <a:r>
              <a:rPr lang="en-US" dirty="0"/>
              <a:t>Headline</a:t>
            </a:r>
            <a:br>
              <a:rPr lang="en-US" dirty="0"/>
            </a:br>
            <a:r>
              <a:rPr lang="en-US" dirty="0"/>
              <a:t>This is a Subhead</a:t>
            </a:r>
            <a:endParaRPr lang="en-AU" dirty="0"/>
          </a:p>
        </p:txBody>
      </p:sp>
      <p:sp>
        <p:nvSpPr>
          <p:cNvPr id="12" name="Footer Placeholder 3">
            <a:extLst>
              <a:ext uri="{FF2B5EF4-FFF2-40B4-BE49-F238E27FC236}">
                <a16:creationId xmlns:a16="http://schemas.microsoft.com/office/drawing/2014/main" id="{056EE62B-5B3D-488D-BFC7-E1382C5D6FC4}"/>
              </a:ext>
            </a:extLst>
          </p:cNvPr>
          <p:cNvSpPr txBox="1">
            <a:spLocks/>
          </p:cNvSpPr>
          <p:nvPr userDrawn="1"/>
        </p:nvSpPr>
        <p:spPr>
          <a:xfrm>
            <a:off x="6764388" y="6407924"/>
            <a:ext cx="4114800" cy="138499"/>
          </a:xfrm>
          <a:prstGeom prst="rect">
            <a:avLst/>
          </a:prstGeom>
        </p:spPr>
        <p:txBody>
          <a:bodyPr vert="horz" wrap="square" lIns="0" tIns="0" rIns="0" bIns="0" rtlCol="0">
            <a:spAutoFit/>
          </a:bodyPr>
          <a:lstStyle>
            <a:defPPr>
              <a:defRPr lang="en-US"/>
            </a:defPPr>
            <a:lvl1pPr marL="0" algn="l" defTabSz="914400" rtl="0" eaLnBrk="1" latinLnBrk="0" hangingPunct="1">
              <a:defRPr lang="en-AU" sz="900" b="0" i="0" kern="1200">
                <a:solidFill>
                  <a:schemeClr val="tx2"/>
                </a:solidFill>
                <a:latin typeface="Graphik" panose="020B0503030202060203" pitchFamily="34" charset="0"/>
                <a:ea typeface="+mn-ea"/>
                <a:cs typeface="+mn-cs"/>
                <a:sym typeface="Graphik" panose="020B050303020206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1087106"/>
            <a:r>
              <a:rPr lang="en-US" dirty="0">
                <a:solidFill>
                  <a:srgbClr val="919191"/>
                </a:solidFill>
              </a:rPr>
              <a:t>*** Internal Use Only *** </a:t>
            </a:r>
          </a:p>
        </p:txBody>
      </p:sp>
    </p:spTree>
    <p:extLst>
      <p:ext uri="{BB962C8B-B14F-4D97-AF65-F5344CB8AC3E}">
        <p14:creationId xmlns:p14="http://schemas.microsoft.com/office/powerpoint/2010/main" val="2842612373"/>
      </p:ext>
    </p:extLst>
  </p:cSld>
  <p:clrMapOvr>
    <a:overrideClrMapping bg1="lt1" tx1="dk1" bg2="lt2" tx2="dk2" accent1="accent1" accent2="accent2" accent3="accent3" accent4="accent4" accent5="accent5" accent6="accent6" hlink="hlink" folHlink="folHlink"/>
  </p:clrMapOvr>
  <p:extLst mod="1">
    <p:ext uri="{DCECCB84-F9BA-43D5-87BE-67443E8EF086}">
      <p15:sldGuideLst xmlns:p15="http://schemas.microsoft.com/office/powerpoint/2012/main">
        <p15:guide id="2" orient="horz" pos="2160">
          <p15:clr>
            <a:srgbClr val="FBAE40"/>
          </p15:clr>
        </p15:guide>
        <p15:guide id="3" orient="horz" pos="4083">
          <p15:clr>
            <a:srgbClr val="FBAE40"/>
          </p15:clr>
        </p15:guide>
      </p15:sldGuideLst>
    </p:ext>
  </p:extLst>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graphicFrame>
        <p:nvGraphicFramePr>
          <p:cNvPr id="3" name="Objekt 2"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7903" name="think-cell Slide" r:id="rId4" imgW="425" imgH="426" progId="TCLayout.ActiveDocument.1">
                  <p:embed/>
                </p:oleObj>
              </mc:Choice>
              <mc:Fallback>
                <p:oleObj name="think-cell Slide" r:id="rId4" imgW="425" imgH="426" progId="TCLayout.ActiveDocument.1">
                  <p:embed/>
                  <p:pic>
                    <p:nvPicPr>
                      <p:cNvPr id="3" name="Objek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Slide Number Placeholder 5"/>
          <p:cNvSpPr>
            <a:spLocks noGrp="1"/>
          </p:cNvSpPr>
          <p:nvPr>
            <p:ph type="sldNum" sz="quarter" idx="12"/>
          </p:nvPr>
        </p:nvSpPr>
        <p:spPr/>
        <p:txBody>
          <a:bodyPr/>
          <a:lstStyle/>
          <a:p>
            <a:fld id="{0D558541-60C9-42A2-8392-FF12533A6B7A}" type="slidenum">
              <a:rPr lang="en-US" smtClean="0">
                <a:solidFill>
                  <a:srgbClr val="919191"/>
                </a:solidFill>
              </a:rPr>
              <a:pPr/>
              <a:t>‹#›</a:t>
            </a:fld>
            <a:endParaRPr lang="en-US" dirty="0">
              <a:solidFill>
                <a:srgbClr val="919191"/>
              </a:solidFill>
            </a:endParaRPr>
          </a:p>
        </p:txBody>
      </p:sp>
      <p:sp>
        <p:nvSpPr>
          <p:cNvPr id="2" name="Titel 1"/>
          <p:cNvSpPr>
            <a:spLocks noGrp="1"/>
          </p:cNvSpPr>
          <p:nvPr>
            <p:ph type="title" hasCustomPrompt="1"/>
          </p:nvPr>
        </p:nvSpPr>
        <p:spPr>
          <a:xfrm>
            <a:off x="381000" y="381001"/>
            <a:ext cx="11430000" cy="1295401"/>
          </a:xfrm>
        </p:spPr>
        <p:txBody>
          <a:bodyPr/>
          <a:lstStyle>
            <a:lvl1pPr>
              <a:defRPr/>
            </a:lvl1pPr>
          </a:lstStyle>
          <a:p>
            <a:r>
              <a:rPr lang="en-US" dirty="0"/>
              <a:t>Click to edit Master title style</a:t>
            </a:r>
          </a:p>
        </p:txBody>
      </p:sp>
      <p:sp>
        <p:nvSpPr>
          <p:cNvPr id="5" name="Footer Placeholder 3"/>
          <p:cNvSpPr>
            <a:spLocks noGrp="1"/>
          </p:cNvSpPr>
          <p:nvPr>
            <p:ph type="ftr" sz="quarter" idx="3"/>
          </p:nvPr>
        </p:nvSpPr>
        <p:spPr>
          <a:xfrm>
            <a:off x="381000" y="6407924"/>
            <a:ext cx="4114800" cy="138499"/>
          </a:xfrm>
          <a:prstGeom prst="rect">
            <a:avLst/>
          </a:prstGeom>
        </p:spPr>
        <p:txBody>
          <a:bodyPr vert="horz" wrap="square" lIns="0" tIns="0" rIns="0" bIns="0" rtlCol="0" anchor="t" anchorCtr="0">
            <a:noAutofit/>
          </a:bodyPr>
          <a:lstStyle>
            <a:lvl1pPr marL="0" indent="0" algn="l">
              <a:lnSpc>
                <a:spcPct val="100000"/>
              </a:lnSpc>
              <a:spcBef>
                <a:spcPts val="0"/>
              </a:spcBef>
              <a:spcAft>
                <a:spcPts val="0"/>
              </a:spcAft>
              <a:buFontTx/>
              <a:buNone/>
              <a:defRPr lang="en-AU" sz="900" b="0" i="0">
                <a:solidFill>
                  <a:srgbClr val="919191"/>
                </a:solidFill>
                <a:latin typeface="Graphik" panose="020B0503030202060203" pitchFamily="34" charset="0"/>
                <a:sym typeface="Graphik" panose="020B0503030202060203" pitchFamily="34" charset="0"/>
              </a:defRPr>
            </a:lvl1pPr>
          </a:lstStyle>
          <a:p>
            <a:pPr defTabSz="1087106"/>
            <a:r>
              <a:rPr lang="en-US" dirty="0"/>
              <a:t>Copyright © 2019 Accenture All rights reserved.</a:t>
            </a:r>
          </a:p>
        </p:txBody>
      </p:sp>
      <p:sp>
        <p:nvSpPr>
          <p:cNvPr id="10" name="Inhaltsplatzhalter 9">
            <a:extLst>
              <a:ext uri="{FF2B5EF4-FFF2-40B4-BE49-F238E27FC236}">
                <a16:creationId xmlns:a16="http://schemas.microsoft.com/office/drawing/2014/main" id="{CA03F2D7-2EF8-452B-B7E7-ECCBE5981011}"/>
              </a:ext>
            </a:extLst>
          </p:cNvPr>
          <p:cNvSpPr>
            <a:spLocks noGrp="1"/>
          </p:cNvSpPr>
          <p:nvPr>
            <p:ph sz="quarter" idx="13" hasCustomPrompt="1"/>
          </p:nvPr>
        </p:nvSpPr>
        <p:spPr>
          <a:xfrm>
            <a:off x="381000" y="1808163"/>
            <a:ext cx="11430000" cy="4357687"/>
          </a:xfrm>
        </p:spPr>
        <p:txBody>
          <a:bodyPr/>
          <a:lstStyle>
            <a:lvl1pPr>
              <a:defRPr/>
            </a:lvl1pPr>
            <a:lvl2pPr>
              <a:defRPr/>
            </a:lvl2pPr>
            <a:lvl3pPr>
              <a:defRPr/>
            </a:lvl3pPr>
            <a:lvl4pPr>
              <a:defRPr/>
            </a:lvl4pPr>
            <a:lvl5pPr>
              <a:defRPr/>
            </a:lvl5pPr>
          </a:lstStyle>
          <a:p>
            <a:pPr lvl="0"/>
            <a:r>
              <a:rPr lang="en-US" dirty="0"/>
              <a:t>Edit Master text styles 1</a:t>
            </a:r>
          </a:p>
          <a:p>
            <a:pPr lvl="1"/>
            <a:r>
              <a:rPr lang="en-US" dirty="0"/>
              <a:t>Text 2</a:t>
            </a:r>
          </a:p>
          <a:p>
            <a:pPr lvl="2"/>
            <a:r>
              <a:rPr lang="en-US" dirty="0"/>
              <a:t>Text 3</a:t>
            </a:r>
          </a:p>
          <a:p>
            <a:pPr lvl="3"/>
            <a:r>
              <a:rPr lang="en-US" dirty="0"/>
              <a:t>Text 4</a:t>
            </a:r>
          </a:p>
          <a:p>
            <a:pPr lvl="4"/>
            <a:r>
              <a:rPr lang="en-US" dirty="0"/>
              <a:t>Text 5</a:t>
            </a:r>
          </a:p>
        </p:txBody>
      </p:sp>
    </p:spTree>
    <p:extLst>
      <p:ext uri="{BB962C8B-B14F-4D97-AF65-F5344CB8AC3E}">
        <p14:creationId xmlns:p14="http://schemas.microsoft.com/office/powerpoint/2010/main" val="3458800031"/>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1_Section intro">
    <p:spTree>
      <p:nvGrpSpPr>
        <p:cNvPr id="1" name=""/>
        <p:cNvGrpSpPr/>
        <p:nvPr/>
      </p:nvGrpSpPr>
      <p:grpSpPr>
        <a:xfrm>
          <a:off x="0" y="0"/>
          <a:ext cx="0" cy="0"/>
          <a:chOff x="0" y="0"/>
          <a:chExt cx="0" cy="0"/>
        </a:xfrm>
      </p:grpSpPr>
      <p:graphicFrame>
        <p:nvGraphicFramePr>
          <p:cNvPr id="6" name="Objekt 5" hidden="1">
            <a:extLst>
              <a:ext uri="{FF2B5EF4-FFF2-40B4-BE49-F238E27FC236}">
                <a16:creationId xmlns:a16="http://schemas.microsoft.com/office/drawing/2014/main" id="{79173F77-F46B-46BF-B348-1133B314C845}"/>
              </a:ext>
            </a:extLst>
          </p:cNvPr>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8927" name="think-cell Slide" r:id="rId4" imgW="423" imgH="424" progId="TCLayout.ActiveDocument.1">
                  <p:embed/>
                </p:oleObj>
              </mc:Choice>
              <mc:Fallback>
                <p:oleObj name="think-cell Slide" r:id="rId4" imgW="423" imgH="424" progId="TCLayout.ActiveDocument.1">
                  <p:embed/>
                  <p:pic>
                    <p:nvPicPr>
                      <p:cNvPr id="6" name="Objekt 5" hidden="1">
                        <a:extLst>
                          <a:ext uri="{FF2B5EF4-FFF2-40B4-BE49-F238E27FC236}">
                            <a16:creationId xmlns:a16="http://schemas.microsoft.com/office/drawing/2014/main" id="{79173F77-F46B-46BF-B348-1133B314C84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hasCustomPrompt="1"/>
          </p:nvPr>
        </p:nvSpPr>
        <p:spPr>
          <a:xfrm>
            <a:off x="380999" y="1803400"/>
            <a:ext cx="5553075" cy="4362450"/>
          </a:xfrm>
        </p:spPr>
        <p:txBody>
          <a:bodyPr tIns="0"/>
          <a:lstStyle>
            <a:lvl1pPr>
              <a:lnSpc>
                <a:spcPct val="80000"/>
              </a:lnSpc>
              <a:defRPr sz="5400" cap="all" baseline="0"/>
            </a:lvl1pPr>
          </a:lstStyle>
          <a:p>
            <a:r>
              <a:rPr lang="en-US" dirty="0"/>
              <a:t>SECTION INTRO</a:t>
            </a:r>
          </a:p>
        </p:txBody>
      </p:sp>
      <p:sp>
        <p:nvSpPr>
          <p:cNvPr id="3" name="Slide Number Placeholder 2"/>
          <p:cNvSpPr>
            <a:spLocks noGrp="1"/>
          </p:cNvSpPr>
          <p:nvPr>
            <p:ph type="sldNum" sz="quarter" idx="10"/>
          </p:nvPr>
        </p:nvSpPr>
        <p:spPr/>
        <p:txBody>
          <a:bodyPr/>
          <a:lstStyle/>
          <a:p>
            <a:fld id="{0D558541-60C9-42A2-8392-FF12533A6B7A}" type="slidenum">
              <a:rPr lang="en-US" smtClean="0">
                <a:solidFill>
                  <a:srgbClr val="919191"/>
                </a:solidFill>
              </a:rPr>
              <a:pPr/>
              <a:t>‹#›</a:t>
            </a:fld>
            <a:endParaRPr lang="en-US" dirty="0">
              <a:solidFill>
                <a:srgbClr val="919191"/>
              </a:solidFill>
            </a:endParaRPr>
          </a:p>
        </p:txBody>
      </p:sp>
      <p:sp>
        <p:nvSpPr>
          <p:cNvPr id="5" name="Footer Placeholder 3"/>
          <p:cNvSpPr>
            <a:spLocks noGrp="1"/>
          </p:cNvSpPr>
          <p:nvPr>
            <p:ph type="ftr" sz="quarter" idx="3"/>
          </p:nvPr>
        </p:nvSpPr>
        <p:spPr>
          <a:xfrm>
            <a:off x="381000" y="6407924"/>
            <a:ext cx="4114800" cy="138499"/>
          </a:xfrm>
          <a:prstGeom prst="rect">
            <a:avLst/>
          </a:prstGeom>
        </p:spPr>
        <p:txBody>
          <a:bodyPr vert="horz" wrap="square" lIns="0" tIns="0" rIns="0" bIns="0" rtlCol="0" anchor="t" anchorCtr="0">
            <a:noAutofit/>
          </a:bodyPr>
          <a:lstStyle>
            <a:lvl1pPr marL="0" indent="0" algn="l">
              <a:lnSpc>
                <a:spcPct val="100000"/>
              </a:lnSpc>
              <a:spcBef>
                <a:spcPts val="0"/>
              </a:spcBef>
              <a:spcAft>
                <a:spcPts val="0"/>
              </a:spcAft>
              <a:buFontTx/>
              <a:buNone/>
              <a:defRPr lang="en-AU" sz="900" b="0" i="0">
                <a:solidFill>
                  <a:srgbClr val="919191"/>
                </a:solidFill>
                <a:latin typeface="Graphik" panose="020B0503030202060203" pitchFamily="34" charset="0"/>
                <a:sym typeface="Graphik" panose="020B0503030202060203" pitchFamily="34" charset="0"/>
              </a:defRPr>
            </a:lvl1pPr>
          </a:lstStyle>
          <a:p>
            <a:pPr defTabSz="1087106"/>
            <a:r>
              <a:rPr lang="en-US" dirty="0"/>
              <a:t>Copyright © 2019 Accenture All rights reserved.</a:t>
            </a:r>
          </a:p>
        </p:txBody>
      </p:sp>
      <p:sp>
        <p:nvSpPr>
          <p:cNvPr id="9" name="Inhaltsplatzhalter 9">
            <a:extLst>
              <a:ext uri="{FF2B5EF4-FFF2-40B4-BE49-F238E27FC236}">
                <a16:creationId xmlns:a16="http://schemas.microsoft.com/office/drawing/2014/main" id="{DD544E4F-B287-4351-96FA-DC2857980F5A}"/>
              </a:ext>
            </a:extLst>
          </p:cNvPr>
          <p:cNvSpPr>
            <a:spLocks noGrp="1"/>
          </p:cNvSpPr>
          <p:nvPr>
            <p:ph sz="quarter" idx="13" hasCustomPrompt="1"/>
          </p:nvPr>
        </p:nvSpPr>
        <p:spPr>
          <a:xfrm>
            <a:off x="6275388" y="1808163"/>
            <a:ext cx="5535612" cy="4357687"/>
          </a:xfrm>
        </p:spPr>
        <p:txBody>
          <a:bodyPr/>
          <a:lstStyle>
            <a:lvl1pPr>
              <a:defRPr/>
            </a:lvl1pPr>
            <a:lvl2pPr>
              <a:defRPr/>
            </a:lvl2pPr>
            <a:lvl3pPr>
              <a:defRPr/>
            </a:lvl3pPr>
            <a:lvl4pPr>
              <a:defRPr/>
            </a:lvl4pPr>
            <a:lvl5pPr>
              <a:defRPr/>
            </a:lvl5pPr>
          </a:lstStyle>
          <a:p>
            <a:pPr lvl="0"/>
            <a:r>
              <a:rPr lang="en-US" dirty="0"/>
              <a:t>Edit Master text styles 1</a:t>
            </a:r>
          </a:p>
          <a:p>
            <a:pPr lvl="1"/>
            <a:r>
              <a:rPr lang="en-US" dirty="0"/>
              <a:t>Text 2</a:t>
            </a:r>
          </a:p>
          <a:p>
            <a:pPr lvl="2"/>
            <a:r>
              <a:rPr lang="en-US" dirty="0"/>
              <a:t>Text 3</a:t>
            </a:r>
          </a:p>
          <a:p>
            <a:pPr lvl="3"/>
            <a:r>
              <a:rPr lang="en-US" dirty="0"/>
              <a:t>Text 4</a:t>
            </a:r>
          </a:p>
          <a:p>
            <a:pPr lvl="4"/>
            <a:r>
              <a:rPr lang="en-US" dirty="0"/>
              <a:t>Text 5</a:t>
            </a:r>
          </a:p>
        </p:txBody>
      </p:sp>
    </p:spTree>
    <p:extLst>
      <p:ext uri="{BB962C8B-B14F-4D97-AF65-F5344CB8AC3E}">
        <p14:creationId xmlns:p14="http://schemas.microsoft.com/office/powerpoint/2010/main" val="3838544906"/>
      </p:ext>
    </p:extLst>
  </p:cSld>
  <p:clrMapOvr>
    <a:masterClrMapping/>
  </p:clrMapOvr>
  <p:extLst mod="1">
    <p:ext uri="{DCECCB84-F9BA-43D5-87BE-67443E8EF086}">
      <p15:sldGuideLst xmlns:p15="http://schemas.microsoft.com/office/powerpoint/2012/main">
        <p15:guide id="1" pos="3953">
          <p15:clr>
            <a:srgbClr val="FBAE40"/>
          </p15:clr>
        </p15:guide>
        <p15:guide id="2" pos="3749">
          <p15:clr>
            <a:srgbClr val="FBAE40"/>
          </p15:clr>
        </p15:guide>
      </p15:sldGuideLst>
    </p:ext>
  </p:extLst>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2_Section intro">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id="{044EE43C-CDDE-4051-B5B5-304D833AE6B7}"/>
              </a:ext>
            </a:extLst>
          </p:cNvPr>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9951" name="think-cell Slide" r:id="rId4" imgW="423" imgH="424" progId="TCLayout.ActiveDocument.1">
                  <p:embed/>
                </p:oleObj>
              </mc:Choice>
              <mc:Fallback>
                <p:oleObj name="think-cell Slide" r:id="rId4" imgW="423" imgH="424" progId="TCLayout.ActiveDocument.1">
                  <p:embed/>
                  <p:pic>
                    <p:nvPicPr>
                      <p:cNvPr id="5" name="Objekt 4" hidden="1">
                        <a:extLst>
                          <a:ext uri="{FF2B5EF4-FFF2-40B4-BE49-F238E27FC236}">
                            <a16:creationId xmlns:a16="http://schemas.microsoft.com/office/drawing/2014/main" id="{044EE43C-CDDE-4051-B5B5-304D833AE6B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5" name="Freihandform: Form 14">
            <a:extLst>
              <a:ext uri="{FF2B5EF4-FFF2-40B4-BE49-F238E27FC236}">
                <a16:creationId xmlns:a16="http://schemas.microsoft.com/office/drawing/2014/main" id="{A8D86D79-8F34-4C5C-ADCE-E09A64E1427C}"/>
              </a:ext>
            </a:extLst>
          </p:cNvPr>
          <p:cNvSpPr>
            <a:spLocks noChangeAspect="1"/>
          </p:cNvSpPr>
          <p:nvPr userDrawn="1"/>
        </p:nvSpPr>
        <p:spPr bwMode="auto">
          <a:xfrm>
            <a:off x="1869440" y="1813559"/>
            <a:ext cx="4040740" cy="4190699"/>
          </a:xfrm>
          <a:custGeom>
            <a:avLst/>
            <a:gdLst>
              <a:gd name="connsiteX0" fmla="*/ 0 w 3057462"/>
              <a:gd name="connsiteY0" fmla="*/ 0 h 3170930"/>
              <a:gd name="connsiteX1" fmla="*/ 3057462 w 3057462"/>
              <a:gd name="connsiteY1" fmla="*/ 1241998 h 3170930"/>
              <a:gd name="connsiteX2" fmla="*/ 3057462 w 3057462"/>
              <a:gd name="connsiteY2" fmla="*/ 1241999 h 3170930"/>
              <a:gd name="connsiteX3" fmla="*/ 3057462 w 3057462"/>
              <a:gd name="connsiteY3" fmla="*/ 1928931 h 3170930"/>
              <a:gd name="connsiteX4" fmla="*/ 3057462 w 3057462"/>
              <a:gd name="connsiteY4" fmla="*/ 1928932 h 3170930"/>
              <a:gd name="connsiteX5" fmla="*/ 0 w 3057462"/>
              <a:gd name="connsiteY5" fmla="*/ 3170930 h 3170930"/>
              <a:gd name="connsiteX6" fmla="*/ 0 w 3057462"/>
              <a:gd name="connsiteY6" fmla="*/ 2482464 h 3170930"/>
              <a:gd name="connsiteX7" fmla="*/ 2210897 w 3057462"/>
              <a:gd name="connsiteY7" fmla="*/ 1585465 h 3170930"/>
              <a:gd name="connsiteX8" fmla="*/ 0 w 3057462"/>
              <a:gd name="connsiteY8" fmla="*/ 688466 h 3170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57462" h="3170930">
                <a:moveTo>
                  <a:pt x="0" y="0"/>
                </a:moveTo>
                <a:lnTo>
                  <a:pt x="3057462" y="1241998"/>
                </a:lnTo>
                <a:lnTo>
                  <a:pt x="3057462" y="1241999"/>
                </a:lnTo>
                <a:lnTo>
                  <a:pt x="3057462" y="1928931"/>
                </a:lnTo>
                <a:lnTo>
                  <a:pt x="3057462" y="1928932"/>
                </a:lnTo>
                <a:lnTo>
                  <a:pt x="0" y="3170930"/>
                </a:lnTo>
                <a:lnTo>
                  <a:pt x="0" y="2482464"/>
                </a:lnTo>
                <a:lnTo>
                  <a:pt x="2210897" y="1585465"/>
                </a:lnTo>
                <a:lnTo>
                  <a:pt x="0" y="688466"/>
                </a:lnTo>
                <a:close/>
              </a:path>
            </a:pathLst>
          </a:custGeom>
          <a:gradFill flip="none" rotWithShape="1">
            <a:gsLst>
              <a:gs pos="0">
                <a:schemeClr val="accent3"/>
              </a:gs>
              <a:gs pos="100000">
                <a:schemeClr val="accent1"/>
              </a:gs>
            </a:gsLst>
            <a:lin ang="0" scaled="1"/>
            <a:tileRect/>
          </a:gradFill>
          <a:ln>
            <a:noFill/>
          </a:ln>
        </p:spPr>
        <p:txBody>
          <a:bodyPr vert="horz" wrap="square" lIns="91440" tIns="45720" rIns="91440" bIns="45720" numCol="1" anchor="t" anchorCtr="0" compatLnSpc="1">
            <a:prstTxWarp prst="textNoShape">
              <a:avLst/>
            </a:prstTxWarp>
            <a:noAutofit/>
          </a:bodyPr>
          <a:lstStyle/>
          <a:p>
            <a:endParaRPr lang="en-US" dirty="0">
              <a:latin typeface="Graphik" panose="020B0503030202060203" pitchFamily="34" charset="0"/>
              <a:sym typeface="Graphik" panose="020B0503030202060203" pitchFamily="34" charset="0"/>
            </a:endParaRPr>
          </a:p>
        </p:txBody>
      </p:sp>
      <p:sp>
        <p:nvSpPr>
          <p:cNvPr id="3" name="Slide Number Placeholder 2"/>
          <p:cNvSpPr>
            <a:spLocks noGrp="1"/>
          </p:cNvSpPr>
          <p:nvPr>
            <p:ph type="sldNum" sz="quarter" idx="10"/>
          </p:nvPr>
        </p:nvSpPr>
        <p:spPr/>
        <p:txBody>
          <a:bodyPr/>
          <a:lstStyle/>
          <a:p>
            <a:fld id="{0D558541-60C9-42A2-8392-FF12533A6B7A}" type="slidenum">
              <a:rPr lang="en-US" smtClean="0">
                <a:solidFill>
                  <a:srgbClr val="919191"/>
                </a:solidFill>
              </a:rPr>
              <a:pPr/>
              <a:t>‹#›</a:t>
            </a:fld>
            <a:endParaRPr lang="en-US" dirty="0">
              <a:solidFill>
                <a:srgbClr val="919191"/>
              </a:solidFill>
            </a:endParaRPr>
          </a:p>
        </p:txBody>
      </p:sp>
      <p:sp>
        <p:nvSpPr>
          <p:cNvPr id="2" name="Title 1"/>
          <p:cNvSpPr>
            <a:spLocks noGrp="1"/>
          </p:cNvSpPr>
          <p:nvPr>
            <p:ph type="title" hasCustomPrompt="1"/>
          </p:nvPr>
        </p:nvSpPr>
        <p:spPr>
          <a:xfrm>
            <a:off x="380999" y="2088363"/>
            <a:ext cx="4914901" cy="3641090"/>
          </a:xfrm>
        </p:spPr>
        <p:txBody>
          <a:bodyPr anchor="ctr" anchorCtr="0"/>
          <a:lstStyle>
            <a:lvl1pPr>
              <a:lnSpc>
                <a:spcPct val="70000"/>
              </a:lnSpc>
              <a:defRPr sz="5400" cap="all" baseline="0">
                <a:solidFill>
                  <a:schemeClr val="tx1"/>
                </a:solidFill>
              </a:defRPr>
            </a:lvl1pPr>
          </a:lstStyle>
          <a:p>
            <a:r>
              <a:rPr lang="en-US" dirty="0"/>
              <a:t>Section Intro</a:t>
            </a:r>
          </a:p>
        </p:txBody>
      </p:sp>
      <p:sp>
        <p:nvSpPr>
          <p:cNvPr id="9" name="Footer Placeholder 3"/>
          <p:cNvSpPr>
            <a:spLocks noGrp="1"/>
          </p:cNvSpPr>
          <p:nvPr>
            <p:ph type="ftr" sz="quarter" idx="3"/>
          </p:nvPr>
        </p:nvSpPr>
        <p:spPr>
          <a:xfrm>
            <a:off x="381000" y="6407924"/>
            <a:ext cx="4114800" cy="138499"/>
          </a:xfrm>
          <a:prstGeom prst="rect">
            <a:avLst/>
          </a:prstGeom>
        </p:spPr>
        <p:txBody>
          <a:bodyPr vert="horz" wrap="square" lIns="0" tIns="0" rIns="0" bIns="0" rtlCol="0" anchor="t" anchorCtr="0">
            <a:noAutofit/>
          </a:bodyPr>
          <a:lstStyle>
            <a:lvl1pPr marL="0" indent="0" algn="l">
              <a:lnSpc>
                <a:spcPct val="100000"/>
              </a:lnSpc>
              <a:spcBef>
                <a:spcPts val="0"/>
              </a:spcBef>
              <a:spcAft>
                <a:spcPts val="0"/>
              </a:spcAft>
              <a:buFontTx/>
              <a:buNone/>
              <a:defRPr lang="en-AU" sz="900" b="0" i="0">
                <a:solidFill>
                  <a:srgbClr val="919191"/>
                </a:solidFill>
                <a:latin typeface="Graphik" panose="020B0503030202060203" pitchFamily="34" charset="0"/>
                <a:sym typeface="Graphik" panose="020B0503030202060203" pitchFamily="34" charset="0"/>
              </a:defRPr>
            </a:lvl1pPr>
          </a:lstStyle>
          <a:p>
            <a:pPr defTabSz="1087106"/>
            <a:r>
              <a:rPr lang="en-US" dirty="0"/>
              <a:t>Copyright © 2019 Accenture All rights reserved.</a:t>
            </a:r>
          </a:p>
        </p:txBody>
      </p:sp>
      <p:sp>
        <p:nvSpPr>
          <p:cNvPr id="13" name="Inhaltsplatzhalter 9">
            <a:extLst>
              <a:ext uri="{FF2B5EF4-FFF2-40B4-BE49-F238E27FC236}">
                <a16:creationId xmlns:a16="http://schemas.microsoft.com/office/drawing/2014/main" id="{A64AAE5F-7EDC-4EB2-9060-2378AF8DD8B4}"/>
              </a:ext>
            </a:extLst>
          </p:cNvPr>
          <p:cNvSpPr>
            <a:spLocks noGrp="1"/>
          </p:cNvSpPr>
          <p:nvPr>
            <p:ph sz="quarter" idx="13" hasCustomPrompt="1"/>
          </p:nvPr>
        </p:nvSpPr>
        <p:spPr>
          <a:xfrm>
            <a:off x="6275388" y="1808163"/>
            <a:ext cx="5535612" cy="4357687"/>
          </a:xfrm>
        </p:spPr>
        <p:txBody>
          <a:bodyPr/>
          <a:lstStyle>
            <a:lvl1pPr>
              <a:defRPr/>
            </a:lvl1pPr>
            <a:lvl2pPr>
              <a:defRPr/>
            </a:lvl2pPr>
            <a:lvl3pPr>
              <a:defRPr/>
            </a:lvl3pPr>
            <a:lvl4pPr>
              <a:defRPr/>
            </a:lvl4pPr>
            <a:lvl5pPr>
              <a:defRPr/>
            </a:lvl5pPr>
          </a:lstStyle>
          <a:p>
            <a:pPr lvl="0"/>
            <a:r>
              <a:rPr lang="en-US" dirty="0"/>
              <a:t>Edit Master text styles 1</a:t>
            </a:r>
          </a:p>
          <a:p>
            <a:pPr lvl="1"/>
            <a:r>
              <a:rPr lang="en-US" dirty="0"/>
              <a:t>Text 2</a:t>
            </a:r>
          </a:p>
          <a:p>
            <a:pPr lvl="2"/>
            <a:r>
              <a:rPr lang="en-US" dirty="0"/>
              <a:t>Text 3</a:t>
            </a:r>
          </a:p>
          <a:p>
            <a:pPr lvl="3"/>
            <a:r>
              <a:rPr lang="en-US" dirty="0"/>
              <a:t>Text 4</a:t>
            </a:r>
          </a:p>
          <a:p>
            <a:pPr lvl="4"/>
            <a:r>
              <a:rPr lang="en-US" dirty="0"/>
              <a:t>Text 5</a:t>
            </a:r>
          </a:p>
        </p:txBody>
      </p:sp>
    </p:spTree>
    <p:extLst>
      <p:ext uri="{BB962C8B-B14F-4D97-AF65-F5344CB8AC3E}">
        <p14:creationId xmlns:p14="http://schemas.microsoft.com/office/powerpoint/2010/main" val="2397228884"/>
      </p:ext>
    </p:extLst>
  </p:cSld>
  <p:clrMapOvr>
    <a:masterClrMapping/>
  </p:clrMapOvr>
  <p:extLst mod="1">
    <p:ext uri="{DCECCB84-F9BA-43D5-87BE-67443E8EF086}">
      <p15:sldGuideLst xmlns:p15="http://schemas.microsoft.com/office/powerpoint/2012/main"/>
    </p:ext>
  </p:extLst>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Callout &amp; copy">
    <p:spTree>
      <p:nvGrpSpPr>
        <p:cNvPr id="1" name=""/>
        <p:cNvGrpSpPr/>
        <p:nvPr/>
      </p:nvGrpSpPr>
      <p:grpSpPr>
        <a:xfrm>
          <a:off x="0" y="0"/>
          <a:ext cx="0" cy="0"/>
          <a:chOff x="0" y="0"/>
          <a:chExt cx="0" cy="0"/>
        </a:xfrm>
      </p:grpSpPr>
      <p:graphicFrame>
        <p:nvGraphicFramePr>
          <p:cNvPr id="4" name="Objekt 3" hidden="1">
            <a:extLst>
              <a:ext uri="{FF2B5EF4-FFF2-40B4-BE49-F238E27FC236}">
                <a16:creationId xmlns:a16="http://schemas.microsoft.com/office/drawing/2014/main" id="{7AA8DA35-349C-4967-840C-C8706D12D30E}"/>
              </a:ext>
            </a:extLst>
          </p:cNvPr>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0975" name="think-cell Slide" r:id="rId4" imgW="423" imgH="424" progId="TCLayout.ActiveDocument.1">
                  <p:embed/>
                </p:oleObj>
              </mc:Choice>
              <mc:Fallback>
                <p:oleObj name="think-cell Slide" r:id="rId4" imgW="423" imgH="424" progId="TCLayout.ActiveDocument.1">
                  <p:embed/>
                  <p:pic>
                    <p:nvPicPr>
                      <p:cNvPr id="4" name="Objekt 3" hidden="1">
                        <a:extLst>
                          <a:ext uri="{FF2B5EF4-FFF2-40B4-BE49-F238E27FC236}">
                            <a16:creationId xmlns:a16="http://schemas.microsoft.com/office/drawing/2014/main" id="{7AA8DA35-349C-4967-840C-C8706D12D30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Slide Number Placeholder 5"/>
          <p:cNvSpPr>
            <a:spLocks noGrp="1"/>
          </p:cNvSpPr>
          <p:nvPr>
            <p:ph type="sldNum" sz="quarter" idx="12"/>
          </p:nvPr>
        </p:nvSpPr>
        <p:spPr/>
        <p:txBody>
          <a:bodyPr/>
          <a:lstStyle/>
          <a:p>
            <a:fld id="{0D558541-60C9-42A2-8392-FF12533A6B7A}" type="slidenum">
              <a:rPr lang="en-US" smtClean="0">
                <a:solidFill>
                  <a:srgbClr val="919191"/>
                </a:solidFill>
              </a:rPr>
              <a:pPr/>
              <a:t>‹#›</a:t>
            </a:fld>
            <a:endParaRPr lang="en-US" dirty="0">
              <a:solidFill>
                <a:srgbClr val="919191"/>
              </a:solidFill>
            </a:endParaRPr>
          </a:p>
        </p:txBody>
      </p:sp>
      <p:sp>
        <p:nvSpPr>
          <p:cNvPr id="2" name="Titel 1"/>
          <p:cNvSpPr>
            <a:spLocks noGrp="1"/>
          </p:cNvSpPr>
          <p:nvPr>
            <p:ph type="title" hasCustomPrompt="1"/>
          </p:nvPr>
        </p:nvSpPr>
        <p:spPr>
          <a:xfrm>
            <a:off x="381000" y="381001"/>
            <a:ext cx="11430000" cy="1295401"/>
          </a:xfrm>
        </p:spPr>
        <p:txBody>
          <a:bodyPr/>
          <a:lstStyle>
            <a:lvl1pPr>
              <a:defRPr/>
            </a:lvl1pPr>
          </a:lstStyle>
          <a:p>
            <a:r>
              <a:rPr lang="en-US" dirty="0"/>
              <a:t>Click to edit Master title style</a:t>
            </a:r>
          </a:p>
        </p:txBody>
      </p:sp>
      <p:sp>
        <p:nvSpPr>
          <p:cNvPr id="9" name="Footer Placeholder 3"/>
          <p:cNvSpPr>
            <a:spLocks noGrp="1"/>
          </p:cNvSpPr>
          <p:nvPr>
            <p:ph type="ftr" sz="quarter" idx="3"/>
          </p:nvPr>
        </p:nvSpPr>
        <p:spPr>
          <a:xfrm>
            <a:off x="381000" y="6407924"/>
            <a:ext cx="4114800" cy="138499"/>
          </a:xfrm>
          <a:prstGeom prst="rect">
            <a:avLst/>
          </a:prstGeom>
        </p:spPr>
        <p:txBody>
          <a:bodyPr vert="horz" wrap="square" lIns="0" tIns="0" rIns="0" bIns="0" rtlCol="0" anchor="t" anchorCtr="0">
            <a:noAutofit/>
          </a:bodyPr>
          <a:lstStyle>
            <a:lvl1pPr marL="0" indent="0" algn="l">
              <a:lnSpc>
                <a:spcPct val="100000"/>
              </a:lnSpc>
              <a:spcBef>
                <a:spcPts val="0"/>
              </a:spcBef>
              <a:spcAft>
                <a:spcPts val="0"/>
              </a:spcAft>
              <a:buFontTx/>
              <a:buNone/>
              <a:defRPr lang="en-AU" sz="900" b="0" i="0">
                <a:solidFill>
                  <a:srgbClr val="919191"/>
                </a:solidFill>
                <a:latin typeface="Graphik" panose="020B0503030202060203" pitchFamily="34" charset="0"/>
                <a:sym typeface="Graphik" panose="020B0503030202060203" pitchFamily="34" charset="0"/>
              </a:defRPr>
            </a:lvl1pPr>
          </a:lstStyle>
          <a:p>
            <a:pPr defTabSz="1087106"/>
            <a:r>
              <a:rPr lang="en-US" dirty="0"/>
              <a:t>Copyright © 2019 Accenture All rights reserved.</a:t>
            </a:r>
          </a:p>
        </p:txBody>
      </p:sp>
      <p:sp>
        <p:nvSpPr>
          <p:cNvPr id="10" name="Inhaltsplatzhalter 9">
            <a:extLst>
              <a:ext uri="{FF2B5EF4-FFF2-40B4-BE49-F238E27FC236}">
                <a16:creationId xmlns:a16="http://schemas.microsoft.com/office/drawing/2014/main" id="{0B6AE372-5CDF-4E5C-8628-07867A0A9D06}"/>
              </a:ext>
            </a:extLst>
          </p:cNvPr>
          <p:cNvSpPr>
            <a:spLocks noGrp="1"/>
          </p:cNvSpPr>
          <p:nvPr>
            <p:ph sz="quarter" idx="14" hasCustomPrompt="1"/>
          </p:nvPr>
        </p:nvSpPr>
        <p:spPr>
          <a:xfrm>
            <a:off x="381000" y="1808163"/>
            <a:ext cx="5535612" cy="4357687"/>
          </a:xfrm>
        </p:spPr>
        <p:txBody>
          <a:bodyPr/>
          <a:lstStyle>
            <a:lvl1pPr>
              <a:defRPr/>
            </a:lvl1pPr>
            <a:lvl2pPr>
              <a:defRPr/>
            </a:lvl2pPr>
            <a:lvl3pPr>
              <a:defRPr/>
            </a:lvl3pPr>
            <a:lvl4pPr>
              <a:defRPr/>
            </a:lvl4pPr>
            <a:lvl5pPr>
              <a:defRPr/>
            </a:lvl5pPr>
          </a:lstStyle>
          <a:p>
            <a:pPr lvl="0"/>
            <a:r>
              <a:rPr lang="en-US" dirty="0"/>
              <a:t>Edit Master text styles 1</a:t>
            </a:r>
          </a:p>
          <a:p>
            <a:pPr lvl="1"/>
            <a:r>
              <a:rPr lang="en-US" dirty="0"/>
              <a:t>Text 2</a:t>
            </a:r>
          </a:p>
          <a:p>
            <a:pPr lvl="2"/>
            <a:r>
              <a:rPr lang="en-US" dirty="0"/>
              <a:t>Text 3</a:t>
            </a:r>
          </a:p>
          <a:p>
            <a:pPr lvl="3"/>
            <a:r>
              <a:rPr lang="en-US" dirty="0"/>
              <a:t>Text 4</a:t>
            </a:r>
          </a:p>
          <a:p>
            <a:pPr lvl="4"/>
            <a:r>
              <a:rPr lang="en-US" dirty="0"/>
              <a:t>Text 5</a:t>
            </a:r>
          </a:p>
        </p:txBody>
      </p:sp>
      <p:sp>
        <p:nvSpPr>
          <p:cNvPr id="11" name="Inhaltsplatzhalter 9">
            <a:extLst>
              <a:ext uri="{FF2B5EF4-FFF2-40B4-BE49-F238E27FC236}">
                <a16:creationId xmlns:a16="http://schemas.microsoft.com/office/drawing/2014/main" id="{C2B9C2BC-995C-4DA1-9C88-E4D77DB3C6E8}"/>
              </a:ext>
            </a:extLst>
          </p:cNvPr>
          <p:cNvSpPr>
            <a:spLocks noGrp="1"/>
          </p:cNvSpPr>
          <p:nvPr>
            <p:ph sz="quarter" idx="13" hasCustomPrompt="1"/>
          </p:nvPr>
        </p:nvSpPr>
        <p:spPr>
          <a:xfrm>
            <a:off x="6275388" y="1808163"/>
            <a:ext cx="5535612" cy="4357687"/>
          </a:xfrm>
        </p:spPr>
        <p:txBody>
          <a:bodyPr/>
          <a:lstStyle>
            <a:lvl1pPr>
              <a:defRPr/>
            </a:lvl1pPr>
            <a:lvl2pPr>
              <a:defRPr/>
            </a:lvl2pPr>
            <a:lvl3pPr>
              <a:defRPr/>
            </a:lvl3pPr>
            <a:lvl4pPr>
              <a:defRPr/>
            </a:lvl4pPr>
            <a:lvl5pPr>
              <a:defRPr/>
            </a:lvl5pPr>
          </a:lstStyle>
          <a:p>
            <a:pPr lvl="0"/>
            <a:r>
              <a:rPr lang="en-US" dirty="0"/>
              <a:t>Edit Master text styles 1</a:t>
            </a:r>
          </a:p>
          <a:p>
            <a:pPr lvl="1"/>
            <a:r>
              <a:rPr lang="en-US" dirty="0"/>
              <a:t>Text 2</a:t>
            </a:r>
          </a:p>
          <a:p>
            <a:pPr lvl="2"/>
            <a:r>
              <a:rPr lang="en-US" dirty="0"/>
              <a:t>Text 3</a:t>
            </a:r>
          </a:p>
          <a:p>
            <a:pPr lvl="3"/>
            <a:r>
              <a:rPr lang="en-US" dirty="0"/>
              <a:t>Text 4</a:t>
            </a:r>
          </a:p>
          <a:p>
            <a:pPr lvl="4"/>
            <a:r>
              <a:rPr lang="en-US" dirty="0"/>
              <a:t>Text 5</a:t>
            </a:r>
          </a:p>
        </p:txBody>
      </p:sp>
    </p:spTree>
    <p:extLst>
      <p:ext uri="{BB962C8B-B14F-4D97-AF65-F5344CB8AC3E}">
        <p14:creationId xmlns:p14="http://schemas.microsoft.com/office/powerpoint/2010/main" val="604413711"/>
      </p:ext>
    </p:extLst>
  </p:cSld>
  <p:clrMapOvr>
    <a:masterClrMapping/>
  </p:clrMapOvr>
  <p:extLst mod="1">
    <p:ext uri="{DCECCB84-F9BA-43D5-87BE-67443E8EF086}">
      <p15:sldGuideLst xmlns:p15="http://schemas.microsoft.com/office/powerpoint/2012/main"/>
    </p:ext>
  </p:extLst>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Callout &amp; 2 columns">
    <p:spTree>
      <p:nvGrpSpPr>
        <p:cNvPr id="1" name=""/>
        <p:cNvGrpSpPr/>
        <p:nvPr/>
      </p:nvGrpSpPr>
      <p:grpSpPr>
        <a:xfrm>
          <a:off x="0" y="0"/>
          <a:ext cx="0" cy="0"/>
          <a:chOff x="0" y="0"/>
          <a:chExt cx="0" cy="0"/>
        </a:xfrm>
      </p:grpSpPr>
      <p:graphicFrame>
        <p:nvGraphicFramePr>
          <p:cNvPr id="4" name="Objekt 3" hidden="1">
            <a:extLst>
              <a:ext uri="{FF2B5EF4-FFF2-40B4-BE49-F238E27FC236}">
                <a16:creationId xmlns:a16="http://schemas.microsoft.com/office/drawing/2014/main" id="{7DA2902D-1508-4BAC-9924-516DB1EF4D9B}"/>
              </a:ext>
            </a:extLst>
          </p:cNvPr>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1999" name="think-cell Slide" r:id="rId4" imgW="423" imgH="424" progId="TCLayout.ActiveDocument.1">
                  <p:embed/>
                </p:oleObj>
              </mc:Choice>
              <mc:Fallback>
                <p:oleObj name="think-cell Slide" r:id="rId4" imgW="423" imgH="424" progId="TCLayout.ActiveDocument.1">
                  <p:embed/>
                  <p:pic>
                    <p:nvPicPr>
                      <p:cNvPr id="4" name="Objekt 3" hidden="1">
                        <a:extLst>
                          <a:ext uri="{FF2B5EF4-FFF2-40B4-BE49-F238E27FC236}">
                            <a16:creationId xmlns:a16="http://schemas.microsoft.com/office/drawing/2014/main" id="{7DA2902D-1508-4BAC-9924-516DB1EF4D9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Slide Number Placeholder 5"/>
          <p:cNvSpPr>
            <a:spLocks noGrp="1"/>
          </p:cNvSpPr>
          <p:nvPr>
            <p:ph type="sldNum" sz="quarter" idx="12"/>
          </p:nvPr>
        </p:nvSpPr>
        <p:spPr/>
        <p:txBody>
          <a:bodyPr/>
          <a:lstStyle/>
          <a:p>
            <a:fld id="{0D558541-60C9-42A2-8392-FF12533A6B7A}" type="slidenum">
              <a:rPr lang="en-US" smtClean="0">
                <a:solidFill>
                  <a:srgbClr val="919191"/>
                </a:solidFill>
              </a:rPr>
              <a:pPr/>
              <a:t>‹#›</a:t>
            </a:fld>
            <a:endParaRPr lang="en-US" dirty="0">
              <a:solidFill>
                <a:srgbClr val="919191"/>
              </a:solidFill>
            </a:endParaRPr>
          </a:p>
        </p:txBody>
      </p:sp>
      <p:sp>
        <p:nvSpPr>
          <p:cNvPr id="2" name="Titel 1"/>
          <p:cNvSpPr>
            <a:spLocks noGrp="1"/>
          </p:cNvSpPr>
          <p:nvPr>
            <p:ph type="title" hasCustomPrompt="1"/>
          </p:nvPr>
        </p:nvSpPr>
        <p:spPr>
          <a:xfrm>
            <a:off x="381000" y="381001"/>
            <a:ext cx="11430000" cy="1295401"/>
          </a:xfrm>
        </p:spPr>
        <p:txBody>
          <a:bodyPr/>
          <a:lstStyle>
            <a:lvl1pPr>
              <a:defRPr/>
            </a:lvl1pPr>
          </a:lstStyle>
          <a:p>
            <a:r>
              <a:rPr lang="en-US"/>
              <a:t>Click to edit Master title style</a:t>
            </a:r>
            <a:endParaRPr lang="en-US" dirty="0"/>
          </a:p>
        </p:txBody>
      </p:sp>
      <p:sp>
        <p:nvSpPr>
          <p:cNvPr id="8" name="Footer Placeholder 3"/>
          <p:cNvSpPr>
            <a:spLocks noGrp="1"/>
          </p:cNvSpPr>
          <p:nvPr>
            <p:ph type="ftr" sz="quarter" idx="3"/>
          </p:nvPr>
        </p:nvSpPr>
        <p:spPr>
          <a:xfrm>
            <a:off x="381000" y="6407924"/>
            <a:ext cx="4114800" cy="138499"/>
          </a:xfrm>
          <a:prstGeom prst="rect">
            <a:avLst/>
          </a:prstGeom>
        </p:spPr>
        <p:txBody>
          <a:bodyPr vert="horz" wrap="square" lIns="0" tIns="0" rIns="0" bIns="0" rtlCol="0" anchor="t" anchorCtr="0">
            <a:noAutofit/>
          </a:bodyPr>
          <a:lstStyle>
            <a:lvl1pPr marL="0" indent="0" algn="l">
              <a:lnSpc>
                <a:spcPct val="100000"/>
              </a:lnSpc>
              <a:spcBef>
                <a:spcPts val="0"/>
              </a:spcBef>
              <a:spcAft>
                <a:spcPts val="0"/>
              </a:spcAft>
              <a:buFontTx/>
              <a:buNone/>
              <a:defRPr lang="en-AU" sz="900" b="0" i="0">
                <a:solidFill>
                  <a:srgbClr val="919191"/>
                </a:solidFill>
                <a:latin typeface="Graphik" panose="020B0503030202060203" pitchFamily="34" charset="0"/>
                <a:sym typeface="Graphik" panose="020B0503030202060203" pitchFamily="34" charset="0"/>
              </a:defRPr>
            </a:lvl1pPr>
          </a:lstStyle>
          <a:p>
            <a:pPr defTabSz="1087106"/>
            <a:r>
              <a:rPr lang="en-US" dirty="0"/>
              <a:t>Copyright © 2019 Accenture All rights reserved.</a:t>
            </a:r>
          </a:p>
        </p:txBody>
      </p:sp>
      <p:sp>
        <p:nvSpPr>
          <p:cNvPr id="12" name="Inhaltsplatzhalter 9">
            <a:extLst>
              <a:ext uri="{FF2B5EF4-FFF2-40B4-BE49-F238E27FC236}">
                <a16:creationId xmlns:a16="http://schemas.microsoft.com/office/drawing/2014/main" id="{3EC50C46-BA8F-4C09-B018-3E5B6C4240B3}"/>
              </a:ext>
            </a:extLst>
          </p:cNvPr>
          <p:cNvSpPr>
            <a:spLocks noGrp="1"/>
          </p:cNvSpPr>
          <p:nvPr>
            <p:ph sz="quarter" idx="16" hasCustomPrompt="1"/>
          </p:nvPr>
        </p:nvSpPr>
        <p:spPr>
          <a:xfrm>
            <a:off x="8256588" y="1808163"/>
            <a:ext cx="3554412" cy="4357687"/>
          </a:xfrm>
        </p:spPr>
        <p:txBody>
          <a:bodyPr/>
          <a:lstStyle>
            <a:lvl1pPr>
              <a:defRPr/>
            </a:lvl1pPr>
            <a:lvl2pPr>
              <a:defRPr/>
            </a:lvl2pPr>
            <a:lvl3pPr>
              <a:defRPr/>
            </a:lvl3pPr>
            <a:lvl4pPr>
              <a:defRPr/>
            </a:lvl4pPr>
            <a:lvl5pPr>
              <a:defRPr/>
            </a:lvl5pPr>
          </a:lstStyle>
          <a:p>
            <a:pPr lvl="0"/>
            <a:r>
              <a:rPr lang="en-US" dirty="0"/>
              <a:t>Edit Master text styles 1</a:t>
            </a:r>
          </a:p>
          <a:p>
            <a:pPr lvl="1"/>
            <a:r>
              <a:rPr lang="en-US" dirty="0"/>
              <a:t>Text 2</a:t>
            </a:r>
          </a:p>
          <a:p>
            <a:pPr lvl="2"/>
            <a:r>
              <a:rPr lang="en-US" dirty="0"/>
              <a:t>Text 3</a:t>
            </a:r>
          </a:p>
          <a:p>
            <a:pPr lvl="3"/>
            <a:r>
              <a:rPr lang="en-US" dirty="0"/>
              <a:t>Text 4</a:t>
            </a:r>
          </a:p>
          <a:p>
            <a:pPr lvl="4"/>
            <a:r>
              <a:rPr lang="en-US" dirty="0"/>
              <a:t>Text 5</a:t>
            </a:r>
          </a:p>
        </p:txBody>
      </p:sp>
      <p:sp>
        <p:nvSpPr>
          <p:cNvPr id="13" name="Inhaltsplatzhalter 9">
            <a:extLst>
              <a:ext uri="{FF2B5EF4-FFF2-40B4-BE49-F238E27FC236}">
                <a16:creationId xmlns:a16="http://schemas.microsoft.com/office/drawing/2014/main" id="{997FF906-976D-4925-91EF-7668DBB64290}"/>
              </a:ext>
            </a:extLst>
          </p:cNvPr>
          <p:cNvSpPr>
            <a:spLocks noGrp="1"/>
          </p:cNvSpPr>
          <p:nvPr>
            <p:ph sz="quarter" idx="13" hasCustomPrompt="1"/>
          </p:nvPr>
        </p:nvSpPr>
        <p:spPr>
          <a:xfrm>
            <a:off x="381000" y="1808163"/>
            <a:ext cx="3554413" cy="4357687"/>
          </a:xfrm>
        </p:spPr>
        <p:txBody>
          <a:bodyPr/>
          <a:lstStyle>
            <a:lvl1pPr>
              <a:defRPr/>
            </a:lvl1pPr>
            <a:lvl2pPr>
              <a:defRPr/>
            </a:lvl2pPr>
            <a:lvl3pPr>
              <a:defRPr/>
            </a:lvl3pPr>
            <a:lvl4pPr>
              <a:defRPr/>
            </a:lvl4pPr>
            <a:lvl5pPr>
              <a:defRPr/>
            </a:lvl5pPr>
          </a:lstStyle>
          <a:p>
            <a:pPr lvl="0"/>
            <a:r>
              <a:rPr lang="en-US" dirty="0"/>
              <a:t>Edit Master text styles 1</a:t>
            </a:r>
          </a:p>
          <a:p>
            <a:pPr lvl="1"/>
            <a:r>
              <a:rPr lang="en-US" dirty="0"/>
              <a:t>Text 2</a:t>
            </a:r>
          </a:p>
          <a:p>
            <a:pPr lvl="2"/>
            <a:r>
              <a:rPr lang="en-US" dirty="0"/>
              <a:t>Text 3</a:t>
            </a:r>
          </a:p>
          <a:p>
            <a:pPr lvl="3"/>
            <a:r>
              <a:rPr lang="en-US" dirty="0"/>
              <a:t>Text 4</a:t>
            </a:r>
          </a:p>
          <a:p>
            <a:pPr lvl="4"/>
            <a:r>
              <a:rPr lang="en-US" dirty="0"/>
              <a:t>Text 5</a:t>
            </a:r>
          </a:p>
        </p:txBody>
      </p:sp>
      <p:sp>
        <p:nvSpPr>
          <p:cNvPr id="14" name="Inhaltsplatzhalter 9">
            <a:extLst>
              <a:ext uri="{FF2B5EF4-FFF2-40B4-BE49-F238E27FC236}">
                <a16:creationId xmlns:a16="http://schemas.microsoft.com/office/drawing/2014/main" id="{C794DE7D-9ED3-46A7-97ED-6983673C7E83}"/>
              </a:ext>
            </a:extLst>
          </p:cNvPr>
          <p:cNvSpPr>
            <a:spLocks noGrp="1"/>
          </p:cNvSpPr>
          <p:nvPr>
            <p:ph sz="quarter" idx="17" hasCustomPrompt="1"/>
          </p:nvPr>
        </p:nvSpPr>
        <p:spPr>
          <a:xfrm>
            <a:off x="4259262" y="1808163"/>
            <a:ext cx="3673476" cy="4357687"/>
          </a:xfrm>
        </p:spPr>
        <p:txBody>
          <a:bodyPr/>
          <a:lstStyle>
            <a:lvl1pPr>
              <a:defRPr/>
            </a:lvl1pPr>
            <a:lvl2pPr>
              <a:defRPr/>
            </a:lvl2pPr>
            <a:lvl3pPr>
              <a:defRPr/>
            </a:lvl3pPr>
            <a:lvl4pPr>
              <a:defRPr/>
            </a:lvl4pPr>
            <a:lvl5pPr>
              <a:defRPr/>
            </a:lvl5pPr>
          </a:lstStyle>
          <a:p>
            <a:pPr lvl="0"/>
            <a:r>
              <a:rPr lang="en-US" dirty="0"/>
              <a:t>Edit Master text styles 1</a:t>
            </a:r>
          </a:p>
          <a:p>
            <a:pPr lvl="1"/>
            <a:r>
              <a:rPr lang="en-US" dirty="0"/>
              <a:t>Text 2</a:t>
            </a:r>
          </a:p>
          <a:p>
            <a:pPr lvl="2"/>
            <a:r>
              <a:rPr lang="en-US" dirty="0"/>
              <a:t>Text 3</a:t>
            </a:r>
          </a:p>
          <a:p>
            <a:pPr lvl="3"/>
            <a:r>
              <a:rPr lang="en-US" dirty="0"/>
              <a:t>Text 4</a:t>
            </a:r>
          </a:p>
          <a:p>
            <a:pPr lvl="4"/>
            <a:r>
              <a:rPr lang="en-US" dirty="0"/>
              <a:t>Text 5</a:t>
            </a:r>
          </a:p>
        </p:txBody>
      </p:sp>
    </p:spTree>
    <p:extLst>
      <p:ext uri="{BB962C8B-B14F-4D97-AF65-F5344CB8AC3E}">
        <p14:creationId xmlns:p14="http://schemas.microsoft.com/office/powerpoint/2010/main" val="3047592557"/>
      </p:ext>
    </p:extLst>
  </p:cSld>
  <p:clrMapOvr>
    <a:masterClrMapping/>
  </p:clrMapOvr>
  <p:extLst mod="1">
    <p:ext uri="{DCECCB84-F9BA-43D5-87BE-67443E8EF086}">
      <p15:sldGuideLst xmlns:p15="http://schemas.microsoft.com/office/powerpoint/2012/main">
        <p15:guide id="1" pos="2683">
          <p15:clr>
            <a:srgbClr val="FBAE40"/>
          </p15:clr>
        </p15:guide>
        <p15:guide id="2" pos="2479">
          <p15:clr>
            <a:srgbClr val="FBAE40"/>
          </p15:clr>
        </p15:guide>
        <p15:guide id="3" pos="4997">
          <p15:clr>
            <a:srgbClr val="FBAE40"/>
          </p15:clr>
        </p15:guide>
        <p15:guide id="4" pos="5201">
          <p15:clr>
            <a:srgbClr val="FBAE40"/>
          </p15:clr>
        </p15:guide>
      </p15:sldGuideLst>
    </p:ext>
  </p:extLst>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4 columns">
    <p:spTree>
      <p:nvGrpSpPr>
        <p:cNvPr id="1" name=""/>
        <p:cNvGrpSpPr/>
        <p:nvPr/>
      </p:nvGrpSpPr>
      <p:grpSpPr>
        <a:xfrm>
          <a:off x="0" y="0"/>
          <a:ext cx="0" cy="0"/>
          <a:chOff x="0" y="0"/>
          <a:chExt cx="0" cy="0"/>
        </a:xfrm>
      </p:grpSpPr>
      <p:graphicFrame>
        <p:nvGraphicFramePr>
          <p:cNvPr id="4" name="Objekt 3" hidden="1">
            <a:extLst>
              <a:ext uri="{FF2B5EF4-FFF2-40B4-BE49-F238E27FC236}">
                <a16:creationId xmlns:a16="http://schemas.microsoft.com/office/drawing/2014/main" id="{BD211651-477B-4BD4-BBF1-F2C5CC6F65B5}"/>
              </a:ext>
            </a:extLst>
          </p:cNvPr>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3023" name="think-cell Slide" r:id="rId4" imgW="423" imgH="424" progId="TCLayout.ActiveDocument.1">
                  <p:embed/>
                </p:oleObj>
              </mc:Choice>
              <mc:Fallback>
                <p:oleObj name="think-cell Slide" r:id="rId4" imgW="423" imgH="424" progId="TCLayout.ActiveDocument.1">
                  <p:embed/>
                  <p:pic>
                    <p:nvPicPr>
                      <p:cNvPr id="4" name="Objekt 3" hidden="1">
                        <a:extLst>
                          <a:ext uri="{FF2B5EF4-FFF2-40B4-BE49-F238E27FC236}">
                            <a16:creationId xmlns:a16="http://schemas.microsoft.com/office/drawing/2014/main" id="{BD211651-477B-4BD4-BBF1-F2C5CC6F65B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Slide Number Placeholder 5"/>
          <p:cNvSpPr>
            <a:spLocks noGrp="1"/>
          </p:cNvSpPr>
          <p:nvPr>
            <p:ph type="sldNum" sz="quarter" idx="12"/>
          </p:nvPr>
        </p:nvSpPr>
        <p:spPr/>
        <p:txBody>
          <a:bodyPr/>
          <a:lstStyle/>
          <a:p>
            <a:fld id="{0D558541-60C9-42A2-8392-FF12533A6B7A}" type="slidenum">
              <a:rPr lang="en-US" smtClean="0">
                <a:solidFill>
                  <a:srgbClr val="919191"/>
                </a:solidFill>
              </a:rPr>
              <a:pPr/>
              <a:t>‹#›</a:t>
            </a:fld>
            <a:endParaRPr lang="en-US" dirty="0">
              <a:solidFill>
                <a:srgbClr val="919191"/>
              </a:solidFill>
            </a:endParaRPr>
          </a:p>
        </p:txBody>
      </p:sp>
      <p:sp>
        <p:nvSpPr>
          <p:cNvPr id="2" name="Titel 1"/>
          <p:cNvSpPr>
            <a:spLocks noGrp="1"/>
          </p:cNvSpPr>
          <p:nvPr>
            <p:ph type="title" hasCustomPrompt="1"/>
          </p:nvPr>
        </p:nvSpPr>
        <p:spPr>
          <a:xfrm>
            <a:off x="381000" y="381001"/>
            <a:ext cx="11430000" cy="1295401"/>
          </a:xfrm>
        </p:spPr>
        <p:txBody>
          <a:bodyPr/>
          <a:lstStyle>
            <a:lvl1pPr>
              <a:defRPr/>
            </a:lvl1pPr>
          </a:lstStyle>
          <a:p>
            <a:r>
              <a:rPr lang="en-US"/>
              <a:t>Click to edit Master title style</a:t>
            </a:r>
          </a:p>
        </p:txBody>
      </p:sp>
      <p:sp>
        <p:nvSpPr>
          <p:cNvPr id="12" name="Footer Placeholder 3"/>
          <p:cNvSpPr>
            <a:spLocks noGrp="1"/>
          </p:cNvSpPr>
          <p:nvPr>
            <p:ph type="ftr" sz="quarter" idx="3"/>
          </p:nvPr>
        </p:nvSpPr>
        <p:spPr>
          <a:xfrm>
            <a:off x="381000" y="6407924"/>
            <a:ext cx="4114800" cy="138499"/>
          </a:xfrm>
          <a:prstGeom prst="rect">
            <a:avLst/>
          </a:prstGeom>
        </p:spPr>
        <p:txBody>
          <a:bodyPr vert="horz" wrap="square" lIns="0" tIns="0" rIns="0" bIns="0" rtlCol="0" anchor="t" anchorCtr="0">
            <a:noAutofit/>
          </a:bodyPr>
          <a:lstStyle>
            <a:lvl1pPr marL="0" indent="0" algn="l">
              <a:lnSpc>
                <a:spcPct val="100000"/>
              </a:lnSpc>
              <a:spcBef>
                <a:spcPts val="0"/>
              </a:spcBef>
              <a:spcAft>
                <a:spcPts val="0"/>
              </a:spcAft>
              <a:buFontTx/>
              <a:buNone/>
              <a:defRPr lang="en-AU" sz="900" b="0" i="0">
                <a:solidFill>
                  <a:srgbClr val="919191"/>
                </a:solidFill>
                <a:latin typeface="Graphik" panose="020B0503030202060203" pitchFamily="34" charset="0"/>
                <a:sym typeface="Graphik" panose="020B0503030202060203" pitchFamily="34" charset="0"/>
              </a:defRPr>
            </a:lvl1pPr>
          </a:lstStyle>
          <a:p>
            <a:pPr defTabSz="1087106"/>
            <a:r>
              <a:rPr lang="en-US" dirty="0"/>
              <a:t>Copyright © 2019 Accenture All rights reserved.</a:t>
            </a:r>
          </a:p>
        </p:txBody>
      </p:sp>
      <p:sp>
        <p:nvSpPr>
          <p:cNvPr id="13" name="Inhaltsplatzhalter 9">
            <a:extLst>
              <a:ext uri="{FF2B5EF4-FFF2-40B4-BE49-F238E27FC236}">
                <a16:creationId xmlns:a16="http://schemas.microsoft.com/office/drawing/2014/main" id="{EB5D9D70-4ABE-4CFF-B0F0-CCAE18090CC3}"/>
              </a:ext>
            </a:extLst>
          </p:cNvPr>
          <p:cNvSpPr>
            <a:spLocks noGrp="1"/>
          </p:cNvSpPr>
          <p:nvPr>
            <p:ph sz="quarter" idx="13" hasCustomPrompt="1"/>
          </p:nvPr>
        </p:nvSpPr>
        <p:spPr>
          <a:xfrm>
            <a:off x="9191626" y="1808163"/>
            <a:ext cx="2619374" cy="4357687"/>
          </a:xfrm>
        </p:spPr>
        <p:txBody>
          <a:bodyPr/>
          <a:lstStyle>
            <a:lvl1pPr>
              <a:defRPr/>
            </a:lvl1pPr>
            <a:lvl2pPr>
              <a:defRPr/>
            </a:lvl2pPr>
            <a:lvl3pPr>
              <a:defRPr/>
            </a:lvl3pPr>
            <a:lvl4pPr>
              <a:defRPr/>
            </a:lvl4pPr>
            <a:lvl5pPr>
              <a:defRPr/>
            </a:lvl5pPr>
          </a:lstStyle>
          <a:p>
            <a:pPr lvl="0"/>
            <a:r>
              <a:rPr lang="en-US" dirty="0"/>
              <a:t>Edit Master text styles 1</a:t>
            </a:r>
          </a:p>
          <a:p>
            <a:pPr lvl="1"/>
            <a:r>
              <a:rPr lang="en-US" dirty="0"/>
              <a:t>Text 2</a:t>
            </a:r>
          </a:p>
          <a:p>
            <a:pPr lvl="2"/>
            <a:r>
              <a:rPr lang="en-US" dirty="0"/>
              <a:t>Text 3</a:t>
            </a:r>
          </a:p>
          <a:p>
            <a:pPr lvl="3"/>
            <a:r>
              <a:rPr lang="en-US" dirty="0"/>
              <a:t>Text 4</a:t>
            </a:r>
          </a:p>
          <a:p>
            <a:pPr lvl="4"/>
            <a:r>
              <a:rPr lang="en-US" dirty="0"/>
              <a:t>Text 5</a:t>
            </a:r>
          </a:p>
        </p:txBody>
      </p:sp>
      <p:sp>
        <p:nvSpPr>
          <p:cNvPr id="14" name="Inhaltsplatzhalter 9">
            <a:extLst>
              <a:ext uri="{FF2B5EF4-FFF2-40B4-BE49-F238E27FC236}">
                <a16:creationId xmlns:a16="http://schemas.microsoft.com/office/drawing/2014/main" id="{AED078B1-B973-403E-82C1-9750AADC0533}"/>
              </a:ext>
            </a:extLst>
          </p:cNvPr>
          <p:cNvSpPr>
            <a:spLocks noGrp="1"/>
          </p:cNvSpPr>
          <p:nvPr>
            <p:ph sz="quarter" idx="14" hasCustomPrompt="1"/>
          </p:nvPr>
        </p:nvSpPr>
        <p:spPr>
          <a:xfrm>
            <a:off x="381001" y="1808163"/>
            <a:ext cx="2619374" cy="4357687"/>
          </a:xfrm>
        </p:spPr>
        <p:txBody>
          <a:bodyPr/>
          <a:lstStyle>
            <a:lvl1pPr>
              <a:defRPr/>
            </a:lvl1pPr>
            <a:lvl2pPr>
              <a:defRPr/>
            </a:lvl2pPr>
            <a:lvl3pPr>
              <a:defRPr/>
            </a:lvl3pPr>
            <a:lvl4pPr>
              <a:defRPr/>
            </a:lvl4pPr>
            <a:lvl5pPr>
              <a:defRPr/>
            </a:lvl5pPr>
          </a:lstStyle>
          <a:p>
            <a:pPr lvl="0"/>
            <a:r>
              <a:rPr lang="en-US" dirty="0"/>
              <a:t>Edit Master text styles 1</a:t>
            </a:r>
          </a:p>
          <a:p>
            <a:pPr lvl="1"/>
            <a:r>
              <a:rPr lang="en-US" dirty="0"/>
              <a:t>Text 2</a:t>
            </a:r>
          </a:p>
          <a:p>
            <a:pPr lvl="2"/>
            <a:r>
              <a:rPr lang="en-US" dirty="0"/>
              <a:t>Text 3</a:t>
            </a:r>
          </a:p>
          <a:p>
            <a:pPr lvl="3"/>
            <a:r>
              <a:rPr lang="en-US" dirty="0"/>
              <a:t>Text 4</a:t>
            </a:r>
          </a:p>
          <a:p>
            <a:pPr lvl="4"/>
            <a:r>
              <a:rPr lang="en-US" dirty="0"/>
              <a:t>Text 5</a:t>
            </a:r>
          </a:p>
        </p:txBody>
      </p:sp>
      <p:sp>
        <p:nvSpPr>
          <p:cNvPr id="15" name="Inhaltsplatzhalter 9">
            <a:extLst>
              <a:ext uri="{FF2B5EF4-FFF2-40B4-BE49-F238E27FC236}">
                <a16:creationId xmlns:a16="http://schemas.microsoft.com/office/drawing/2014/main" id="{1A6F1BCC-4A63-4BA3-93BE-0454777BF32F}"/>
              </a:ext>
            </a:extLst>
          </p:cNvPr>
          <p:cNvSpPr>
            <a:spLocks noGrp="1"/>
          </p:cNvSpPr>
          <p:nvPr>
            <p:ph sz="quarter" idx="15" hasCustomPrompt="1"/>
          </p:nvPr>
        </p:nvSpPr>
        <p:spPr>
          <a:xfrm>
            <a:off x="3317876" y="1808163"/>
            <a:ext cx="2619374" cy="4357687"/>
          </a:xfrm>
        </p:spPr>
        <p:txBody>
          <a:bodyPr/>
          <a:lstStyle>
            <a:lvl1pPr>
              <a:defRPr/>
            </a:lvl1pPr>
            <a:lvl2pPr>
              <a:defRPr/>
            </a:lvl2pPr>
            <a:lvl3pPr>
              <a:defRPr/>
            </a:lvl3pPr>
            <a:lvl4pPr>
              <a:defRPr/>
            </a:lvl4pPr>
            <a:lvl5pPr>
              <a:defRPr/>
            </a:lvl5pPr>
          </a:lstStyle>
          <a:p>
            <a:pPr lvl="0"/>
            <a:r>
              <a:rPr lang="en-US" dirty="0"/>
              <a:t>Edit Master text styles 1</a:t>
            </a:r>
          </a:p>
          <a:p>
            <a:pPr lvl="1"/>
            <a:r>
              <a:rPr lang="en-US" dirty="0"/>
              <a:t>Text 2</a:t>
            </a:r>
          </a:p>
          <a:p>
            <a:pPr lvl="2"/>
            <a:r>
              <a:rPr lang="en-US" dirty="0"/>
              <a:t>Text 3</a:t>
            </a:r>
          </a:p>
          <a:p>
            <a:pPr lvl="3"/>
            <a:r>
              <a:rPr lang="en-US" dirty="0"/>
              <a:t>Text 4</a:t>
            </a:r>
          </a:p>
          <a:p>
            <a:pPr lvl="4"/>
            <a:r>
              <a:rPr lang="en-US" dirty="0"/>
              <a:t>Text 5</a:t>
            </a:r>
          </a:p>
        </p:txBody>
      </p:sp>
      <p:sp>
        <p:nvSpPr>
          <p:cNvPr id="16" name="Inhaltsplatzhalter 9">
            <a:extLst>
              <a:ext uri="{FF2B5EF4-FFF2-40B4-BE49-F238E27FC236}">
                <a16:creationId xmlns:a16="http://schemas.microsoft.com/office/drawing/2014/main" id="{3515D043-668B-4260-842A-3253C4F201A0}"/>
              </a:ext>
            </a:extLst>
          </p:cNvPr>
          <p:cNvSpPr>
            <a:spLocks noGrp="1"/>
          </p:cNvSpPr>
          <p:nvPr>
            <p:ph sz="quarter" idx="16" hasCustomPrompt="1"/>
          </p:nvPr>
        </p:nvSpPr>
        <p:spPr>
          <a:xfrm>
            <a:off x="6254751" y="1808163"/>
            <a:ext cx="2619374" cy="4357687"/>
          </a:xfrm>
        </p:spPr>
        <p:txBody>
          <a:bodyPr/>
          <a:lstStyle>
            <a:lvl1pPr>
              <a:defRPr/>
            </a:lvl1pPr>
            <a:lvl2pPr>
              <a:defRPr/>
            </a:lvl2pPr>
            <a:lvl3pPr>
              <a:defRPr/>
            </a:lvl3pPr>
            <a:lvl4pPr>
              <a:defRPr/>
            </a:lvl4pPr>
            <a:lvl5pPr>
              <a:defRPr/>
            </a:lvl5pPr>
          </a:lstStyle>
          <a:p>
            <a:pPr lvl="0"/>
            <a:r>
              <a:rPr lang="en-US" dirty="0"/>
              <a:t>Edit Master text styles 1</a:t>
            </a:r>
          </a:p>
          <a:p>
            <a:pPr lvl="1"/>
            <a:r>
              <a:rPr lang="en-US" dirty="0"/>
              <a:t>Text 2</a:t>
            </a:r>
          </a:p>
          <a:p>
            <a:pPr lvl="2"/>
            <a:r>
              <a:rPr lang="en-US" dirty="0"/>
              <a:t>Text 3</a:t>
            </a:r>
          </a:p>
          <a:p>
            <a:pPr lvl="3"/>
            <a:r>
              <a:rPr lang="en-US" dirty="0"/>
              <a:t>Text 4</a:t>
            </a:r>
          </a:p>
          <a:p>
            <a:pPr lvl="4"/>
            <a:r>
              <a:rPr lang="en-US" dirty="0"/>
              <a:t>Text 5</a:t>
            </a:r>
          </a:p>
        </p:txBody>
      </p:sp>
    </p:spTree>
    <p:extLst>
      <p:ext uri="{BB962C8B-B14F-4D97-AF65-F5344CB8AC3E}">
        <p14:creationId xmlns:p14="http://schemas.microsoft.com/office/powerpoint/2010/main" val="3501060450"/>
      </p:ext>
    </p:extLst>
  </p:cSld>
  <p:clrMapOvr>
    <a:masterClrMapping/>
  </p:clrMapOvr>
  <p:extLst mod="1">
    <p:ext uri="{DCECCB84-F9BA-43D5-87BE-67443E8EF086}">
      <p15:sldGuideLst xmlns:p15="http://schemas.microsoft.com/office/powerpoint/2012/main">
        <p15:guide id="1" pos="3749">
          <p15:clr>
            <a:srgbClr val="FBAE40"/>
          </p15:clr>
        </p15:guide>
        <p15:guide id="2" pos="3931">
          <p15:clr>
            <a:srgbClr val="FBAE40"/>
          </p15:clr>
        </p15:guide>
        <p15:guide id="3" pos="5586">
          <p15:clr>
            <a:srgbClr val="FBAE40"/>
          </p15:clr>
        </p15:guide>
        <p15:guide id="4" pos="5790">
          <p15:clr>
            <a:srgbClr val="FBAE40"/>
          </p15:clr>
        </p15:guide>
        <p15:guide id="5" pos="2094">
          <p15:clr>
            <a:srgbClr val="FBAE40"/>
          </p15:clr>
        </p15:guide>
        <p15:guide id="6" pos="189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Section intro">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0D558541-60C9-42A2-8392-FF12533A6B7A}" type="slidenum">
              <a:rPr lang="en-US" smtClean="0">
                <a:solidFill>
                  <a:srgbClr val="919191"/>
                </a:solidFill>
              </a:rPr>
              <a:pPr/>
              <a:t>‹#›</a:t>
            </a:fld>
            <a:endParaRPr lang="en-US" dirty="0">
              <a:solidFill>
                <a:srgbClr val="919191"/>
              </a:solidFill>
            </a:endParaRPr>
          </a:p>
        </p:txBody>
      </p:sp>
      <p:sp>
        <p:nvSpPr>
          <p:cNvPr id="8" name="Text Placeholder 7"/>
          <p:cNvSpPr>
            <a:spLocks noGrp="1"/>
          </p:cNvSpPr>
          <p:nvPr>
            <p:ph type="body" sz="quarter" idx="11"/>
          </p:nvPr>
        </p:nvSpPr>
        <p:spPr>
          <a:xfrm>
            <a:off x="6276975" y="1808163"/>
            <a:ext cx="5578475" cy="4357687"/>
          </a:xfrm>
        </p:spPr>
        <p:txBody>
          <a:bodyPr vert="horz" lIns="0" tIns="0" rIns="0" bIns="0" rtlCol="0">
            <a:noAutofit/>
          </a:bodyPr>
          <a:lstStyle>
            <a:lvl1pPr>
              <a:defRPr lang="en-US" sz="2400" dirty="0" smtClean="0"/>
            </a:lvl1pPr>
            <a:lvl2pPr>
              <a:defRPr lang="en-US" sz="1600" dirty="0" smtClean="0"/>
            </a:lvl2pPr>
            <a:lvl3pPr>
              <a:defRPr lang="en-US" sz="1600" dirty="0" smtClean="0"/>
            </a:lvl3pPr>
            <a:lvl4pPr>
              <a:defRPr lang="en-US" sz="1600" dirty="0" smtClean="0"/>
            </a:lvl4pPr>
            <a:lvl5pPr>
              <a:defRPr lang="en-US" sz="1600" dirty="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grpSp>
        <p:nvGrpSpPr>
          <p:cNvPr id="5" name="Group 35"/>
          <p:cNvGrpSpPr/>
          <p:nvPr userDrawn="1"/>
        </p:nvGrpSpPr>
        <p:grpSpPr>
          <a:xfrm>
            <a:off x="1828800" y="1676821"/>
            <a:ext cx="4105275" cy="4190699"/>
            <a:chOff x="336907" y="342900"/>
            <a:chExt cx="2298344" cy="2346169"/>
          </a:xfrm>
        </p:grpSpPr>
        <p:sp>
          <p:nvSpPr>
            <p:cNvPr id="6" name="Freeform 12"/>
            <p:cNvSpPr>
              <a:spLocks/>
            </p:cNvSpPr>
            <p:nvPr userDrawn="1"/>
          </p:nvSpPr>
          <p:spPr bwMode="auto">
            <a:xfrm>
              <a:off x="336907" y="1283172"/>
              <a:ext cx="2298344" cy="1405897"/>
            </a:xfrm>
            <a:custGeom>
              <a:avLst/>
              <a:gdLst>
                <a:gd name="T0" fmla="*/ 0 w 2495"/>
                <a:gd name="T1" fmla="*/ 961 h 1525"/>
                <a:gd name="T2" fmla="*/ 0 w 2495"/>
                <a:gd name="T3" fmla="*/ 961 h 1525"/>
                <a:gd name="T4" fmla="*/ 0 w 2495"/>
                <a:gd name="T5" fmla="*/ 1525 h 1525"/>
                <a:gd name="T6" fmla="*/ 2495 w 2495"/>
                <a:gd name="T7" fmla="*/ 512 h 1525"/>
                <a:gd name="T8" fmla="*/ 2495 w 2495"/>
                <a:gd name="T9" fmla="*/ 0 h 1525"/>
                <a:gd name="T10" fmla="*/ 0 w 2495"/>
                <a:gd name="T11" fmla="*/ 961 h 1525"/>
              </a:gdLst>
              <a:ahLst/>
              <a:cxnLst>
                <a:cxn ang="0">
                  <a:pos x="T0" y="T1"/>
                </a:cxn>
                <a:cxn ang="0">
                  <a:pos x="T2" y="T3"/>
                </a:cxn>
                <a:cxn ang="0">
                  <a:pos x="T4" y="T5"/>
                </a:cxn>
                <a:cxn ang="0">
                  <a:pos x="T6" y="T7"/>
                </a:cxn>
                <a:cxn ang="0">
                  <a:pos x="T8" y="T9"/>
                </a:cxn>
                <a:cxn ang="0">
                  <a:pos x="T10" y="T11"/>
                </a:cxn>
              </a:cxnLst>
              <a:rect l="0" t="0" r="r" b="b"/>
              <a:pathLst>
                <a:path w="2495" h="1525">
                  <a:moveTo>
                    <a:pt x="0" y="961"/>
                  </a:moveTo>
                  <a:cubicBezTo>
                    <a:pt x="0" y="961"/>
                    <a:pt x="0" y="961"/>
                    <a:pt x="0" y="961"/>
                  </a:cubicBezTo>
                  <a:cubicBezTo>
                    <a:pt x="0" y="1525"/>
                    <a:pt x="0" y="1525"/>
                    <a:pt x="0" y="1525"/>
                  </a:cubicBezTo>
                  <a:cubicBezTo>
                    <a:pt x="2495" y="512"/>
                    <a:pt x="2495" y="512"/>
                    <a:pt x="2495" y="512"/>
                  </a:cubicBezTo>
                  <a:cubicBezTo>
                    <a:pt x="2495" y="0"/>
                    <a:pt x="2495" y="0"/>
                    <a:pt x="2495" y="0"/>
                  </a:cubicBezTo>
                  <a:lnTo>
                    <a:pt x="0" y="961"/>
                  </a:lnTo>
                  <a:close/>
                </a:path>
              </a:pathLst>
            </a:custGeom>
            <a:gradFill>
              <a:gsLst>
                <a:gs pos="0">
                  <a:srgbClr val="00F3FF"/>
                </a:gs>
                <a:gs pos="100000">
                  <a:srgbClr val="2800FF"/>
                </a:gs>
              </a:gsLst>
              <a:lin ang="0" scaled="1"/>
            </a:gradFill>
            <a:ln>
              <a:noFill/>
            </a:ln>
            <a:extLst/>
          </p:spPr>
          <p:txBody>
            <a:bodyPr vert="horz" wrap="square" lIns="91440" tIns="45720" rIns="91440" bIns="45720" numCol="1" anchor="t" anchorCtr="0" compatLnSpc="1">
              <a:prstTxWarp prst="textNoShape">
                <a:avLst/>
              </a:prstTxWarp>
            </a:bodyPr>
            <a:lstStyle/>
            <a:p>
              <a:endParaRPr lang="en-AU" dirty="0">
                <a:solidFill>
                  <a:srgbClr val="000000"/>
                </a:solidFill>
              </a:endParaRPr>
            </a:p>
          </p:txBody>
        </p:sp>
        <p:sp>
          <p:nvSpPr>
            <p:cNvPr id="7" name="Freeform 11"/>
            <p:cNvSpPr>
              <a:spLocks/>
            </p:cNvSpPr>
            <p:nvPr userDrawn="1"/>
          </p:nvSpPr>
          <p:spPr bwMode="auto">
            <a:xfrm>
              <a:off x="336907" y="342900"/>
              <a:ext cx="2298344" cy="1412213"/>
            </a:xfrm>
            <a:custGeom>
              <a:avLst/>
              <a:gdLst>
                <a:gd name="T0" fmla="*/ 2495 w 2495"/>
                <a:gd name="T1" fmla="*/ 1532 h 1532"/>
                <a:gd name="T2" fmla="*/ 2495 w 2495"/>
                <a:gd name="T3" fmla="*/ 1013 h 1532"/>
                <a:gd name="T4" fmla="*/ 0 w 2495"/>
                <a:gd name="T5" fmla="*/ 0 h 1532"/>
                <a:gd name="T6" fmla="*/ 0 w 2495"/>
                <a:gd name="T7" fmla="*/ 565 h 1532"/>
                <a:gd name="T8" fmla="*/ 2494 w 2495"/>
                <a:gd name="T9" fmla="*/ 1532 h 1532"/>
                <a:gd name="T10" fmla="*/ 2495 w 2495"/>
                <a:gd name="T11" fmla="*/ 1532 h 1532"/>
              </a:gdLst>
              <a:ahLst/>
              <a:cxnLst>
                <a:cxn ang="0">
                  <a:pos x="T0" y="T1"/>
                </a:cxn>
                <a:cxn ang="0">
                  <a:pos x="T2" y="T3"/>
                </a:cxn>
                <a:cxn ang="0">
                  <a:pos x="T4" y="T5"/>
                </a:cxn>
                <a:cxn ang="0">
                  <a:pos x="T6" y="T7"/>
                </a:cxn>
                <a:cxn ang="0">
                  <a:pos x="T8" y="T9"/>
                </a:cxn>
                <a:cxn ang="0">
                  <a:pos x="T10" y="T11"/>
                </a:cxn>
              </a:cxnLst>
              <a:rect l="0" t="0" r="r" b="b"/>
              <a:pathLst>
                <a:path w="2495" h="1532">
                  <a:moveTo>
                    <a:pt x="2495" y="1532"/>
                  </a:moveTo>
                  <a:cubicBezTo>
                    <a:pt x="2495" y="1013"/>
                    <a:pt x="2495" y="1013"/>
                    <a:pt x="2495" y="1013"/>
                  </a:cubicBezTo>
                  <a:cubicBezTo>
                    <a:pt x="0" y="0"/>
                    <a:pt x="0" y="0"/>
                    <a:pt x="0" y="0"/>
                  </a:cubicBezTo>
                  <a:cubicBezTo>
                    <a:pt x="0" y="565"/>
                    <a:pt x="0" y="565"/>
                    <a:pt x="0" y="565"/>
                  </a:cubicBezTo>
                  <a:cubicBezTo>
                    <a:pt x="812" y="880"/>
                    <a:pt x="1906" y="1304"/>
                    <a:pt x="2494" y="1532"/>
                  </a:cubicBezTo>
                  <a:lnTo>
                    <a:pt x="2495" y="1532"/>
                  </a:lnTo>
                  <a:close/>
                </a:path>
              </a:pathLst>
            </a:custGeom>
            <a:solidFill>
              <a:schemeClr val="accent4"/>
            </a:solidFill>
            <a:ln>
              <a:noFill/>
            </a:ln>
            <a:extLst/>
          </p:spPr>
          <p:txBody>
            <a:bodyPr vert="horz" wrap="square" lIns="91440" tIns="45720" rIns="91440" bIns="45720" numCol="1" anchor="t" anchorCtr="0" compatLnSpc="1">
              <a:prstTxWarp prst="textNoShape">
                <a:avLst/>
              </a:prstTxWarp>
            </a:bodyPr>
            <a:lstStyle/>
            <a:p>
              <a:endParaRPr lang="en-AU" dirty="0">
                <a:solidFill>
                  <a:srgbClr val="000000"/>
                </a:solidFill>
              </a:endParaRPr>
            </a:p>
          </p:txBody>
        </p:sp>
      </p:grpSp>
      <p:sp>
        <p:nvSpPr>
          <p:cNvPr id="2" name="Title 1"/>
          <p:cNvSpPr>
            <a:spLocks noGrp="1"/>
          </p:cNvSpPr>
          <p:nvPr>
            <p:ph type="title" hasCustomPrompt="1"/>
          </p:nvPr>
        </p:nvSpPr>
        <p:spPr>
          <a:xfrm>
            <a:off x="380999" y="1803399"/>
            <a:ext cx="5553075" cy="4362571"/>
          </a:xfrm>
        </p:spPr>
        <p:txBody>
          <a:bodyPr anchor="ctr" anchorCtr="0"/>
          <a:lstStyle>
            <a:lvl1pPr>
              <a:lnSpc>
                <a:spcPct val="80000"/>
              </a:lnSpc>
              <a:defRPr sz="5400" cap="all" baseline="0">
                <a:solidFill>
                  <a:schemeClr val="tx1"/>
                </a:solidFill>
              </a:defRPr>
            </a:lvl1pPr>
          </a:lstStyle>
          <a:p>
            <a:r>
              <a:rPr lang="en-US" dirty="0"/>
              <a:t>Click </a:t>
            </a:r>
            <a:br>
              <a:rPr lang="en-US" dirty="0"/>
            </a:br>
            <a:r>
              <a:rPr lang="en-US" dirty="0"/>
              <a:t>to edit Master title</a:t>
            </a:r>
          </a:p>
        </p:txBody>
      </p:sp>
      <p:sp>
        <p:nvSpPr>
          <p:cNvPr id="9" name="Footer Placeholder 3"/>
          <p:cNvSpPr>
            <a:spLocks noGrp="1"/>
          </p:cNvSpPr>
          <p:nvPr>
            <p:ph type="ftr" sz="quarter" idx="3"/>
          </p:nvPr>
        </p:nvSpPr>
        <p:spPr>
          <a:xfrm>
            <a:off x="381000" y="6407924"/>
            <a:ext cx="4114800" cy="138499"/>
          </a:xfrm>
          <a:prstGeom prst="rect">
            <a:avLst/>
          </a:prstGeom>
        </p:spPr>
        <p:txBody>
          <a:bodyPr vert="horz" wrap="square" lIns="0" tIns="0" rIns="0" bIns="0" rtlCol="0" anchor="t" anchorCtr="0">
            <a:noAutofit/>
          </a:bodyPr>
          <a:lstStyle>
            <a:lvl1pPr marL="0" indent="0" algn="l">
              <a:lnSpc>
                <a:spcPct val="100000"/>
              </a:lnSpc>
              <a:spcBef>
                <a:spcPts val="0"/>
              </a:spcBef>
              <a:spcAft>
                <a:spcPts val="0"/>
              </a:spcAft>
              <a:buFontTx/>
              <a:buNone/>
              <a:defRPr lang="en-AU" sz="900" b="0" i="0">
                <a:solidFill>
                  <a:srgbClr val="919191"/>
                </a:solidFill>
                <a:latin typeface="Graphik Regular" panose="020B0604020202020204" pitchFamily="34" charset="0"/>
              </a:defRPr>
            </a:lvl1pPr>
          </a:lstStyle>
          <a:p>
            <a:pPr defTabSz="1087106"/>
            <a:r>
              <a:rPr lang="en-US"/>
              <a:t>Copyright © 2018 Accenture  All rights reserved.</a:t>
            </a:r>
            <a:endParaRPr lang="en-US" dirty="0"/>
          </a:p>
        </p:txBody>
      </p:sp>
    </p:spTree>
    <p:extLst>
      <p:ext uri="{BB962C8B-B14F-4D97-AF65-F5344CB8AC3E}">
        <p14:creationId xmlns:p14="http://schemas.microsoft.com/office/powerpoint/2010/main" val="1534154384"/>
      </p:ext>
    </p:extLst>
  </p:cSld>
  <p:clrMapOvr>
    <a:masterClrMapping/>
  </p:clrMapOvr>
  <p:extLst mod="1">
    <p:ext uri="{DCECCB84-F9BA-43D5-87BE-67443E8EF086}">
      <p15:sldGuideLst xmlns:p15="http://schemas.microsoft.com/office/powerpoint/2012/main">
        <p15:guide id="1" pos="3749">
          <p15:clr>
            <a:srgbClr val="FBAE40"/>
          </p15:clr>
        </p15:guide>
        <p15:guide id="2" pos="3953">
          <p15:clr>
            <a:srgbClr val="FBAE40"/>
          </p15:clr>
        </p15:guide>
      </p15:sldGuideLst>
    </p:ext>
  </p:extLst>
</p:sldLayout>
</file>

<file path=ppt/slideLayouts/slideLayout190.xml><?xml version="1.0" encoding="utf-8"?>
<p:sldLayout xmlns:a="http://schemas.openxmlformats.org/drawingml/2006/main" xmlns:r="http://schemas.openxmlformats.org/officeDocument/2006/relationships" xmlns:p="http://schemas.openxmlformats.org/presentationml/2006/main" showMasterSp="0" preserve="1" userDrawn="1">
  <p:cSld name="2_Blank">
    <p:bg>
      <p:bgPr>
        <a:gradFill>
          <a:gsLst>
            <a:gs pos="0">
              <a:schemeClr val="accent1"/>
            </a:gs>
            <a:gs pos="100000">
              <a:schemeClr val="accent3"/>
            </a:gs>
          </a:gsLst>
          <a:lin ang="3600000" scaled="0"/>
        </a:gradFill>
        <a:effectLst/>
      </p:bgPr>
    </p:bg>
    <p:spTree>
      <p:nvGrpSpPr>
        <p:cNvPr id="1" name=""/>
        <p:cNvGrpSpPr/>
        <p:nvPr/>
      </p:nvGrpSpPr>
      <p:grpSpPr>
        <a:xfrm>
          <a:off x="0" y="0"/>
          <a:ext cx="0" cy="0"/>
          <a:chOff x="0" y="0"/>
          <a:chExt cx="0" cy="0"/>
        </a:xfrm>
      </p:grpSpPr>
      <p:graphicFrame>
        <p:nvGraphicFramePr>
          <p:cNvPr id="2" name="Objekt 1" hidden="1">
            <a:extLst>
              <a:ext uri="{FF2B5EF4-FFF2-40B4-BE49-F238E27FC236}">
                <a16:creationId xmlns:a16="http://schemas.microsoft.com/office/drawing/2014/main" id="{8FE1C07B-2916-4C7B-90B6-18DB322D4CD3}"/>
              </a:ext>
            </a:extLst>
          </p:cNvPr>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4047" name="think-cell Slide" r:id="rId4" imgW="423" imgH="424" progId="TCLayout.ActiveDocument.1">
                  <p:embed/>
                </p:oleObj>
              </mc:Choice>
              <mc:Fallback>
                <p:oleObj name="think-cell Slide" r:id="rId4" imgW="423" imgH="424" progId="TCLayout.ActiveDocument.1">
                  <p:embed/>
                  <p:pic>
                    <p:nvPicPr>
                      <p:cNvPr id="2" name="Objekt 1" hidden="1">
                        <a:extLst>
                          <a:ext uri="{FF2B5EF4-FFF2-40B4-BE49-F238E27FC236}">
                            <a16:creationId xmlns:a16="http://schemas.microsoft.com/office/drawing/2014/main" id="{8FE1C07B-2916-4C7B-90B6-18DB322D4CD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Slide Number Placeholder 2"/>
          <p:cNvSpPr>
            <a:spLocks noGrp="1"/>
          </p:cNvSpPr>
          <p:nvPr>
            <p:ph type="sldNum" sz="quarter" idx="11"/>
          </p:nvPr>
        </p:nvSpPr>
        <p:spPr/>
        <p:txBody>
          <a:bodyPr/>
          <a:lstStyle>
            <a:lvl1pPr>
              <a:defRPr>
                <a:solidFill>
                  <a:schemeClr val="bg1"/>
                </a:solidFill>
              </a:defRPr>
            </a:lvl1pPr>
          </a:lstStyle>
          <a:p>
            <a:fld id="{0D558541-60C9-42A2-8392-FF12533A6B7A}" type="slidenum">
              <a:rPr lang="en-US" smtClean="0">
                <a:solidFill>
                  <a:srgbClr val="FFFFFF"/>
                </a:solidFill>
              </a:rPr>
              <a:pPr/>
              <a:t>‹#›</a:t>
            </a:fld>
            <a:endParaRPr lang="en-US" dirty="0">
              <a:solidFill>
                <a:srgbClr val="FFFFFF"/>
              </a:solidFill>
            </a:endParaRPr>
          </a:p>
        </p:txBody>
      </p:sp>
      <p:sp>
        <p:nvSpPr>
          <p:cNvPr id="7" name="Footer Placeholder 3"/>
          <p:cNvSpPr>
            <a:spLocks noGrp="1"/>
          </p:cNvSpPr>
          <p:nvPr>
            <p:ph type="ftr" sz="quarter" idx="3"/>
          </p:nvPr>
        </p:nvSpPr>
        <p:spPr>
          <a:xfrm>
            <a:off x="381000" y="6407924"/>
            <a:ext cx="4114800" cy="138499"/>
          </a:xfrm>
          <a:prstGeom prst="rect">
            <a:avLst/>
          </a:prstGeom>
        </p:spPr>
        <p:txBody>
          <a:bodyPr vert="horz" wrap="square" lIns="0" tIns="0" rIns="0" bIns="0" rtlCol="0" anchor="t" anchorCtr="0">
            <a:noAutofit/>
          </a:bodyPr>
          <a:lstStyle>
            <a:lvl1pPr marL="0" indent="0" algn="l">
              <a:lnSpc>
                <a:spcPct val="100000"/>
              </a:lnSpc>
              <a:spcBef>
                <a:spcPts val="0"/>
              </a:spcBef>
              <a:spcAft>
                <a:spcPts val="0"/>
              </a:spcAft>
              <a:buFontTx/>
              <a:buNone/>
              <a:defRPr lang="en-AU" sz="900" b="0" i="0">
                <a:solidFill>
                  <a:schemeClr val="bg1"/>
                </a:solidFill>
                <a:latin typeface="Graphik" panose="020B0503030202060203" pitchFamily="34" charset="0"/>
                <a:sym typeface="Graphik" panose="020B0503030202060203" pitchFamily="34" charset="0"/>
              </a:defRPr>
            </a:lvl1pPr>
          </a:lstStyle>
          <a:p>
            <a:pPr defTabSz="1087106"/>
            <a:r>
              <a:rPr lang="en-US" dirty="0"/>
              <a:t>Copyright © 2019 Accenture All rights reserved.</a:t>
            </a:r>
          </a:p>
        </p:txBody>
      </p:sp>
      <p:sp>
        <p:nvSpPr>
          <p:cNvPr id="5" name="Footer Placeholder 3">
            <a:extLst>
              <a:ext uri="{FF2B5EF4-FFF2-40B4-BE49-F238E27FC236}">
                <a16:creationId xmlns:a16="http://schemas.microsoft.com/office/drawing/2014/main" id="{C2B37E42-018F-45C0-9837-24B315757DB6}"/>
              </a:ext>
            </a:extLst>
          </p:cNvPr>
          <p:cNvSpPr txBox="1">
            <a:spLocks/>
          </p:cNvSpPr>
          <p:nvPr userDrawn="1"/>
        </p:nvSpPr>
        <p:spPr>
          <a:xfrm>
            <a:off x="6764388" y="6407924"/>
            <a:ext cx="4114800" cy="138499"/>
          </a:xfrm>
          <a:prstGeom prst="rect">
            <a:avLst/>
          </a:prstGeom>
        </p:spPr>
        <p:txBody>
          <a:bodyPr vert="horz" wrap="square" lIns="0" tIns="0" rIns="0" bIns="0" rtlCol="0">
            <a:spAutoFit/>
          </a:bodyPr>
          <a:lstStyle>
            <a:defPPr>
              <a:defRPr lang="en-US"/>
            </a:defPPr>
            <a:lvl1pPr marL="0" algn="l" defTabSz="914400" rtl="0" eaLnBrk="1" latinLnBrk="0" hangingPunct="1">
              <a:defRPr lang="en-AU" sz="900" b="0" i="0" kern="1200">
                <a:solidFill>
                  <a:schemeClr val="tx2"/>
                </a:solidFill>
                <a:latin typeface="Graphik" panose="020B0503030202060203" pitchFamily="34" charset="0"/>
                <a:ea typeface="+mn-ea"/>
                <a:cs typeface="+mn-cs"/>
                <a:sym typeface="Graphik" panose="020B050303020206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1087106"/>
            <a:r>
              <a:rPr lang="en-US" dirty="0">
                <a:solidFill>
                  <a:schemeClr val="bg1"/>
                </a:solidFill>
              </a:rPr>
              <a:t>*** Internal Use Only *** </a:t>
            </a:r>
          </a:p>
        </p:txBody>
      </p:sp>
    </p:spTree>
    <p:extLst>
      <p:ext uri="{BB962C8B-B14F-4D97-AF65-F5344CB8AC3E}">
        <p14:creationId xmlns:p14="http://schemas.microsoft.com/office/powerpoint/2010/main" val="1936309739"/>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showMasterSp="0" preserve="1" userDrawn="1">
  <p:cSld name="5_Blank">
    <p:bg>
      <p:bgPr>
        <a:gradFill>
          <a:gsLst>
            <a:gs pos="0">
              <a:schemeClr val="accent1"/>
            </a:gs>
            <a:gs pos="100000">
              <a:schemeClr val="accent3"/>
            </a:gs>
          </a:gsLst>
          <a:lin ang="3600000" scaled="0"/>
        </a:gradFill>
        <a:effectLst/>
      </p:bgPr>
    </p:bg>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id="{F0847A57-DEFA-4C7D-B1D1-64DBFE9156F5}"/>
              </a:ext>
            </a:extLst>
          </p:cNvPr>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5071" name="think-cell Slide" r:id="rId4" imgW="423" imgH="424" progId="TCLayout.ActiveDocument.1">
                  <p:embed/>
                </p:oleObj>
              </mc:Choice>
              <mc:Fallback>
                <p:oleObj name="think-cell Slide" r:id="rId4" imgW="423" imgH="424" progId="TCLayout.ActiveDocument.1">
                  <p:embed/>
                  <p:pic>
                    <p:nvPicPr>
                      <p:cNvPr id="5" name="Objekt 4" hidden="1">
                        <a:extLst>
                          <a:ext uri="{FF2B5EF4-FFF2-40B4-BE49-F238E27FC236}">
                            <a16:creationId xmlns:a16="http://schemas.microsoft.com/office/drawing/2014/main" id="{F0847A57-DEFA-4C7D-B1D1-64DBFE9156F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Slide Number Placeholder 2"/>
          <p:cNvSpPr>
            <a:spLocks noGrp="1"/>
          </p:cNvSpPr>
          <p:nvPr>
            <p:ph type="sldNum" sz="quarter" idx="11"/>
          </p:nvPr>
        </p:nvSpPr>
        <p:spPr/>
        <p:txBody>
          <a:bodyPr/>
          <a:lstStyle>
            <a:lvl1pPr>
              <a:defRPr>
                <a:solidFill>
                  <a:schemeClr val="bg1"/>
                </a:solidFill>
              </a:defRPr>
            </a:lvl1pPr>
          </a:lstStyle>
          <a:p>
            <a:fld id="{0D558541-60C9-42A2-8392-FF12533A6B7A}" type="slidenum">
              <a:rPr lang="en-US" smtClean="0">
                <a:solidFill>
                  <a:srgbClr val="FFFFFF"/>
                </a:solidFill>
              </a:rPr>
              <a:pPr/>
              <a:t>‹#›</a:t>
            </a:fld>
            <a:endParaRPr lang="en-US" dirty="0">
              <a:solidFill>
                <a:srgbClr val="FFFFFF"/>
              </a:solidFill>
            </a:endParaRPr>
          </a:p>
        </p:txBody>
      </p:sp>
      <p:sp>
        <p:nvSpPr>
          <p:cNvPr id="2" name="Title 1"/>
          <p:cNvSpPr>
            <a:spLocks noGrp="1"/>
          </p:cNvSpPr>
          <p:nvPr>
            <p:ph type="title"/>
          </p:nvPr>
        </p:nvSpPr>
        <p:spPr>
          <a:xfrm>
            <a:off x="345018" y="3719880"/>
            <a:ext cx="10027707" cy="1151063"/>
          </a:xfrm>
        </p:spPr>
        <p:txBody>
          <a:bodyPr/>
          <a:lstStyle>
            <a:lvl1pPr>
              <a:defRPr>
                <a:solidFill>
                  <a:schemeClr val="bg1"/>
                </a:solidFill>
              </a:defRPr>
            </a:lvl1pPr>
          </a:lstStyle>
          <a:p>
            <a:r>
              <a:rPr lang="de-DE"/>
              <a:t>Mastertitelformat bearbeiten</a:t>
            </a:r>
            <a:endParaRPr lang="en-AU" dirty="0"/>
          </a:p>
        </p:txBody>
      </p:sp>
      <p:sp>
        <p:nvSpPr>
          <p:cNvPr id="8" name="Footer Placeholder 3"/>
          <p:cNvSpPr>
            <a:spLocks noGrp="1"/>
          </p:cNvSpPr>
          <p:nvPr>
            <p:ph type="ftr" sz="quarter" idx="3"/>
          </p:nvPr>
        </p:nvSpPr>
        <p:spPr>
          <a:xfrm>
            <a:off x="381000" y="6407924"/>
            <a:ext cx="4114800" cy="138499"/>
          </a:xfrm>
          <a:prstGeom prst="rect">
            <a:avLst/>
          </a:prstGeom>
        </p:spPr>
        <p:txBody>
          <a:bodyPr vert="horz" wrap="square" lIns="0" tIns="0" rIns="0" bIns="0" rtlCol="0" anchor="t" anchorCtr="0">
            <a:noAutofit/>
          </a:bodyPr>
          <a:lstStyle>
            <a:lvl1pPr marL="0" indent="0" algn="l">
              <a:lnSpc>
                <a:spcPct val="100000"/>
              </a:lnSpc>
              <a:spcBef>
                <a:spcPts val="0"/>
              </a:spcBef>
              <a:spcAft>
                <a:spcPts val="0"/>
              </a:spcAft>
              <a:buFontTx/>
              <a:buNone/>
              <a:defRPr lang="en-AU" sz="900" b="0" i="0">
                <a:solidFill>
                  <a:schemeClr val="bg1"/>
                </a:solidFill>
                <a:latin typeface="Graphik" panose="020B0503030202060203" pitchFamily="34" charset="0"/>
                <a:sym typeface="Graphik" panose="020B0503030202060203" pitchFamily="34" charset="0"/>
              </a:defRPr>
            </a:lvl1pPr>
          </a:lstStyle>
          <a:p>
            <a:pPr defTabSz="1087106"/>
            <a:r>
              <a:rPr lang="en-US" dirty="0"/>
              <a:t>Copyright © 2019 Accenture All rights reserved.</a:t>
            </a:r>
          </a:p>
        </p:txBody>
      </p:sp>
      <p:sp>
        <p:nvSpPr>
          <p:cNvPr id="6" name="Footer Placeholder 3">
            <a:extLst>
              <a:ext uri="{FF2B5EF4-FFF2-40B4-BE49-F238E27FC236}">
                <a16:creationId xmlns:a16="http://schemas.microsoft.com/office/drawing/2014/main" id="{682AE04A-FC15-4C07-AFDD-68A2F807CD04}"/>
              </a:ext>
            </a:extLst>
          </p:cNvPr>
          <p:cNvSpPr txBox="1">
            <a:spLocks/>
          </p:cNvSpPr>
          <p:nvPr userDrawn="1"/>
        </p:nvSpPr>
        <p:spPr>
          <a:xfrm>
            <a:off x="6764388" y="6407924"/>
            <a:ext cx="4114800" cy="138499"/>
          </a:xfrm>
          <a:prstGeom prst="rect">
            <a:avLst/>
          </a:prstGeom>
        </p:spPr>
        <p:txBody>
          <a:bodyPr vert="horz" wrap="square" lIns="0" tIns="0" rIns="0" bIns="0" rtlCol="0">
            <a:spAutoFit/>
          </a:bodyPr>
          <a:lstStyle>
            <a:defPPr>
              <a:defRPr lang="en-US"/>
            </a:defPPr>
            <a:lvl1pPr marL="0" algn="l" defTabSz="914400" rtl="0" eaLnBrk="1" latinLnBrk="0" hangingPunct="1">
              <a:defRPr lang="en-AU" sz="900" b="0" i="0" kern="1200">
                <a:solidFill>
                  <a:schemeClr val="tx2"/>
                </a:solidFill>
                <a:latin typeface="Graphik" panose="020B0503030202060203" pitchFamily="34" charset="0"/>
                <a:ea typeface="+mn-ea"/>
                <a:cs typeface="+mn-cs"/>
                <a:sym typeface="Graphik" panose="020B050303020206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1087106"/>
            <a:r>
              <a:rPr lang="en-US" dirty="0">
                <a:solidFill>
                  <a:schemeClr val="bg1"/>
                </a:solidFill>
              </a:rPr>
              <a:t>*** Internal Use Only *** </a:t>
            </a:r>
          </a:p>
        </p:txBody>
      </p:sp>
    </p:spTree>
    <p:extLst>
      <p:ext uri="{BB962C8B-B14F-4D97-AF65-F5344CB8AC3E}">
        <p14:creationId xmlns:p14="http://schemas.microsoft.com/office/powerpoint/2010/main" val="4192298861"/>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F5ACA38-0CD2-45E1-8255-58937A8FA382}"/>
              </a:ext>
            </a:extLst>
          </p:cNvPr>
          <p:cNvGraphicFramePr>
            <a:graphicFrameLocks noChangeAspect="1"/>
          </p:cNvGraphicFramePr>
          <p:nvPr userDrawn="1">
            <p:custDataLst>
              <p:tags r:id="rId2"/>
            </p:custDataLs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46095" name="think-cell Slide" r:id="rId4" imgW="395" imgH="396" progId="TCLayout.ActiveDocument.1">
                  <p:embed/>
                </p:oleObj>
              </mc:Choice>
              <mc:Fallback>
                <p:oleObj name="think-cell Slide" r:id="rId4" imgW="395" imgH="396" progId="TCLayout.ActiveDocument.1">
                  <p:embed/>
                  <p:pic>
                    <p:nvPicPr>
                      <p:cNvPr id="2" name="Object 1" hidden="1">
                        <a:extLst>
                          <a:ext uri="{FF2B5EF4-FFF2-40B4-BE49-F238E27FC236}">
                            <a16:creationId xmlns:a16="http://schemas.microsoft.com/office/drawing/2014/main" id="{1F5ACA38-0CD2-45E1-8255-58937A8FA382}"/>
                          </a:ext>
                        </a:extLst>
                      </p:cNvPr>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9" name="Text Placeholder 8"/>
          <p:cNvSpPr>
            <a:spLocks noGrp="1"/>
          </p:cNvSpPr>
          <p:nvPr>
            <p:ph type="body" sz="quarter" idx="12"/>
          </p:nvPr>
        </p:nvSpPr>
        <p:spPr>
          <a:xfrm>
            <a:off x="345019" y="1427164"/>
            <a:ext cx="11348315" cy="4668837"/>
          </a:xfrm>
        </p:spPr>
        <p:txBody>
          <a:bodyPr/>
          <a:lstStyle>
            <a:lvl1pPr marL="0" indent="0">
              <a:buNone/>
              <a:defRPr sz="1867"/>
            </a:lvl1pPr>
            <a:lvl2pPr>
              <a:defRPr sz="1599"/>
            </a:lvl2pPr>
            <a:lvl3pPr>
              <a:defRPr sz="1467"/>
            </a:lvl3pPr>
            <a:lvl4pPr>
              <a:defRPr sz="1332"/>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Title 11"/>
          <p:cNvSpPr>
            <a:spLocks noGrp="1"/>
          </p:cNvSpPr>
          <p:nvPr>
            <p:ph type="title"/>
          </p:nvPr>
        </p:nvSpPr>
        <p:spPr>
          <a:xfrm>
            <a:off x="345020" y="332077"/>
            <a:ext cx="11348315" cy="776139"/>
          </a:xfrm>
        </p:spPr>
        <p:txBody>
          <a:bodyPr/>
          <a:lstStyle>
            <a:lvl1pPr>
              <a:defRPr sz="2399"/>
            </a:lvl1pPr>
          </a:lstStyle>
          <a:p>
            <a:r>
              <a:rPr lang="en-US" dirty="0"/>
              <a:t>Click to edit Master title style</a:t>
            </a:r>
            <a:endParaRPr lang="en-GB" dirty="0"/>
          </a:p>
        </p:txBody>
      </p:sp>
      <p:sp>
        <p:nvSpPr>
          <p:cNvPr id="6" name="Slide Number Placeholder 5">
            <a:extLst>
              <a:ext uri="{FF2B5EF4-FFF2-40B4-BE49-F238E27FC236}">
                <a16:creationId xmlns:a16="http://schemas.microsoft.com/office/drawing/2014/main" id="{AB273DB7-B34E-4A9C-A7D6-E278A81BDE38}"/>
              </a:ext>
            </a:extLst>
          </p:cNvPr>
          <p:cNvSpPr>
            <a:spLocks noGrp="1"/>
          </p:cNvSpPr>
          <p:nvPr>
            <p:ph type="sldNum" sz="quarter" idx="4"/>
          </p:nvPr>
        </p:nvSpPr>
        <p:spPr>
          <a:xfrm>
            <a:off x="11506203" y="6519010"/>
            <a:ext cx="304799" cy="206375"/>
          </a:xfrm>
          <a:prstGeom prst="rect">
            <a:avLst/>
          </a:prstGeom>
        </p:spPr>
        <p:txBody>
          <a:bodyPr vert="horz" lIns="0" tIns="0" rIns="0" bIns="0" rtlCol="0" anchor="b" anchorCtr="0"/>
          <a:lstStyle>
            <a:lvl1pPr algn="r">
              <a:defRPr sz="1000">
                <a:solidFill>
                  <a:schemeClr val="bg1">
                    <a:lumMod val="65000"/>
                  </a:schemeClr>
                </a:solidFill>
                <a:latin typeface="+mn-lt"/>
              </a:defRPr>
            </a:lvl1pPr>
          </a:lstStyle>
          <a:p>
            <a:fld id="{4F9AC08D-23A9-440E-BCB9-AA1E9877CC38}" type="slidenum">
              <a:rPr lang="en-US" smtClean="0">
                <a:solidFill>
                  <a:prstClr val="white">
                    <a:lumMod val="65000"/>
                  </a:prstClr>
                </a:solidFill>
              </a:rPr>
              <a:pPr/>
              <a:t>‹#›</a:t>
            </a:fld>
            <a:endParaRPr lang="en-US" dirty="0">
              <a:solidFill>
                <a:prstClr val="white">
                  <a:lumMod val="65000"/>
                </a:prstClr>
              </a:solidFill>
            </a:endParaRPr>
          </a:p>
        </p:txBody>
      </p:sp>
      <p:sp>
        <p:nvSpPr>
          <p:cNvPr id="7" name="Footer Placeholder 4">
            <a:extLst>
              <a:ext uri="{FF2B5EF4-FFF2-40B4-BE49-F238E27FC236}">
                <a16:creationId xmlns:a16="http://schemas.microsoft.com/office/drawing/2014/main" id="{CE5A5BAF-2706-4BB6-ADF3-96D6A636E80A}"/>
              </a:ext>
            </a:extLst>
          </p:cNvPr>
          <p:cNvSpPr>
            <a:spLocks noGrp="1"/>
          </p:cNvSpPr>
          <p:nvPr>
            <p:ph type="ftr" sz="quarter" idx="3"/>
          </p:nvPr>
        </p:nvSpPr>
        <p:spPr>
          <a:xfrm>
            <a:off x="381003" y="6571497"/>
            <a:ext cx="5714999" cy="153888"/>
          </a:xfrm>
          <a:prstGeom prst="rect">
            <a:avLst/>
          </a:prstGeom>
        </p:spPr>
        <p:txBody>
          <a:bodyPr vert="horz" lIns="0" tIns="0" rIns="0" bIns="0" rtlCol="0" anchor="b" anchorCtr="0"/>
          <a:lstStyle>
            <a:lvl1pPr algn="l">
              <a:defRPr sz="1000">
                <a:solidFill>
                  <a:schemeClr val="bg1">
                    <a:lumMod val="65000"/>
                  </a:schemeClr>
                </a:solidFill>
                <a:latin typeface="+mn-lt"/>
              </a:defRPr>
            </a:lvl1pPr>
          </a:lstStyle>
          <a:p>
            <a:r>
              <a:rPr lang="en-US">
                <a:solidFill>
                  <a:prstClr val="white">
                    <a:lumMod val="65000"/>
                  </a:prstClr>
                </a:solidFill>
              </a:rPr>
              <a:t>Copyright © 2018 Accenture. All rights reserved.</a:t>
            </a:r>
            <a:endParaRPr lang="en-US" dirty="0">
              <a:solidFill>
                <a:prstClr val="white">
                  <a:lumMod val="65000"/>
                </a:prstClr>
              </a:solidFill>
            </a:endParaRPr>
          </a:p>
        </p:txBody>
      </p:sp>
    </p:spTree>
    <p:extLst>
      <p:ext uri="{BB962C8B-B14F-4D97-AF65-F5344CB8AC3E}">
        <p14:creationId xmlns:p14="http://schemas.microsoft.com/office/powerpoint/2010/main" val="2265629801"/>
      </p:ext>
    </p:extLst>
  </p:cSld>
  <p:clrMapOvr>
    <a:overrideClrMapping bg1="lt1" tx1="dk1" bg2="lt2" tx2="dk2" accent1="accent1" accent2="accent2" accent3="accent3" accent4="accent4" accent5="accent5" accent6="accent6" hlink="hlink" folHlink="folHlink"/>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userDrawn="1">
  <p:cSld name="Short Title and 2 Content">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154172A-4394-4781-B2AA-6C61ED0C1A7B}"/>
              </a:ext>
            </a:extLst>
          </p:cNvPr>
          <p:cNvGraphicFramePr>
            <a:graphicFrameLocks noChangeAspect="1"/>
          </p:cNvGraphicFramePr>
          <p:nvPr userDrawn="1">
            <p:custDataLst>
              <p:tags r:id="rId2"/>
            </p:custDataLs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47119" name="think-cell Slide" r:id="rId4" imgW="470" imgH="469" progId="TCLayout.ActiveDocument.1">
                  <p:embed/>
                </p:oleObj>
              </mc:Choice>
              <mc:Fallback>
                <p:oleObj name="think-cell Slide" r:id="rId4" imgW="470" imgH="469" progId="TCLayout.ActiveDocument.1">
                  <p:embed/>
                  <p:pic>
                    <p:nvPicPr>
                      <p:cNvPr id="2" name="Object 1" hidden="1">
                        <a:extLst>
                          <a:ext uri="{FF2B5EF4-FFF2-40B4-BE49-F238E27FC236}">
                            <a16:creationId xmlns:a16="http://schemas.microsoft.com/office/drawing/2014/main" id="{3154172A-4394-4781-B2AA-6C61ED0C1A7B}"/>
                          </a:ext>
                        </a:extLst>
                      </p:cNvPr>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10" name="Slide Number Placeholder 9"/>
          <p:cNvSpPr>
            <a:spLocks noGrp="1"/>
          </p:cNvSpPr>
          <p:nvPr>
            <p:ph type="sldNum" sz="quarter" idx="17"/>
          </p:nvPr>
        </p:nvSpPr>
        <p:spPr/>
        <p:txBody>
          <a:bodyPr/>
          <a:lstStyle/>
          <a:p>
            <a:fld id="{4F9AC08D-23A9-440E-BCB9-AA1E9877CC38}" type="slidenum">
              <a:rPr lang="en-US" smtClean="0">
                <a:solidFill>
                  <a:srgbClr val="FFFFFF">
                    <a:lumMod val="65000"/>
                  </a:srgbClr>
                </a:solidFill>
              </a:rPr>
              <a:pPr/>
              <a:t>‹#›</a:t>
            </a:fld>
            <a:endParaRPr lang="en-US">
              <a:solidFill>
                <a:srgbClr val="FFFFFF">
                  <a:lumMod val="65000"/>
                </a:srgbClr>
              </a:solidFill>
            </a:endParaRPr>
          </a:p>
        </p:txBody>
      </p:sp>
      <p:sp>
        <p:nvSpPr>
          <p:cNvPr id="6" name="Content Placeholder 5"/>
          <p:cNvSpPr>
            <a:spLocks noGrp="1"/>
          </p:cNvSpPr>
          <p:nvPr>
            <p:ph sz="quarter" idx="18"/>
          </p:nvPr>
        </p:nvSpPr>
        <p:spPr>
          <a:xfrm>
            <a:off x="381000" y="1828803"/>
            <a:ext cx="5715000" cy="4689475"/>
          </a:xfrm>
        </p:spPr>
        <p:txBody>
          <a:bodyPr>
            <a:normAutofit/>
          </a:bodyPr>
          <a:lstStyle>
            <a:lvl1pPr>
              <a:defRPr sz="2400"/>
            </a:lvl1pPr>
            <a:lvl2pPr>
              <a:spcAft>
                <a:spcPts val="1200"/>
              </a:spcAft>
              <a:defRPr sz="2000"/>
            </a:lvl2pPr>
            <a:lvl3pPr marL="514326" indent="-230177">
              <a:buFont typeface="Graphik" panose="020B0503030202060203" pitchFamily="34" charset="0"/>
              <a:buChar char="–"/>
              <a:defRPr sz="1600"/>
            </a:lvl3pPr>
            <a:lvl5pPr marL="857208" indent="-177792">
              <a:buFont typeface="Graphik" panose="020B0503030202060203" pitchFamily="34" charset="0"/>
              <a:buChar char="–"/>
              <a:defRPr/>
            </a:lvl5pPr>
          </a:lstStyle>
          <a:p>
            <a:pPr lvl="0"/>
            <a:r>
              <a:rPr lang="en-US" dirty="0"/>
              <a:t>Edit Master text styles</a:t>
            </a:r>
          </a:p>
          <a:p>
            <a:pPr lvl="1"/>
            <a:r>
              <a:rPr lang="en-US" dirty="0"/>
              <a:t>Second level</a:t>
            </a:r>
          </a:p>
          <a:p>
            <a:pPr lvl="2"/>
            <a:r>
              <a:rPr lang="en-US" dirty="0"/>
              <a:t>Third level</a:t>
            </a:r>
          </a:p>
        </p:txBody>
      </p:sp>
      <p:sp>
        <p:nvSpPr>
          <p:cNvPr id="11" name="Title 10"/>
          <p:cNvSpPr>
            <a:spLocks noGrp="1"/>
          </p:cNvSpPr>
          <p:nvPr>
            <p:ph type="title"/>
          </p:nvPr>
        </p:nvSpPr>
        <p:spPr>
          <a:xfrm>
            <a:off x="381000" y="381001"/>
            <a:ext cx="5715000" cy="990601"/>
          </a:xfrm>
        </p:spPr>
        <p:txBody>
          <a:bodyPr>
            <a:normAutofit/>
          </a:bodyPr>
          <a:lstStyle>
            <a:lvl1pPr>
              <a:defRPr sz="3600"/>
            </a:lvl1pPr>
          </a:lstStyle>
          <a:p>
            <a:r>
              <a:rPr lang="en-US" dirty="0"/>
              <a:t>Click to edit Master title style</a:t>
            </a:r>
          </a:p>
        </p:txBody>
      </p:sp>
      <p:sp>
        <p:nvSpPr>
          <p:cNvPr id="8" name="Content Placeholder 5"/>
          <p:cNvSpPr>
            <a:spLocks noGrp="1"/>
          </p:cNvSpPr>
          <p:nvPr>
            <p:ph sz="quarter" idx="19"/>
          </p:nvPr>
        </p:nvSpPr>
        <p:spPr>
          <a:xfrm>
            <a:off x="6096000" y="1828803"/>
            <a:ext cx="5715000" cy="4689475"/>
          </a:xfrm>
        </p:spPr>
        <p:txBody>
          <a:bodyPr>
            <a:normAutofit/>
          </a:bodyPr>
          <a:lstStyle>
            <a:lvl1pPr>
              <a:defRPr sz="2400"/>
            </a:lvl1pPr>
            <a:lvl2pPr>
              <a:spcAft>
                <a:spcPts val="1200"/>
              </a:spcAft>
              <a:defRPr sz="2000"/>
            </a:lvl2pPr>
            <a:lvl3pPr marL="514326" indent="-230177">
              <a:buFont typeface="Graphik" panose="020B0503030202060203" pitchFamily="34" charset="0"/>
              <a:buChar char="–"/>
              <a:defRPr sz="1600"/>
            </a:lvl3pPr>
            <a:lvl5pPr marL="857208" indent="-177792">
              <a:buFont typeface="Graphik" panose="020B0503030202060203" pitchFamily="34" charset="0"/>
              <a:buChar char="–"/>
              <a:defRPr/>
            </a:lvl5pPr>
          </a:lstStyle>
          <a:p>
            <a:pPr lvl="0"/>
            <a:r>
              <a:rPr lang="en-US" dirty="0"/>
              <a:t>Edit Master text styles</a:t>
            </a:r>
          </a:p>
          <a:p>
            <a:pPr lvl="1"/>
            <a:r>
              <a:rPr lang="en-US" dirty="0"/>
              <a:t>Second level</a:t>
            </a:r>
          </a:p>
          <a:p>
            <a:pPr lvl="2"/>
            <a:r>
              <a:rPr lang="en-US" dirty="0"/>
              <a:t>Third level</a:t>
            </a:r>
          </a:p>
        </p:txBody>
      </p:sp>
      <p:sp>
        <p:nvSpPr>
          <p:cNvPr id="9" name="Footer Placeholder 1">
            <a:extLst>
              <a:ext uri="{FF2B5EF4-FFF2-40B4-BE49-F238E27FC236}">
                <a16:creationId xmlns:a16="http://schemas.microsoft.com/office/drawing/2014/main" id="{C89D2966-7B44-4B86-8699-D4AEF9C78424}"/>
              </a:ext>
            </a:extLst>
          </p:cNvPr>
          <p:cNvSpPr>
            <a:spLocks noGrp="1"/>
          </p:cNvSpPr>
          <p:nvPr>
            <p:ph type="ftr" sz="quarter" idx="16"/>
          </p:nvPr>
        </p:nvSpPr>
        <p:spPr>
          <a:xfrm>
            <a:off x="381002" y="6587458"/>
            <a:ext cx="5714999" cy="138499"/>
          </a:xfrm>
          <a:prstGeom prst="rect">
            <a:avLst/>
          </a:prstGeom>
        </p:spPr>
        <p:txBody>
          <a:bodyPr/>
          <a:lstStyle/>
          <a:p>
            <a:r>
              <a:rPr lang="en-US" dirty="0">
                <a:solidFill>
                  <a:srgbClr val="FFFFFF">
                    <a:lumMod val="65000"/>
                  </a:srgbClr>
                </a:solidFill>
              </a:rPr>
              <a:t>Copyright © 2018 Accenture. All rights reserved.</a:t>
            </a:r>
          </a:p>
        </p:txBody>
      </p:sp>
    </p:spTree>
    <p:extLst>
      <p:ext uri="{BB962C8B-B14F-4D97-AF65-F5344CB8AC3E}">
        <p14:creationId xmlns:p14="http://schemas.microsoft.com/office/powerpoint/2010/main" val="2651826935"/>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cSld name="Blank with footers">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4F9AC08D-23A9-440E-BCB9-AA1E9877CC38}" type="slidenum">
              <a:rPr lang="en-US" smtClean="0">
                <a:solidFill>
                  <a:prstClr val="white">
                    <a:lumMod val="65000"/>
                  </a:prstClr>
                </a:solidFill>
              </a:rPr>
              <a:pPr/>
              <a:t>‹#›</a:t>
            </a:fld>
            <a:endParaRPr lang="en-US" dirty="0">
              <a:solidFill>
                <a:prstClr val="white">
                  <a:lumMod val="65000"/>
                </a:prstClr>
              </a:solidFill>
            </a:endParaRPr>
          </a:p>
        </p:txBody>
      </p:sp>
      <p:sp>
        <p:nvSpPr>
          <p:cNvPr id="2" name="Footer Placeholder 1"/>
          <p:cNvSpPr>
            <a:spLocks noGrp="1"/>
          </p:cNvSpPr>
          <p:nvPr>
            <p:ph type="ftr" sz="quarter" idx="13"/>
          </p:nvPr>
        </p:nvSpPr>
        <p:spPr/>
        <p:txBody>
          <a:bodyPr/>
          <a:lstStyle/>
          <a:p>
            <a:r>
              <a:rPr lang="en-US">
                <a:solidFill>
                  <a:srgbClr val="FFFFFF">
                    <a:lumMod val="65000"/>
                  </a:srgbClr>
                </a:solidFill>
              </a:rPr>
              <a:t>Copyright © 2017 Accenture. All rights reserved.</a:t>
            </a:r>
            <a:endParaRPr lang="en-US" dirty="0">
              <a:solidFill>
                <a:srgbClr val="FFFFFF">
                  <a:lumMod val="65000"/>
                </a:srgbClr>
              </a:solidFill>
            </a:endParaRPr>
          </a:p>
        </p:txBody>
      </p:sp>
    </p:spTree>
    <p:extLst>
      <p:ext uri="{BB962C8B-B14F-4D97-AF65-F5344CB8AC3E}">
        <p14:creationId xmlns:p14="http://schemas.microsoft.com/office/powerpoint/2010/main" val="4077407020"/>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5AFBA47-86F3-4FC0-96B3-329FFAF6C638}"/>
              </a:ext>
            </a:extLst>
          </p:cNvPr>
          <p:cNvGraphicFramePr>
            <a:graphicFrameLocks noChangeAspect="1"/>
          </p:cNvGraphicFramePr>
          <p:nvPr userDrawn="1">
            <p:custDataLst>
              <p:tags r:id="rId2"/>
            </p:custDataLst>
            <p:extLst/>
          </p:nvPr>
        </p:nvGraphicFramePr>
        <p:xfrm>
          <a:off x="2118" y="2118"/>
          <a:ext cx="2116" cy="2116"/>
        </p:xfrm>
        <a:graphic>
          <a:graphicData uri="http://schemas.openxmlformats.org/presentationml/2006/ole">
            <mc:AlternateContent xmlns:mc="http://schemas.openxmlformats.org/markup-compatibility/2006">
              <mc:Choice xmlns:v="urn:schemas-microsoft-com:vml" Requires="v">
                <p:oleObj spid="_x0000_s48143" name="think-cell Slide" r:id="rId4" imgW="395" imgH="396" progId="TCLayout.ActiveDocument.1">
                  <p:embed/>
                </p:oleObj>
              </mc:Choice>
              <mc:Fallback>
                <p:oleObj name="think-cell Slide" r:id="rId4" imgW="395" imgH="396" progId="TCLayout.ActiveDocument.1">
                  <p:embed/>
                  <p:pic>
                    <p:nvPicPr>
                      <p:cNvPr id="2" name="Object 1" hidden="1">
                        <a:extLst>
                          <a:ext uri="{FF2B5EF4-FFF2-40B4-BE49-F238E27FC236}">
                            <a16:creationId xmlns:a16="http://schemas.microsoft.com/office/drawing/2014/main" id="{45AFBA47-86F3-4FC0-96B3-329FFAF6C638}"/>
                          </a:ext>
                        </a:extLst>
                      </p:cNvPr>
                      <p:cNvPicPr/>
                      <p:nvPr/>
                    </p:nvPicPr>
                    <p:blipFill>
                      <a:blip r:embed="rId5"/>
                      <a:stretch>
                        <a:fillRect/>
                      </a:stretch>
                    </p:blipFill>
                    <p:spPr>
                      <a:xfrm>
                        <a:off x="2118" y="2118"/>
                        <a:ext cx="2116" cy="2116"/>
                      </a:xfrm>
                      <a:prstGeom prst="rect">
                        <a:avLst/>
                      </a:prstGeom>
                    </p:spPr>
                  </p:pic>
                </p:oleObj>
              </mc:Fallback>
            </mc:AlternateContent>
          </a:graphicData>
        </a:graphic>
      </p:graphicFrame>
      <p:sp>
        <p:nvSpPr>
          <p:cNvPr id="6" name="Slide Number Placeholder 5"/>
          <p:cNvSpPr>
            <a:spLocks noGrp="1"/>
          </p:cNvSpPr>
          <p:nvPr>
            <p:ph type="sldNum" sz="quarter" idx="12"/>
          </p:nvPr>
        </p:nvSpPr>
        <p:spPr/>
        <p:txBody>
          <a:bodyPr/>
          <a:lstStyle/>
          <a:p>
            <a:fld id="{0D558541-60C9-42A2-8392-FF12533A6B7A}" type="slidenum">
              <a:rPr lang="en-US" smtClean="0"/>
              <a:pPr/>
              <a:t>‹#›</a:t>
            </a:fld>
            <a:endParaRPr lang="en-US" dirty="0"/>
          </a:p>
        </p:txBody>
      </p:sp>
      <p:sp>
        <p:nvSpPr>
          <p:cNvPr id="4" name="Title 3"/>
          <p:cNvSpPr>
            <a:spLocks noGrp="1"/>
          </p:cNvSpPr>
          <p:nvPr>
            <p:ph type="title"/>
          </p:nvPr>
        </p:nvSpPr>
        <p:spPr/>
        <p:txBody>
          <a:bodyPr/>
          <a:lstStyle/>
          <a:p>
            <a:r>
              <a:rPr lang="en-US"/>
              <a:t>Click to edit Master title style</a:t>
            </a:r>
          </a:p>
        </p:txBody>
      </p:sp>
      <p:sp>
        <p:nvSpPr>
          <p:cNvPr id="7" name="Text Placeholder 6"/>
          <p:cNvSpPr>
            <a:spLocks noGrp="1"/>
          </p:cNvSpPr>
          <p:nvPr>
            <p:ph type="body" sz="quarter" idx="13"/>
          </p:nvPr>
        </p:nvSpPr>
        <p:spPr>
          <a:xfrm>
            <a:off x="345018" y="1769805"/>
            <a:ext cx="11491383" cy="4269659"/>
          </a:xfrm>
        </p:spPr>
        <p:txBody>
          <a:bodyPr vert="horz" lIns="0" tIns="0" rIns="0" bIns="0" rtlCol="0">
            <a:noAutofit/>
          </a:bodyPr>
          <a:lstStyle>
            <a:lvl1pPr>
              <a:defRPr lang="en-US" dirty="0" smtClean="0"/>
            </a:lvl1pPr>
            <a:lvl2pPr marL="10584" indent="0">
              <a:tabLst/>
              <a:defRPr lang="en-US" dirty="0" smtClean="0"/>
            </a:lvl2pPr>
            <a:lvl3pPr marL="205312" indent="-205312">
              <a:tabLst/>
              <a:defRPr lang="en-US" dirty="0" smtClean="0"/>
            </a:lvl3pPr>
            <a:lvl4pPr>
              <a:defRPr lang="en-US" dirty="0" smtClean="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3"/>
          <p:cNvSpPr txBox="1">
            <a:spLocks/>
          </p:cNvSpPr>
          <p:nvPr userDrawn="1"/>
        </p:nvSpPr>
        <p:spPr>
          <a:xfrm>
            <a:off x="280053" y="6371073"/>
            <a:ext cx="7216425" cy="171451"/>
          </a:xfrm>
          <a:prstGeom prst="rect">
            <a:avLst/>
          </a:prstGeom>
          <a:noFill/>
        </p:spPr>
        <p:txBody>
          <a:bodyPr wrap="square" lIns="0" anchor="ctr" anchorCtr="0">
            <a:noAutofit/>
          </a:bodyPr>
          <a:lstStyle>
            <a:defPPr>
              <a:defRPr lang="en-US"/>
            </a:defPPr>
            <a:lvl1pPr marL="0" algn="l" defTabSz="815350" rtl="0" eaLnBrk="1" latinLnBrk="0" hangingPunct="1">
              <a:defRPr lang="en-AU" sz="900" kern="1200">
                <a:solidFill>
                  <a:schemeClr val="tx2"/>
                </a:solidFill>
                <a:latin typeface="+mn-lt"/>
                <a:ea typeface="+mn-ea"/>
                <a:cs typeface="+mn-cs"/>
              </a:defRPr>
            </a:lvl1pPr>
            <a:lvl2pPr marL="407674" algn="l" defTabSz="815350" rtl="0" eaLnBrk="1" latinLnBrk="0" hangingPunct="1">
              <a:defRPr sz="1630" kern="1200">
                <a:solidFill>
                  <a:schemeClr val="tx1"/>
                </a:solidFill>
                <a:latin typeface="+mn-lt"/>
                <a:ea typeface="+mn-ea"/>
                <a:cs typeface="+mn-cs"/>
              </a:defRPr>
            </a:lvl2pPr>
            <a:lvl3pPr marL="815350" algn="l" defTabSz="815350" rtl="0" eaLnBrk="1" latinLnBrk="0" hangingPunct="1">
              <a:defRPr sz="1630" kern="1200">
                <a:solidFill>
                  <a:schemeClr val="tx1"/>
                </a:solidFill>
                <a:latin typeface="+mn-lt"/>
                <a:ea typeface="+mn-ea"/>
                <a:cs typeface="+mn-cs"/>
              </a:defRPr>
            </a:lvl3pPr>
            <a:lvl4pPr marL="1223023" algn="l" defTabSz="815350" rtl="0" eaLnBrk="1" latinLnBrk="0" hangingPunct="1">
              <a:defRPr sz="1630" kern="1200">
                <a:solidFill>
                  <a:schemeClr val="tx1"/>
                </a:solidFill>
                <a:latin typeface="+mn-lt"/>
                <a:ea typeface="+mn-ea"/>
                <a:cs typeface="+mn-cs"/>
              </a:defRPr>
            </a:lvl4pPr>
            <a:lvl5pPr marL="1630697" algn="l" defTabSz="815350" rtl="0" eaLnBrk="1" latinLnBrk="0" hangingPunct="1">
              <a:defRPr sz="1630" kern="1200">
                <a:solidFill>
                  <a:schemeClr val="tx1"/>
                </a:solidFill>
                <a:latin typeface="+mn-lt"/>
                <a:ea typeface="+mn-ea"/>
                <a:cs typeface="+mn-cs"/>
              </a:defRPr>
            </a:lvl5pPr>
            <a:lvl6pPr marL="2038372" algn="l" defTabSz="815350" rtl="0" eaLnBrk="1" latinLnBrk="0" hangingPunct="1">
              <a:defRPr sz="1630" kern="1200">
                <a:solidFill>
                  <a:schemeClr val="tx1"/>
                </a:solidFill>
                <a:latin typeface="+mn-lt"/>
                <a:ea typeface="+mn-ea"/>
                <a:cs typeface="+mn-cs"/>
              </a:defRPr>
            </a:lvl6pPr>
            <a:lvl7pPr marL="2446046" algn="l" defTabSz="815350" rtl="0" eaLnBrk="1" latinLnBrk="0" hangingPunct="1">
              <a:defRPr sz="1630" kern="1200">
                <a:solidFill>
                  <a:schemeClr val="tx1"/>
                </a:solidFill>
                <a:latin typeface="+mn-lt"/>
                <a:ea typeface="+mn-ea"/>
                <a:cs typeface="+mn-cs"/>
              </a:defRPr>
            </a:lvl7pPr>
            <a:lvl8pPr marL="2853719" algn="l" defTabSz="815350" rtl="0" eaLnBrk="1" latinLnBrk="0" hangingPunct="1">
              <a:defRPr sz="1630" kern="1200">
                <a:solidFill>
                  <a:schemeClr val="tx1"/>
                </a:solidFill>
                <a:latin typeface="+mn-lt"/>
                <a:ea typeface="+mn-ea"/>
                <a:cs typeface="+mn-cs"/>
              </a:defRPr>
            </a:lvl8pPr>
            <a:lvl9pPr marL="3261394" algn="l" defTabSz="815350" rtl="0" eaLnBrk="1" latinLnBrk="0" hangingPunct="1">
              <a:defRPr sz="1630" kern="1200">
                <a:solidFill>
                  <a:schemeClr val="tx1"/>
                </a:solidFill>
                <a:latin typeface="+mn-lt"/>
                <a:ea typeface="+mn-ea"/>
                <a:cs typeface="+mn-cs"/>
              </a:defRPr>
            </a:lvl9pPr>
          </a:lstStyle>
          <a:p>
            <a:r>
              <a:rPr lang="en-US" sz="1067" dirty="0">
                <a:solidFill>
                  <a:srgbClr val="919191"/>
                </a:solidFill>
              </a:rPr>
              <a:t>Copyright © 2018 Accenture  All rights reserved.</a:t>
            </a:r>
          </a:p>
        </p:txBody>
      </p:sp>
    </p:spTree>
    <p:extLst>
      <p:ext uri="{BB962C8B-B14F-4D97-AF65-F5344CB8AC3E}">
        <p14:creationId xmlns:p14="http://schemas.microsoft.com/office/powerpoint/2010/main" val="1503065077"/>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1_Title Slide: Imagery">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8" name="Content Placeholder 8"/>
          <p:cNvSpPr>
            <a:spLocks noGrp="1"/>
          </p:cNvSpPr>
          <p:nvPr>
            <p:ph sz="quarter" idx="10" hasCustomPrompt="1"/>
          </p:nvPr>
        </p:nvSpPr>
        <p:spPr>
          <a:xfrm>
            <a:off x="381000" y="718608"/>
            <a:ext cx="11173691" cy="1916696"/>
          </a:xfrm>
        </p:spPr>
        <p:txBody>
          <a:bodyPr>
            <a:normAutofit/>
          </a:bodyPr>
          <a:lstStyle>
            <a:lvl1pPr>
              <a:lnSpc>
                <a:spcPct val="70000"/>
              </a:lnSpc>
              <a:defRPr sz="7000" b="1" i="0" spc="-300" baseline="0">
                <a:latin typeface="Arial Black" charset="0"/>
                <a:ea typeface="Arial Black" charset="0"/>
                <a:cs typeface="Arial Black" charset="0"/>
              </a:defRPr>
            </a:lvl1pPr>
          </a:lstStyle>
          <a:p>
            <a:pPr lvl="0"/>
            <a:r>
              <a:rPr lang="en-US" dirty="0"/>
              <a:t>Products operating group</a:t>
            </a:r>
          </a:p>
        </p:txBody>
      </p:sp>
      <p:sp>
        <p:nvSpPr>
          <p:cNvPr id="9" name="Text Placeholder 7"/>
          <p:cNvSpPr>
            <a:spLocks noGrp="1"/>
          </p:cNvSpPr>
          <p:nvPr>
            <p:ph type="body" sz="quarter" idx="16" hasCustomPrompt="1"/>
          </p:nvPr>
        </p:nvSpPr>
        <p:spPr>
          <a:xfrm>
            <a:off x="380999" y="2657627"/>
            <a:ext cx="8572501" cy="527431"/>
          </a:xfrm>
        </p:spPr>
        <p:txBody>
          <a:bodyPr>
            <a:noAutofit/>
          </a:bodyPr>
          <a:lstStyle>
            <a:lvl1pPr marL="0" indent="0">
              <a:lnSpc>
                <a:spcPct val="65000"/>
              </a:lnSpc>
              <a:spcAft>
                <a:spcPts val="600"/>
              </a:spcAft>
              <a:defRPr sz="4400" b="1" cap="none" spc="-150" baseline="0">
                <a:latin typeface="+mn-lt"/>
              </a:defRPr>
            </a:lvl1pPr>
            <a:lvl2pPr marL="0" indent="0">
              <a:lnSpc>
                <a:spcPct val="100000"/>
              </a:lnSpc>
              <a:spcAft>
                <a:spcPts val="600"/>
              </a:spcAft>
              <a:defRPr sz="3200" b="0" cap="none" baseline="0">
                <a:latin typeface="+mn-lt"/>
              </a:defRPr>
            </a:lvl2pPr>
            <a:lvl3pPr marL="0" indent="0">
              <a:lnSpc>
                <a:spcPct val="100000"/>
              </a:lnSpc>
              <a:spcAft>
                <a:spcPts val="600"/>
              </a:spcAft>
              <a:defRPr sz="2400" b="0" cap="none" baseline="0">
                <a:latin typeface="+mn-lt"/>
              </a:defRPr>
            </a:lvl3pPr>
            <a:lvl4pPr marL="0" indent="0">
              <a:lnSpc>
                <a:spcPct val="100000"/>
              </a:lnSpc>
              <a:spcAft>
                <a:spcPts val="600"/>
              </a:spcAft>
              <a:buNone/>
              <a:defRPr sz="2000" b="0" cap="none" baseline="0">
                <a:latin typeface="+mn-lt"/>
              </a:defRPr>
            </a:lvl4pPr>
            <a:lvl5pPr marL="0" indent="0">
              <a:lnSpc>
                <a:spcPct val="100000"/>
              </a:lnSpc>
              <a:spcAft>
                <a:spcPts val="600"/>
              </a:spcAft>
              <a:buNone/>
              <a:defRPr sz="1200" b="0" cap="none" baseline="0">
                <a:latin typeface="+mn-lt"/>
              </a:defRPr>
            </a:lvl5pPr>
            <a:lvl7pPr>
              <a:defRPr b="1">
                <a:latin typeface="+mn-lt"/>
              </a:defRPr>
            </a:lvl7pPr>
            <a:lvl8pPr>
              <a:defRPr>
                <a:latin typeface="+mn-lt"/>
              </a:defRPr>
            </a:lvl8pPr>
            <a:lvl9pPr>
              <a:defRPr>
                <a:latin typeface="+mn-lt"/>
              </a:defRPr>
            </a:lvl9pPr>
          </a:lstStyle>
          <a:p>
            <a:pPr lvl="0"/>
            <a:r>
              <a:rPr lang="en-US" dirty="0"/>
              <a:t>Subtitle goes here</a:t>
            </a:r>
          </a:p>
        </p:txBody>
      </p:sp>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102521" y="1523730"/>
            <a:ext cx="3421888" cy="564896"/>
          </a:xfrm>
          <a:prstGeom prst="rect">
            <a:avLst/>
          </a:prstGeom>
        </p:spPr>
      </p:pic>
    </p:spTree>
    <p:extLst>
      <p:ext uri="{BB962C8B-B14F-4D97-AF65-F5344CB8AC3E}">
        <p14:creationId xmlns:p14="http://schemas.microsoft.com/office/powerpoint/2010/main" val="2345153899"/>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13" name="Picture 1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80998" y="525941"/>
            <a:ext cx="1965960" cy="519638"/>
          </a:xfrm>
          <a:prstGeom prst="rect">
            <a:avLst/>
          </a:prstGeom>
        </p:spPr>
      </p:pic>
      <p:sp>
        <p:nvSpPr>
          <p:cNvPr id="14" name="Content Placeholder 8"/>
          <p:cNvSpPr>
            <a:spLocks noGrp="1"/>
          </p:cNvSpPr>
          <p:nvPr>
            <p:ph sz="quarter" idx="10" hasCustomPrompt="1"/>
          </p:nvPr>
        </p:nvSpPr>
        <p:spPr>
          <a:xfrm>
            <a:off x="381000" y="3543301"/>
            <a:ext cx="9601200" cy="1916696"/>
          </a:xfrm>
        </p:spPr>
        <p:txBody>
          <a:bodyPr/>
          <a:lstStyle>
            <a:lvl1pPr>
              <a:lnSpc>
                <a:spcPct val="70000"/>
              </a:lnSpc>
              <a:defRPr sz="8000" b="1" baseline="0"/>
            </a:lvl1pPr>
          </a:lstStyle>
          <a:p>
            <a:pPr lvl="0"/>
            <a:r>
              <a:rPr lang="en-US" dirty="0"/>
              <a:t>Divider slide click to edit</a:t>
            </a:r>
          </a:p>
        </p:txBody>
      </p:sp>
      <p:sp>
        <p:nvSpPr>
          <p:cNvPr id="15" name="Text Placeholder 7"/>
          <p:cNvSpPr>
            <a:spLocks noGrp="1"/>
          </p:cNvSpPr>
          <p:nvPr>
            <p:ph type="body" sz="quarter" idx="16" hasCustomPrompt="1"/>
          </p:nvPr>
        </p:nvSpPr>
        <p:spPr>
          <a:xfrm>
            <a:off x="380999" y="5465619"/>
            <a:ext cx="8572501" cy="527431"/>
          </a:xfrm>
        </p:spPr>
        <p:txBody>
          <a:bodyPr>
            <a:noAutofit/>
          </a:bodyPr>
          <a:lstStyle>
            <a:lvl1pPr marL="0" indent="0">
              <a:lnSpc>
                <a:spcPct val="65000"/>
              </a:lnSpc>
              <a:spcAft>
                <a:spcPts val="600"/>
              </a:spcAft>
              <a:defRPr sz="4400" b="1" cap="none" spc="-150" baseline="0">
                <a:latin typeface="+mn-lt"/>
              </a:defRPr>
            </a:lvl1pPr>
            <a:lvl2pPr marL="0" indent="0">
              <a:lnSpc>
                <a:spcPct val="100000"/>
              </a:lnSpc>
              <a:spcAft>
                <a:spcPts val="600"/>
              </a:spcAft>
              <a:defRPr sz="3200" b="0" cap="none" baseline="0">
                <a:latin typeface="+mn-lt"/>
              </a:defRPr>
            </a:lvl2pPr>
            <a:lvl3pPr marL="0" indent="0">
              <a:lnSpc>
                <a:spcPct val="100000"/>
              </a:lnSpc>
              <a:spcAft>
                <a:spcPts val="600"/>
              </a:spcAft>
              <a:defRPr sz="2400" b="0" cap="none" baseline="0">
                <a:latin typeface="+mn-lt"/>
              </a:defRPr>
            </a:lvl3pPr>
            <a:lvl4pPr marL="0" indent="0">
              <a:lnSpc>
                <a:spcPct val="100000"/>
              </a:lnSpc>
              <a:spcAft>
                <a:spcPts val="600"/>
              </a:spcAft>
              <a:buNone/>
              <a:defRPr sz="2000" b="0" cap="none" baseline="0">
                <a:latin typeface="+mn-lt"/>
              </a:defRPr>
            </a:lvl4pPr>
            <a:lvl5pPr marL="0" indent="0">
              <a:lnSpc>
                <a:spcPct val="100000"/>
              </a:lnSpc>
              <a:spcAft>
                <a:spcPts val="600"/>
              </a:spcAft>
              <a:buNone/>
              <a:defRPr sz="1200" b="0" cap="none" baseline="0">
                <a:latin typeface="+mn-lt"/>
              </a:defRPr>
            </a:lvl5pPr>
            <a:lvl7pPr>
              <a:defRPr b="1">
                <a:latin typeface="+mn-lt"/>
              </a:defRPr>
            </a:lvl7pPr>
            <a:lvl8pPr>
              <a:defRPr>
                <a:latin typeface="+mn-lt"/>
              </a:defRPr>
            </a:lvl8pPr>
            <a:lvl9pPr>
              <a:defRPr>
                <a:latin typeface="+mn-lt"/>
              </a:defRPr>
            </a:lvl9pPr>
          </a:lstStyle>
          <a:p>
            <a:pPr lvl="0"/>
            <a:r>
              <a:rPr lang="en-US" dirty="0"/>
              <a:t>Subtitle goes here</a:t>
            </a:r>
          </a:p>
        </p:txBody>
      </p:sp>
    </p:spTree>
    <p:extLst>
      <p:ext uri="{BB962C8B-B14F-4D97-AF65-F5344CB8AC3E}">
        <p14:creationId xmlns:p14="http://schemas.microsoft.com/office/powerpoint/2010/main" val="2300957952"/>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4" name="Picture 3"/>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80998" y="525941"/>
            <a:ext cx="1965960" cy="519638"/>
          </a:xfrm>
          <a:prstGeom prst="rect">
            <a:avLst/>
          </a:prstGeom>
        </p:spPr>
      </p:pic>
      <p:sp>
        <p:nvSpPr>
          <p:cNvPr id="6" name="Content Placeholder 8"/>
          <p:cNvSpPr>
            <a:spLocks noGrp="1"/>
          </p:cNvSpPr>
          <p:nvPr>
            <p:ph sz="quarter" idx="10" hasCustomPrompt="1"/>
          </p:nvPr>
        </p:nvSpPr>
        <p:spPr>
          <a:xfrm>
            <a:off x="381000" y="3543301"/>
            <a:ext cx="9601200" cy="1916696"/>
          </a:xfrm>
        </p:spPr>
        <p:txBody>
          <a:bodyPr/>
          <a:lstStyle>
            <a:lvl1pPr>
              <a:lnSpc>
                <a:spcPct val="70000"/>
              </a:lnSpc>
              <a:defRPr sz="8000" b="1" baseline="0"/>
            </a:lvl1pPr>
          </a:lstStyle>
          <a:p>
            <a:pPr lvl="0"/>
            <a:r>
              <a:rPr lang="en-US" dirty="0"/>
              <a:t>Divider slide click to edit</a:t>
            </a:r>
          </a:p>
        </p:txBody>
      </p:sp>
      <p:sp>
        <p:nvSpPr>
          <p:cNvPr id="7" name="Text Placeholder 7"/>
          <p:cNvSpPr>
            <a:spLocks noGrp="1"/>
          </p:cNvSpPr>
          <p:nvPr>
            <p:ph type="body" sz="quarter" idx="16" hasCustomPrompt="1"/>
          </p:nvPr>
        </p:nvSpPr>
        <p:spPr>
          <a:xfrm>
            <a:off x="380999" y="5465619"/>
            <a:ext cx="8572501" cy="527431"/>
          </a:xfrm>
        </p:spPr>
        <p:txBody>
          <a:bodyPr>
            <a:noAutofit/>
          </a:bodyPr>
          <a:lstStyle>
            <a:lvl1pPr marL="0" indent="0">
              <a:lnSpc>
                <a:spcPct val="65000"/>
              </a:lnSpc>
              <a:spcAft>
                <a:spcPts val="600"/>
              </a:spcAft>
              <a:defRPr sz="4400" b="1" cap="none" spc="-150" baseline="0">
                <a:latin typeface="+mn-lt"/>
              </a:defRPr>
            </a:lvl1pPr>
            <a:lvl2pPr marL="0" indent="0">
              <a:lnSpc>
                <a:spcPct val="100000"/>
              </a:lnSpc>
              <a:spcAft>
                <a:spcPts val="600"/>
              </a:spcAft>
              <a:defRPr sz="3200" b="0" cap="none" baseline="0">
                <a:latin typeface="+mn-lt"/>
              </a:defRPr>
            </a:lvl2pPr>
            <a:lvl3pPr marL="0" indent="0">
              <a:lnSpc>
                <a:spcPct val="100000"/>
              </a:lnSpc>
              <a:spcAft>
                <a:spcPts val="600"/>
              </a:spcAft>
              <a:defRPr sz="2400" b="0" cap="none" baseline="0">
                <a:latin typeface="+mn-lt"/>
              </a:defRPr>
            </a:lvl3pPr>
            <a:lvl4pPr marL="0" indent="0">
              <a:lnSpc>
                <a:spcPct val="100000"/>
              </a:lnSpc>
              <a:spcAft>
                <a:spcPts val="600"/>
              </a:spcAft>
              <a:buNone/>
              <a:defRPr sz="2000" b="0" cap="none" baseline="0">
                <a:latin typeface="+mn-lt"/>
              </a:defRPr>
            </a:lvl4pPr>
            <a:lvl5pPr marL="0" indent="0">
              <a:lnSpc>
                <a:spcPct val="100000"/>
              </a:lnSpc>
              <a:spcAft>
                <a:spcPts val="600"/>
              </a:spcAft>
              <a:buNone/>
              <a:defRPr sz="1200" b="0" cap="none" baseline="0">
                <a:latin typeface="+mn-lt"/>
              </a:defRPr>
            </a:lvl5pPr>
            <a:lvl7pPr>
              <a:defRPr b="1">
                <a:latin typeface="+mn-lt"/>
              </a:defRPr>
            </a:lvl7pPr>
            <a:lvl8pPr>
              <a:defRPr>
                <a:latin typeface="+mn-lt"/>
              </a:defRPr>
            </a:lvl8pPr>
            <a:lvl9pPr>
              <a:defRPr>
                <a:latin typeface="+mn-lt"/>
              </a:defRPr>
            </a:lvl9pPr>
          </a:lstStyle>
          <a:p>
            <a:pPr lvl="0"/>
            <a:r>
              <a:rPr lang="en-US" dirty="0"/>
              <a:t>Subtitle goes here</a:t>
            </a:r>
          </a:p>
        </p:txBody>
      </p:sp>
    </p:spTree>
    <p:extLst>
      <p:ext uri="{BB962C8B-B14F-4D97-AF65-F5344CB8AC3E}">
        <p14:creationId xmlns:p14="http://schemas.microsoft.com/office/powerpoint/2010/main" val="1489014448"/>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Divider: Accent 1">
    <p:bg>
      <p:bgPr>
        <a:solidFill>
          <a:schemeClr val="accent1"/>
        </a:solidFill>
        <a:effectLst/>
      </p:bgPr>
    </p:bg>
    <p:spTree>
      <p:nvGrpSpPr>
        <p:cNvPr id="1" name=""/>
        <p:cNvGrpSpPr/>
        <p:nvPr/>
      </p:nvGrpSpPr>
      <p:grpSpPr>
        <a:xfrm>
          <a:off x="0" y="0"/>
          <a:ext cx="0" cy="0"/>
          <a:chOff x="0" y="0"/>
          <a:chExt cx="0" cy="0"/>
        </a:xfrm>
      </p:grpSpPr>
      <p:sp>
        <p:nvSpPr>
          <p:cNvPr id="3" name="Content Placeholder 8"/>
          <p:cNvSpPr>
            <a:spLocks noGrp="1"/>
          </p:cNvSpPr>
          <p:nvPr>
            <p:ph sz="quarter" idx="10" hasCustomPrompt="1"/>
          </p:nvPr>
        </p:nvSpPr>
        <p:spPr>
          <a:xfrm>
            <a:off x="381000" y="1217544"/>
            <a:ext cx="9601200" cy="1916696"/>
          </a:xfrm>
        </p:spPr>
        <p:txBody>
          <a:bodyPr/>
          <a:lstStyle>
            <a:lvl1pPr>
              <a:lnSpc>
                <a:spcPct val="70000"/>
              </a:lnSpc>
              <a:defRPr sz="8000" b="1" baseline="0">
                <a:solidFill>
                  <a:schemeClr val="bg1"/>
                </a:solidFill>
              </a:defRPr>
            </a:lvl1pPr>
          </a:lstStyle>
          <a:p>
            <a:pPr lvl="0"/>
            <a:r>
              <a:rPr lang="en-US" dirty="0"/>
              <a:t>Divider slide click to edit</a:t>
            </a:r>
          </a:p>
        </p:txBody>
      </p:sp>
    </p:spTree>
    <p:extLst>
      <p:ext uri="{BB962C8B-B14F-4D97-AF65-F5344CB8AC3E}">
        <p14:creationId xmlns:p14="http://schemas.microsoft.com/office/powerpoint/2010/main" val="41692728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Footers Only: Light">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a:xfrm>
            <a:off x="381003" y="6519010"/>
            <a:ext cx="5714999" cy="206375"/>
          </a:xfrm>
          <a:prstGeom prst="rect">
            <a:avLst/>
          </a:prstGeom>
        </p:spPr>
        <p:txBody>
          <a:bodyPr/>
          <a:lstStyle/>
          <a:p>
            <a:r>
              <a:rPr lang="en-US" dirty="0">
                <a:solidFill>
                  <a:prstClr val="white">
                    <a:lumMod val="65000"/>
                  </a:prstClr>
                </a:solidFill>
              </a:rPr>
              <a:t>Copyright © 2017 Accenture. All rights reserved.</a:t>
            </a:r>
          </a:p>
        </p:txBody>
      </p:sp>
      <p:sp>
        <p:nvSpPr>
          <p:cNvPr id="7" name="Slide Number Placeholder 6"/>
          <p:cNvSpPr>
            <a:spLocks noGrp="1"/>
          </p:cNvSpPr>
          <p:nvPr>
            <p:ph type="sldNum" sz="quarter" idx="12"/>
          </p:nvPr>
        </p:nvSpPr>
        <p:spPr/>
        <p:txBody>
          <a:bodyPr/>
          <a:lstStyle/>
          <a:p>
            <a:fld id="{4F9AC08D-23A9-440E-BCB9-AA1E9877CC38}" type="slidenum">
              <a:rPr lang="en-US" smtClean="0">
                <a:solidFill>
                  <a:prstClr val="white">
                    <a:lumMod val="65000"/>
                  </a:prstClr>
                </a:solidFill>
              </a:rPr>
              <a:pPr/>
              <a:t>‹#›</a:t>
            </a:fld>
            <a:endParaRPr lang="en-US" dirty="0">
              <a:solidFill>
                <a:prstClr val="white">
                  <a:lumMod val="65000"/>
                </a:prstClr>
              </a:solidFill>
            </a:endParaRPr>
          </a:p>
        </p:txBody>
      </p:sp>
    </p:spTree>
    <p:extLst>
      <p:ext uri="{BB962C8B-B14F-4D97-AF65-F5344CB8AC3E}">
        <p14:creationId xmlns:p14="http://schemas.microsoft.com/office/powerpoint/2010/main" val="29037209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allout &amp; copy">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0D558541-60C9-42A2-8392-FF12533A6B7A}" type="slidenum">
              <a:rPr lang="en-US" smtClean="0">
                <a:solidFill>
                  <a:srgbClr val="919191"/>
                </a:solidFill>
              </a:rPr>
              <a:pPr/>
              <a:t>‹#›</a:t>
            </a:fld>
            <a:endParaRPr lang="en-US" dirty="0">
              <a:solidFill>
                <a:srgbClr val="919191"/>
              </a:solidFill>
            </a:endParaRPr>
          </a:p>
        </p:txBody>
      </p:sp>
      <p:sp>
        <p:nvSpPr>
          <p:cNvPr id="7" name="Text Placeholder 6"/>
          <p:cNvSpPr>
            <a:spLocks noGrp="1"/>
          </p:cNvSpPr>
          <p:nvPr>
            <p:ph type="body" sz="quarter" idx="13"/>
          </p:nvPr>
        </p:nvSpPr>
        <p:spPr>
          <a:xfrm>
            <a:off x="380999" y="1808161"/>
            <a:ext cx="5553075" cy="4357689"/>
          </a:xfrm>
        </p:spPr>
        <p:txBody>
          <a:bodyPr vert="horz" lIns="0" tIns="0" rIns="0" bIns="0" rtlCol="0">
            <a:noAutofit/>
          </a:bodyPr>
          <a:lstStyle>
            <a:lvl1pPr>
              <a:defRPr lang="en-US" sz="2400" dirty="0" smtClean="0"/>
            </a:lvl1pPr>
            <a:lvl2pPr>
              <a:defRPr lang="en-US" sz="1600" dirty="0" smtClean="0"/>
            </a:lvl2pPr>
            <a:lvl3pPr>
              <a:defRPr lang="en-US" sz="1600" dirty="0" smtClean="0"/>
            </a:lvl3pPr>
            <a:lvl4pPr>
              <a:defRPr lang="en-US" sz="1600" dirty="0" smtClean="0"/>
            </a:lvl4pPr>
            <a:lvl5pPr>
              <a:defRPr lang="en-US" sz="1600" dirty="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8" name="Text Placeholder 7"/>
          <p:cNvSpPr>
            <a:spLocks noGrp="1"/>
          </p:cNvSpPr>
          <p:nvPr>
            <p:ph type="body" sz="quarter" idx="14"/>
          </p:nvPr>
        </p:nvSpPr>
        <p:spPr>
          <a:xfrm>
            <a:off x="6297952" y="1808162"/>
            <a:ext cx="5542562" cy="4357688"/>
          </a:xfrm>
        </p:spPr>
        <p:txBody>
          <a:bodyPr vert="horz" lIns="0" tIns="0" rIns="0" bIns="0" rtlCol="0">
            <a:noAutofit/>
          </a:bodyPr>
          <a:lstStyle>
            <a:lvl1pPr>
              <a:defRPr lang="en-US" sz="2400" b="1" dirty="0" smtClean="0"/>
            </a:lvl1pPr>
            <a:lvl2pPr>
              <a:defRPr lang="en-US" sz="1600" b="0" dirty="0" smtClean="0"/>
            </a:lvl2pPr>
            <a:lvl3pPr>
              <a:defRPr lang="en-US" sz="1600" b="0" dirty="0" smtClean="0"/>
            </a:lvl3pPr>
            <a:lvl4pPr>
              <a:defRPr lang="en-US" sz="1600" b="0" dirty="0" smtClean="0"/>
            </a:lvl4pPr>
            <a:lvl5pPr>
              <a:defRPr lang="en-US" sz="1600" b="0" dirty="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2" name="Titel 1"/>
          <p:cNvSpPr>
            <a:spLocks noGrp="1"/>
          </p:cNvSpPr>
          <p:nvPr>
            <p:ph type="title"/>
          </p:nvPr>
        </p:nvSpPr>
        <p:spPr/>
        <p:txBody>
          <a:bodyPr/>
          <a:lstStyle/>
          <a:p>
            <a:r>
              <a:rPr lang="de-DE"/>
              <a:t>Mastertitelformat bearbeiten</a:t>
            </a:r>
            <a:endParaRPr lang="en-US"/>
          </a:p>
        </p:txBody>
      </p:sp>
      <p:sp>
        <p:nvSpPr>
          <p:cNvPr id="9" name="Footer Placeholder 3"/>
          <p:cNvSpPr>
            <a:spLocks noGrp="1"/>
          </p:cNvSpPr>
          <p:nvPr>
            <p:ph type="ftr" sz="quarter" idx="3"/>
          </p:nvPr>
        </p:nvSpPr>
        <p:spPr>
          <a:xfrm>
            <a:off x="381000" y="6407924"/>
            <a:ext cx="4114800" cy="138499"/>
          </a:xfrm>
          <a:prstGeom prst="rect">
            <a:avLst/>
          </a:prstGeom>
        </p:spPr>
        <p:txBody>
          <a:bodyPr vert="horz" wrap="square" lIns="0" tIns="0" rIns="0" bIns="0" rtlCol="0" anchor="t" anchorCtr="0">
            <a:noAutofit/>
          </a:bodyPr>
          <a:lstStyle>
            <a:lvl1pPr marL="0" indent="0" algn="l">
              <a:lnSpc>
                <a:spcPct val="100000"/>
              </a:lnSpc>
              <a:spcBef>
                <a:spcPts val="0"/>
              </a:spcBef>
              <a:spcAft>
                <a:spcPts val="0"/>
              </a:spcAft>
              <a:buFontTx/>
              <a:buNone/>
              <a:defRPr lang="en-AU" sz="900" b="0" i="0">
                <a:solidFill>
                  <a:srgbClr val="919191"/>
                </a:solidFill>
                <a:latin typeface="Graphik Regular" panose="020B0604020202020204" pitchFamily="34" charset="0"/>
              </a:defRPr>
            </a:lvl1pPr>
          </a:lstStyle>
          <a:p>
            <a:pPr defTabSz="1087106"/>
            <a:r>
              <a:rPr lang="en-US"/>
              <a:t>Copyright © 2018 Accenture  All rights reserved.</a:t>
            </a:r>
            <a:endParaRPr lang="en-US" dirty="0"/>
          </a:p>
        </p:txBody>
      </p:sp>
    </p:spTree>
    <p:extLst>
      <p:ext uri="{BB962C8B-B14F-4D97-AF65-F5344CB8AC3E}">
        <p14:creationId xmlns:p14="http://schemas.microsoft.com/office/powerpoint/2010/main" val="478632409"/>
      </p:ext>
    </p:extLst>
  </p:cSld>
  <p:clrMapOvr>
    <a:masterClrMapping/>
  </p:clrMapOvr>
  <p:extLst mod="1">
    <p:ext uri="{DCECCB84-F9BA-43D5-87BE-67443E8EF086}">
      <p15:sldGuideLst xmlns:p15="http://schemas.microsoft.com/office/powerpoint/2012/main">
        <p15:guide id="1" pos="3749">
          <p15:clr>
            <a:srgbClr val="FBAE40"/>
          </p15:clr>
        </p15:guide>
        <p15:guide id="2" pos="3953">
          <p15:clr>
            <a:srgbClr val="FBAE40"/>
          </p15:clr>
        </p15:guide>
      </p15:sldGuideLst>
    </p:ext>
  </p:extLst>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Divider: Accent 2">
    <p:bg>
      <p:bgPr>
        <a:solidFill>
          <a:schemeClr val="accent2"/>
        </a:solidFill>
        <a:effectLst/>
      </p:bgPr>
    </p:bg>
    <p:spTree>
      <p:nvGrpSpPr>
        <p:cNvPr id="1" name=""/>
        <p:cNvGrpSpPr/>
        <p:nvPr/>
      </p:nvGrpSpPr>
      <p:grpSpPr>
        <a:xfrm>
          <a:off x="0" y="0"/>
          <a:ext cx="0" cy="0"/>
          <a:chOff x="0" y="0"/>
          <a:chExt cx="0" cy="0"/>
        </a:xfrm>
      </p:grpSpPr>
      <p:sp>
        <p:nvSpPr>
          <p:cNvPr id="3" name="Content Placeholder 8"/>
          <p:cNvSpPr>
            <a:spLocks noGrp="1"/>
          </p:cNvSpPr>
          <p:nvPr>
            <p:ph sz="quarter" idx="10" hasCustomPrompt="1"/>
          </p:nvPr>
        </p:nvSpPr>
        <p:spPr>
          <a:xfrm>
            <a:off x="381000" y="1217544"/>
            <a:ext cx="9601200" cy="1916696"/>
          </a:xfrm>
        </p:spPr>
        <p:txBody>
          <a:bodyPr/>
          <a:lstStyle>
            <a:lvl1pPr>
              <a:lnSpc>
                <a:spcPct val="70000"/>
              </a:lnSpc>
              <a:defRPr sz="8000" b="1" baseline="0">
                <a:solidFill>
                  <a:schemeClr val="bg1"/>
                </a:solidFill>
              </a:defRPr>
            </a:lvl1pPr>
          </a:lstStyle>
          <a:p>
            <a:pPr lvl="0"/>
            <a:r>
              <a:rPr lang="en-US" dirty="0"/>
              <a:t>Divider slide click to edit</a:t>
            </a:r>
          </a:p>
        </p:txBody>
      </p:sp>
    </p:spTree>
    <p:extLst>
      <p:ext uri="{BB962C8B-B14F-4D97-AF65-F5344CB8AC3E}">
        <p14:creationId xmlns:p14="http://schemas.microsoft.com/office/powerpoint/2010/main" val="950395704"/>
      </p:ext>
    </p:extLst>
  </p:cSld>
  <p:clrMapOvr>
    <a:masterClrMapping/>
  </p:clrMapOvr>
  <p:extLst mod="1">
    <p:ext uri="{DCECCB84-F9BA-43D5-87BE-67443E8EF086}">
      <p15:sldGuideLst xmlns:p15="http://schemas.microsoft.com/office/powerpoint/2012/main">
        <p15:guide id="1" pos="3840">
          <p15:clr>
            <a:srgbClr val="FBAE40"/>
          </p15:clr>
        </p15:guide>
      </p15:sldGuideLst>
    </p:ext>
  </p:extLst>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Divider: Accent 3">
    <p:bg>
      <p:bgPr>
        <a:solidFill>
          <a:schemeClr val="accent3"/>
        </a:solidFill>
        <a:effectLst/>
      </p:bgPr>
    </p:bg>
    <p:spTree>
      <p:nvGrpSpPr>
        <p:cNvPr id="1" name=""/>
        <p:cNvGrpSpPr/>
        <p:nvPr/>
      </p:nvGrpSpPr>
      <p:grpSpPr>
        <a:xfrm>
          <a:off x="0" y="0"/>
          <a:ext cx="0" cy="0"/>
          <a:chOff x="0" y="0"/>
          <a:chExt cx="0" cy="0"/>
        </a:xfrm>
      </p:grpSpPr>
      <p:sp>
        <p:nvSpPr>
          <p:cNvPr id="4" name="Content Placeholder 8"/>
          <p:cNvSpPr>
            <a:spLocks noGrp="1"/>
          </p:cNvSpPr>
          <p:nvPr>
            <p:ph sz="quarter" idx="10" hasCustomPrompt="1"/>
          </p:nvPr>
        </p:nvSpPr>
        <p:spPr>
          <a:xfrm>
            <a:off x="381000" y="1217544"/>
            <a:ext cx="9601200" cy="1916696"/>
          </a:xfrm>
        </p:spPr>
        <p:txBody>
          <a:bodyPr/>
          <a:lstStyle>
            <a:lvl1pPr>
              <a:lnSpc>
                <a:spcPct val="70000"/>
              </a:lnSpc>
              <a:defRPr sz="8000" b="1" baseline="0">
                <a:solidFill>
                  <a:schemeClr val="bg1"/>
                </a:solidFill>
              </a:defRPr>
            </a:lvl1pPr>
          </a:lstStyle>
          <a:p>
            <a:pPr lvl="0"/>
            <a:r>
              <a:rPr lang="en-US" dirty="0"/>
              <a:t>Divider slide click to edit</a:t>
            </a:r>
          </a:p>
        </p:txBody>
      </p:sp>
    </p:spTree>
    <p:extLst>
      <p:ext uri="{BB962C8B-B14F-4D97-AF65-F5344CB8AC3E}">
        <p14:creationId xmlns:p14="http://schemas.microsoft.com/office/powerpoint/2010/main" val="1919440104"/>
      </p:ext>
    </p:extLst>
  </p:cSld>
  <p:clrMapOvr>
    <a:masterClrMapping/>
  </p:clrMapOvr>
  <p:extLst mod="1">
    <p:ext uri="{DCECCB84-F9BA-43D5-87BE-67443E8EF086}">
      <p15:sldGuideLst xmlns:p15="http://schemas.microsoft.com/office/powerpoint/2012/main">
        <p15:guide id="1" pos="3840">
          <p15:clr>
            <a:srgbClr val="FBAE40"/>
          </p15:clr>
        </p15:guide>
      </p15:sldGuideLst>
    </p:ext>
  </p:extLst>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Divider: Accent 4">
    <p:bg>
      <p:bgPr>
        <a:solidFill>
          <a:schemeClr val="accent4"/>
        </a:solidFill>
        <a:effectLst/>
      </p:bgPr>
    </p:bg>
    <p:spTree>
      <p:nvGrpSpPr>
        <p:cNvPr id="1" name=""/>
        <p:cNvGrpSpPr/>
        <p:nvPr/>
      </p:nvGrpSpPr>
      <p:grpSpPr>
        <a:xfrm>
          <a:off x="0" y="0"/>
          <a:ext cx="0" cy="0"/>
          <a:chOff x="0" y="0"/>
          <a:chExt cx="0" cy="0"/>
        </a:xfrm>
      </p:grpSpPr>
      <p:sp>
        <p:nvSpPr>
          <p:cNvPr id="4" name="Content Placeholder 8"/>
          <p:cNvSpPr>
            <a:spLocks noGrp="1"/>
          </p:cNvSpPr>
          <p:nvPr>
            <p:ph sz="quarter" idx="10" hasCustomPrompt="1"/>
          </p:nvPr>
        </p:nvSpPr>
        <p:spPr>
          <a:xfrm>
            <a:off x="381000" y="1217544"/>
            <a:ext cx="9601200" cy="1916696"/>
          </a:xfrm>
        </p:spPr>
        <p:txBody>
          <a:bodyPr/>
          <a:lstStyle>
            <a:lvl1pPr>
              <a:lnSpc>
                <a:spcPct val="70000"/>
              </a:lnSpc>
              <a:defRPr sz="8000" b="1" baseline="0">
                <a:solidFill>
                  <a:schemeClr val="bg1"/>
                </a:solidFill>
              </a:defRPr>
            </a:lvl1pPr>
          </a:lstStyle>
          <a:p>
            <a:pPr lvl="0"/>
            <a:r>
              <a:rPr lang="en-US" dirty="0"/>
              <a:t>Divider slide click to edit</a:t>
            </a:r>
          </a:p>
        </p:txBody>
      </p:sp>
    </p:spTree>
    <p:extLst>
      <p:ext uri="{BB962C8B-B14F-4D97-AF65-F5344CB8AC3E}">
        <p14:creationId xmlns:p14="http://schemas.microsoft.com/office/powerpoint/2010/main" val="501434158"/>
      </p:ext>
    </p:extLst>
  </p:cSld>
  <p:clrMapOvr>
    <a:masterClrMapping/>
  </p:clrMapOvr>
  <p:extLst mod="1">
    <p:ext uri="{DCECCB84-F9BA-43D5-87BE-67443E8EF086}">
      <p15:sldGuideLst xmlns:p15="http://schemas.microsoft.com/office/powerpoint/2012/main">
        <p15:guide id="1" pos="3840">
          <p15:clr>
            <a:srgbClr val="FBAE40"/>
          </p15:clr>
        </p15:guide>
      </p15:sldGuideLst>
    </p:ext>
  </p:extLst>
</p:sldLayout>
</file>

<file path=ppt/slideLayouts/slideLayout20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10" name="Title 3"/>
          <p:cNvSpPr>
            <a:spLocks noGrp="1"/>
          </p:cNvSpPr>
          <p:nvPr>
            <p:ph type="title" hasCustomPrompt="1"/>
          </p:nvPr>
        </p:nvSpPr>
        <p:spPr>
          <a:xfrm>
            <a:off x="381002" y="381000"/>
            <a:ext cx="11430000" cy="722314"/>
          </a:xfrm>
        </p:spPr>
        <p:txBody>
          <a:bodyPr tIns="0" anchor="b">
            <a:noAutofit/>
          </a:bodyPr>
          <a:lstStyle>
            <a:lvl1pPr>
              <a:lnSpc>
                <a:spcPts val="2798"/>
              </a:lnSpc>
              <a:defRPr sz="2798" b="0">
                <a:solidFill>
                  <a:srgbClr val="7E00FF"/>
                </a:solidFill>
                <a:latin typeface="Arial Black" panose="020B0A04020102020204" pitchFamily="34" charset="0"/>
              </a:defRPr>
            </a:lvl1pPr>
          </a:lstStyle>
          <a:p>
            <a:r>
              <a:rPr lang="en-US" dirty="0"/>
              <a:t>MASTER TITLE SLIDE HEADLINE</a:t>
            </a:r>
            <a:endParaRPr lang="en-CA" dirty="0"/>
          </a:p>
        </p:txBody>
      </p:sp>
      <p:sp>
        <p:nvSpPr>
          <p:cNvPr id="5" name="TextBox 4">
            <a:extLst>
              <a:ext uri="{FF2B5EF4-FFF2-40B4-BE49-F238E27FC236}">
                <a16:creationId xmlns:a16="http://schemas.microsoft.com/office/drawing/2014/main" id="{23786A8E-9DFA-4454-A449-8975108D8A4E}"/>
              </a:ext>
            </a:extLst>
          </p:cNvPr>
          <p:cNvSpPr txBox="1"/>
          <p:nvPr userDrawn="1"/>
        </p:nvSpPr>
        <p:spPr>
          <a:xfrm>
            <a:off x="8166100" y="6576333"/>
            <a:ext cx="3673929" cy="138499"/>
          </a:xfrm>
          <a:prstGeom prst="rect">
            <a:avLst/>
          </a:prstGeom>
        </p:spPr>
        <p:txBody>
          <a:bodyPr vert="horz" wrap="square" lIns="0" tIns="0" rIns="0" bIns="0" rtlCol="0" anchor="b">
            <a:spAutoFit/>
          </a:bodyPr>
          <a:lstStyle>
            <a:defPPr>
              <a:defRPr lang="en-US"/>
            </a:defPPr>
            <a:lvl1pPr marL="0" algn="l" defTabSz="815350" rtl="0" eaLnBrk="1" latinLnBrk="0" hangingPunct="1">
              <a:defRPr sz="1630" kern="1200">
                <a:solidFill>
                  <a:schemeClr val="tx1"/>
                </a:solidFill>
                <a:latin typeface="+mn-lt"/>
                <a:ea typeface="+mn-ea"/>
                <a:cs typeface="+mn-cs"/>
              </a:defRPr>
            </a:lvl1pPr>
            <a:lvl2pPr marL="407674" algn="l" defTabSz="815350" rtl="0" eaLnBrk="1" latinLnBrk="0" hangingPunct="1">
              <a:defRPr sz="1630" kern="1200">
                <a:solidFill>
                  <a:schemeClr val="tx1"/>
                </a:solidFill>
                <a:latin typeface="+mn-lt"/>
                <a:ea typeface="+mn-ea"/>
                <a:cs typeface="+mn-cs"/>
              </a:defRPr>
            </a:lvl2pPr>
            <a:lvl3pPr marL="815350" algn="l" defTabSz="815350" rtl="0" eaLnBrk="1" latinLnBrk="0" hangingPunct="1">
              <a:defRPr sz="1630" kern="1200">
                <a:solidFill>
                  <a:schemeClr val="tx1"/>
                </a:solidFill>
                <a:latin typeface="+mn-lt"/>
                <a:ea typeface="+mn-ea"/>
                <a:cs typeface="+mn-cs"/>
              </a:defRPr>
            </a:lvl3pPr>
            <a:lvl4pPr marL="1223023" algn="l" defTabSz="815350" rtl="0" eaLnBrk="1" latinLnBrk="0" hangingPunct="1">
              <a:defRPr sz="1630" kern="1200">
                <a:solidFill>
                  <a:schemeClr val="tx1"/>
                </a:solidFill>
                <a:latin typeface="+mn-lt"/>
                <a:ea typeface="+mn-ea"/>
                <a:cs typeface="+mn-cs"/>
              </a:defRPr>
            </a:lvl4pPr>
            <a:lvl5pPr marL="1630697" algn="l" defTabSz="815350" rtl="0" eaLnBrk="1" latinLnBrk="0" hangingPunct="1">
              <a:defRPr sz="1630" kern="1200">
                <a:solidFill>
                  <a:schemeClr val="tx1"/>
                </a:solidFill>
                <a:latin typeface="+mn-lt"/>
                <a:ea typeface="+mn-ea"/>
                <a:cs typeface="+mn-cs"/>
              </a:defRPr>
            </a:lvl5pPr>
            <a:lvl6pPr marL="2038372" algn="l" defTabSz="815350" rtl="0" eaLnBrk="1" latinLnBrk="0" hangingPunct="1">
              <a:defRPr sz="1630" kern="1200">
                <a:solidFill>
                  <a:schemeClr val="tx1"/>
                </a:solidFill>
                <a:latin typeface="+mn-lt"/>
                <a:ea typeface="+mn-ea"/>
                <a:cs typeface="+mn-cs"/>
              </a:defRPr>
            </a:lvl6pPr>
            <a:lvl7pPr marL="2446046" algn="l" defTabSz="815350" rtl="0" eaLnBrk="1" latinLnBrk="0" hangingPunct="1">
              <a:defRPr sz="1630" kern="1200">
                <a:solidFill>
                  <a:schemeClr val="tx1"/>
                </a:solidFill>
                <a:latin typeface="+mn-lt"/>
                <a:ea typeface="+mn-ea"/>
                <a:cs typeface="+mn-cs"/>
              </a:defRPr>
            </a:lvl7pPr>
            <a:lvl8pPr marL="2853719" algn="l" defTabSz="815350" rtl="0" eaLnBrk="1" latinLnBrk="0" hangingPunct="1">
              <a:defRPr sz="1630" kern="1200">
                <a:solidFill>
                  <a:schemeClr val="tx1"/>
                </a:solidFill>
                <a:latin typeface="+mn-lt"/>
                <a:ea typeface="+mn-ea"/>
                <a:cs typeface="+mn-cs"/>
              </a:defRPr>
            </a:lvl8pPr>
            <a:lvl9pPr marL="3261394" algn="l" defTabSz="815350" rtl="0" eaLnBrk="1" latinLnBrk="0" hangingPunct="1">
              <a:defRPr sz="1630" kern="1200">
                <a:solidFill>
                  <a:schemeClr val="tx1"/>
                </a:solidFill>
                <a:latin typeface="+mn-lt"/>
                <a:ea typeface="+mn-ea"/>
                <a:cs typeface="+mn-cs"/>
              </a:defRPr>
            </a:lvl9pPr>
          </a:lstStyle>
          <a:p>
            <a:pPr marL="0" marR="0" lvl="0" indent="0" algn="r" defTabSz="1087106"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919191"/>
                </a:solidFill>
                <a:effectLst/>
                <a:uLnTx/>
                <a:uFillTx/>
                <a:latin typeface="Graphik"/>
                <a:ea typeface="+mn-ea"/>
                <a:cs typeface="+mn-cs"/>
              </a:rPr>
              <a:t>Copyright © 2019 Accenture.  All rights reserved.</a:t>
            </a:r>
            <a:r>
              <a:rPr kumimoji="0" lang="en-AU" sz="900" b="0" i="0" u="none" strike="noStrike" kern="1200" cap="none" spc="0" normalizeH="0" baseline="0" noProof="0" dirty="0">
                <a:ln>
                  <a:noFill/>
                </a:ln>
                <a:solidFill>
                  <a:srgbClr val="919191"/>
                </a:solidFill>
                <a:effectLst/>
                <a:uLnTx/>
                <a:uFillTx/>
                <a:latin typeface="Graphik"/>
                <a:ea typeface="+mn-ea"/>
                <a:cs typeface="+mn-cs"/>
              </a:rPr>
              <a:t> |  </a:t>
            </a:r>
            <a:fld id="{0F658B24-68D9-744F-B1FD-D1B3B0520E37}" type="slidenum">
              <a:rPr kumimoji="0" lang="en-US" sz="900" b="0" i="0" u="none" strike="noStrike" kern="1200" cap="none" spc="0" normalizeH="0" baseline="0" noProof="0" smtClean="0">
                <a:ln>
                  <a:noFill/>
                </a:ln>
                <a:solidFill>
                  <a:srgbClr val="919191"/>
                </a:solidFill>
                <a:effectLst/>
                <a:uLnTx/>
                <a:uFillTx/>
                <a:latin typeface="Graphik"/>
                <a:ea typeface="+mn-ea"/>
                <a:cs typeface="+mn-cs"/>
              </a:rPr>
              <a:pPr marL="0" marR="0" lvl="0" indent="0" algn="r" defTabSz="1087106"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rgbClr val="919191"/>
              </a:solidFill>
              <a:effectLst/>
              <a:uLnTx/>
              <a:uFillTx/>
              <a:latin typeface="Graphik"/>
              <a:ea typeface="+mn-ea"/>
              <a:cs typeface="+mn-cs"/>
            </a:endParaRPr>
          </a:p>
        </p:txBody>
      </p:sp>
    </p:spTree>
    <p:extLst>
      <p:ext uri="{BB962C8B-B14F-4D97-AF65-F5344CB8AC3E}">
        <p14:creationId xmlns:p14="http://schemas.microsoft.com/office/powerpoint/2010/main" val="2422506192"/>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50191"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7" name="Footer Placeholder 6"/>
          <p:cNvSpPr>
            <a:spLocks noGrp="1"/>
          </p:cNvSpPr>
          <p:nvPr>
            <p:ph type="ftr" sz="quarter" idx="16"/>
          </p:nvPr>
        </p:nvSpPr>
        <p:spPr>
          <a:xfrm>
            <a:off x="381003" y="6519010"/>
            <a:ext cx="5714999" cy="206375"/>
          </a:xfrm>
          <a:prstGeom prst="rect">
            <a:avLst/>
          </a:prstGeom>
        </p:spPr>
        <p:txBody>
          <a:bodyPr/>
          <a:lstStyle/>
          <a:p>
            <a:r>
              <a:rPr lang="en-US" dirty="0">
                <a:solidFill>
                  <a:prstClr val="white">
                    <a:lumMod val="65000"/>
                  </a:prstClr>
                </a:solidFill>
              </a:rPr>
              <a:t>Copyright © 2017 Accenture. All rights reserved.</a:t>
            </a:r>
          </a:p>
        </p:txBody>
      </p:sp>
      <p:sp>
        <p:nvSpPr>
          <p:cNvPr id="10" name="Slide Number Placeholder 9"/>
          <p:cNvSpPr>
            <a:spLocks noGrp="1"/>
          </p:cNvSpPr>
          <p:nvPr>
            <p:ph type="sldNum" sz="quarter" idx="17"/>
          </p:nvPr>
        </p:nvSpPr>
        <p:spPr/>
        <p:txBody>
          <a:bodyPr/>
          <a:lstStyle/>
          <a:p>
            <a:fld id="{4F9AC08D-23A9-440E-BCB9-AA1E9877CC38}" type="slidenum">
              <a:rPr lang="en-US" smtClean="0">
                <a:solidFill>
                  <a:prstClr val="white">
                    <a:lumMod val="65000"/>
                  </a:prstClr>
                </a:solidFill>
              </a:rPr>
              <a:pPr/>
              <a:t>‹#›</a:t>
            </a:fld>
            <a:endParaRPr lang="en-US" dirty="0">
              <a:solidFill>
                <a:prstClr val="white">
                  <a:lumMod val="65000"/>
                </a:prstClr>
              </a:solidFill>
            </a:endParaRPr>
          </a:p>
        </p:txBody>
      </p:sp>
      <p:sp>
        <p:nvSpPr>
          <p:cNvPr id="11" name="Title 10"/>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3821150808"/>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blank" preserve="1">
  <p:cSld name="Footers Only: Light">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a:xfrm>
            <a:off x="381003" y="6519010"/>
            <a:ext cx="5714999" cy="206375"/>
          </a:xfrm>
          <a:prstGeom prst="rect">
            <a:avLst/>
          </a:prstGeom>
        </p:spPr>
        <p:txBody>
          <a:bodyPr/>
          <a:lstStyle/>
          <a:p>
            <a:r>
              <a:rPr lang="en-US" dirty="0">
                <a:solidFill>
                  <a:prstClr val="white">
                    <a:lumMod val="65000"/>
                  </a:prstClr>
                </a:solidFill>
              </a:rPr>
              <a:t>Copyright © 2017 Accenture. All rights reserved.</a:t>
            </a:r>
          </a:p>
        </p:txBody>
      </p:sp>
      <p:sp>
        <p:nvSpPr>
          <p:cNvPr id="7" name="Slide Number Placeholder 6"/>
          <p:cNvSpPr>
            <a:spLocks noGrp="1"/>
          </p:cNvSpPr>
          <p:nvPr>
            <p:ph type="sldNum" sz="quarter" idx="12"/>
          </p:nvPr>
        </p:nvSpPr>
        <p:spPr/>
        <p:txBody>
          <a:bodyPr/>
          <a:lstStyle/>
          <a:p>
            <a:fld id="{4F9AC08D-23A9-440E-BCB9-AA1E9877CC38}" type="slidenum">
              <a:rPr lang="en-US" smtClean="0">
                <a:solidFill>
                  <a:prstClr val="white">
                    <a:lumMod val="65000"/>
                  </a:prstClr>
                </a:solidFill>
              </a:rPr>
              <a:pPr/>
              <a:t>‹#›</a:t>
            </a:fld>
            <a:endParaRPr lang="en-US" dirty="0">
              <a:solidFill>
                <a:prstClr val="white">
                  <a:lumMod val="65000"/>
                </a:prstClr>
              </a:solidFill>
            </a:endParaRPr>
          </a:p>
        </p:txBody>
      </p:sp>
    </p:spTree>
    <p:extLst>
      <p:ext uri="{BB962C8B-B14F-4D97-AF65-F5344CB8AC3E}">
        <p14:creationId xmlns:p14="http://schemas.microsoft.com/office/powerpoint/2010/main" val="2899096072"/>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userDrawn="1">
  <p:cSld name="1_Nur Titel">
    <p:spTree>
      <p:nvGrpSpPr>
        <p:cNvPr id="1" name=""/>
        <p:cNvGrpSpPr/>
        <p:nvPr/>
      </p:nvGrpSpPr>
      <p:grpSpPr>
        <a:xfrm>
          <a:off x="0" y="0"/>
          <a:ext cx="0" cy="0"/>
          <a:chOff x="0" y="0"/>
          <a:chExt cx="0" cy="0"/>
        </a:xfrm>
      </p:grpSpPr>
      <p:graphicFrame>
        <p:nvGraphicFramePr>
          <p:cNvPr id="2" name="Objekt 1" hidden="1"/>
          <p:cNvGraphicFramePr>
            <a:graphicFrameLocks noChangeAspect="1"/>
          </p:cNvGraphicFramePr>
          <p:nvPr userDrawn="1">
            <p:custDataLst>
              <p:tags r:id="rId2"/>
            </p:custDataLs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51215" name="think-cell Slide" r:id="rId5" imgW="425" imgH="426" progId="TCLayout.ActiveDocument.1">
                  <p:embed/>
                </p:oleObj>
              </mc:Choice>
              <mc:Fallback>
                <p:oleObj name="think-cell Slide" r:id="rId5" imgW="425" imgH="426" progId="TCLayout.ActiveDocument.1">
                  <p:embed/>
                  <p:pic>
                    <p:nvPicPr>
                      <p:cNvPr id="2" name="Objekt 1" hidden="1"/>
                      <p:cNvPicPr/>
                      <p:nvPr/>
                    </p:nvPicPr>
                    <p:blipFill>
                      <a:blip r:embed="rId6"/>
                      <a:stretch>
                        <a:fillRect/>
                      </a:stretch>
                    </p:blipFill>
                    <p:spPr>
                      <a:xfrm>
                        <a:off x="1589" y="1589"/>
                        <a:ext cx="1587" cy="1587"/>
                      </a:xfrm>
                      <a:prstGeom prst="rect">
                        <a:avLst/>
                      </a:prstGeom>
                    </p:spPr>
                  </p:pic>
                </p:oleObj>
              </mc:Fallback>
            </mc:AlternateContent>
          </a:graphicData>
        </a:graphic>
      </p:graphicFrame>
      <p:sp>
        <p:nvSpPr>
          <p:cNvPr id="10" name="Rectangle 9" hidden="1">
            <a:extLst>
              <a:ext uri="{FF2B5EF4-FFF2-40B4-BE49-F238E27FC236}">
                <a16:creationId xmlns:a16="http://schemas.microsoft.com/office/drawing/2014/main" id="{9C805C32-6597-4E64-BAFC-1559DFA7FAD3}"/>
              </a:ext>
            </a:extLst>
          </p:cNvPr>
          <p:cNvSpPr/>
          <p:nvPr userDrawn="1">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70000"/>
              </a:lnSpc>
              <a:spcBef>
                <a:spcPct val="0"/>
              </a:spcBef>
              <a:spcAft>
                <a:spcPct val="0"/>
              </a:spcAft>
            </a:pPr>
            <a:endParaRPr lang="de-DE" sz="6600" b="1" i="0" baseline="0" dirty="0">
              <a:latin typeface="Graphik Super" panose="020B0B03030202060203" pitchFamily="34" charset="0"/>
              <a:ea typeface="+mj-ea"/>
              <a:cs typeface="+mj-cs"/>
              <a:sym typeface="Graphik Super" panose="020B0B03030202060203" pitchFamily="34" charset="0"/>
            </a:endParaRPr>
          </a:p>
        </p:txBody>
      </p:sp>
      <p:pic>
        <p:nvPicPr>
          <p:cNvPr id="9" name="Picture 8" descr="A close up of an object&#10;&#10;Description generated with high confidence">
            <a:extLst>
              <a:ext uri="{FF2B5EF4-FFF2-40B4-BE49-F238E27FC236}">
                <a16:creationId xmlns:a16="http://schemas.microsoft.com/office/drawing/2014/main" id="{4E453BD2-0B24-4FF6-B262-2CC7A8B331A2}"/>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3048" y="0"/>
            <a:ext cx="12185904" cy="6858000"/>
          </a:xfrm>
          <a:prstGeom prst="rect">
            <a:avLst/>
          </a:prstGeom>
        </p:spPr>
      </p:pic>
      <p:sp>
        <p:nvSpPr>
          <p:cNvPr id="5" name="Slide Number Placeholder 4"/>
          <p:cNvSpPr>
            <a:spLocks noGrp="1"/>
          </p:cNvSpPr>
          <p:nvPr>
            <p:ph type="sldNum" sz="quarter" idx="12"/>
          </p:nvPr>
        </p:nvSpPr>
        <p:spPr/>
        <p:txBody>
          <a:bodyPr/>
          <a:lstStyle/>
          <a:p>
            <a:fld id="{0D558541-60C9-42A2-8392-FF12533A6B7A}" type="slidenum">
              <a:rPr lang="en-US" smtClean="0">
                <a:solidFill>
                  <a:srgbClr val="919191"/>
                </a:solidFill>
              </a:rPr>
              <a:pPr/>
              <a:t>‹#›</a:t>
            </a:fld>
            <a:endParaRPr lang="en-US" dirty="0">
              <a:solidFill>
                <a:srgbClr val="919191"/>
              </a:solidFill>
            </a:endParaRPr>
          </a:p>
        </p:txBody>
      </p:sp>
      <p:sp>
        <p:nvSpPr>
          <p:cNvPr id="4" name="Titel 3"/>
          <p:cNvSpPr>
            <a:spLocks noGrp="1"/>
          </p:cNvSpPr>
          <p:nvPr>
            <p:ph type="title" hasCustomPrompt="1"/>
          </p:nvPr>
        </p:nvSpPr>
        <p:spPr>
          <a:xfrm>
            <a:off x="381000" y="1045181"/>
            <a:ext cx="7620000" cy="1295401"/>
          </a:xfrm>
        </p:spPr>
        <p:txBody>
          <a:bodyPr/>
          <a:lstStyle>
            <a:lvl1pPr>
              <a:defRPr sz="6600"/>
            </a:lvl1pPr>
          </a:lstStyle>
          <a:p>
            <a:r>
              <a:rPr lang="de-DE" dirty="0" err="1"/>
              <a:t>Divider</a:t>
            </a:r>
            <a:r>
              <a:rPr lang="de-DE" dirty="0"/>
              <a:t> Slide</a:t>
            </a:r>
            <a:endParaRPr lang="en-US" dirty="0"/>
          </a:p>
        </p:txBody>
      </p:sp>
      <p:sp>
        <p:nvSpPr>
          <p:cNvPr id="6" name="Footer Placeholder 3"/>
          <p:cNvSpPr>
            <a:spLocks noGrp="1"/>
          </p:cNvSpPr>
          <p:nvPr>
            <p:ph type="ftr" sz="quarter" idx="3"/>
          </p:nvPr>
        </p:nvSpPr>
        <p:spPr>
          <a:xfrm>
            <a:off x="381000" y="6407925"/>
            <a:ext cx="4114800" cy="138499"/>
          </a:xfrm>
          <a:prstGeom prst="rect">
            <a:avLst/>
          </a:prstGeom>
        </p:spPr>
        <p:txBody>
          <a:bodyPr vert="horz" wrap="square" lIns="0" tIns="0" rIns="0" bIns="0" rtlCol="0" anchor="t" anchorCtr="0">
            <a:noAutofit/>
          </a:bodyPr>
          <a:lstStyle>
            <a:lvl1pPr marL="0" indent="0" algn="l">
              <a:lnSpc>
                <a:spcPct val="100000"/>
              </a:lnSpc>
              <a:spcBef>
                <a:spcPts val="0"/>
              </a:spcBef>
              <a:spcAft>
                <a:spcPts val="0"/>
              </a:spcAft>
              <a:buFontTx/>
              <a:buNone/>
              <a:defRPr lang="en-AU" sz="900" b="0" i="0">
                <a:solidFill>
                  <a:srgbClr val="919191"/>
                </a:solidFill>
                <a:latin typeface="Graphik Regular" panose="020B0604020202020204" pitchFamily="34" charset="0"/>
              </a:defRPr>
            </a:lvl1pPr>
          </a:lstStyle>
          <a:p>
            <a:pPr defTabSz="1087079"/>
            <a:r>
              <a:rPr lang="en-US"/>
              <a:t>Copyright © 2018 Accenture  All rights reserved.</a:t>
            </a:r>
            <a:endParaRPr lang="en-US" dirty="0"/>
          </a:p>
        </p:txBody>
      </p:sp>
      <p:sp>
        <p:nvSpPr>
          <p:cNvPr id="7" name="Text Placeholder 7">
            <a:extLst>
              <a:ext uri="{FF2B5EF4-FFF2-40B4-BE49-F238E27FC236}">
                <a16:creationId xmlns:a16="http://schemas.microsoft.com/office/drawing/2014/main" id="{13A246BE-AA50-4C81-BFCB-F05EE7F22C17}"/>
              </a:ext>
            </a:extLst>
          </p:cNvPr>
          <p:cNvSpPr>
            <a:spLocks noGrp="1"/>
          </p:cNvSpPr>
          <p:nvPr>
            <p:ph type="body" sz="quarter" idx="13" hasCustomPrompt="1"/>
          </p:nvPr>
        </p:nvSpPr>
        <p:spPr>
          <a:xfrm>
            <a:off x="381000" y="4676535"/>
            <a:ext cx="8572501" cy="520700"/>
          </a:xfrm>
        </p:spPr>
        <p:txBody>
          <a:bodyPr>
            <a:noAutofit/>
          </a:bodyPr>
          <a:lstStyle>
            <a:lvl1pPr marL="0" indent="0">
              <a:lnSpc>
                <a:spcPct val="65000"/>
              </a:lnSpc>
              <a:spcAft>
                <a:spcPts val="600"/>
              </a:spcAft>
              <a:defRPr sz="4400" b="1" cap="none" spc="-151" baseline="0">
                <a:latin typeface="+mn-lt"/>
              </a:defRPr>
            </a:lvl1pPr>
            <a:lvl2pPr marL="0" indent="0">
              <a:lnSpc>
                <a:spcPct val="100000"/>
              </a:lnSpc>
              <a:spcAft>
                <a:spcPts val="600"/>
              </a:spcAft>
              <a:defRPr sz="3200" b="0" cap="none" baseline="0">
                <a:latin typeface="+mn-lt"/>
              </a:defRPr>
            </a:lvl2pPr>
            <a:lvl3pPr marL="0" indent="0">
              <a:lnSpc>
                <a:spcPct val="100000"/>
              </a:lnSpc>
              <a:spcAft>
                <a:spcPts val="600"/>
              </a:spcAft>
              <a:defRPr sz="2400" b="0" cap="none" baseline="0">
                <a:latin typeface="+mn-lt"/>
              </a:defRPr>
            </a:lvl3pPr>
            <a:lvl4pPr marL="0" indent="0">
              <a:lnSpc>
                <a:spcPct val="100000"/>
              </a:lnSpc>
              <a:spcAft>
                <a:spcPts val="600"/>
              </a:spcAft>
              <a:buNone/>
              <a:defRPr sz="2000" b="0" cap="none" baseline="0">
                <a:latin typeface="+mn-lt"/>
              </a:defRPr>
            </a:lvl4pPr>
            <a:lvl5pPr marL="0" indent="0">
              <a:lnSpc>
                <a:spcPct val="100000"/>
              </a:lnSpc>
              <a:spcAft>
                <a:spcPts val="600"/>
              </a:spcAft>
              <a:buNone/>
              <a:defRPr sz="1200" b="0" cap="none" baseline="0">
                <a:latin typeface="+mn-lt"/>
              </a:defRPr>
            </a:lvl5pPr>
            <a:lvl7pPr>
              <a:defRPr b="1">
                <a:latin typeface="+mn-lt"/>
              </a:defRPr>
            </a:lvl7pPr>
            <a:lvl8pPr>
              <a:defRPr>
                <a:latin typeface="+mn-lt"/>
              </a:defRPr>
            </a:lvl8pPr>
            <a:lvl9pPr>
              <a:defRPr>
                <a:latin typeface="+mn-lt"/>
              </a:defRPr>
            </a:lvl9pPr>
          </a:lstStyle>
          <a:p>
            <a:pPr lvl="0"/>
            <a:r>
              <a:rPr lang="en-US" dirty="0"/>
              <a:t>Subtitle goes here</a:t>
            </a:r>
          </a:p>
        </p:txBody>
      </p:sp>
    </p:spTree>
    <p:extLst>
      <p:ext uri="{BB962C8B-B14F-4D97-AF65-F5344CB8AC3E}">
        <p14:creationId xmlns:p14="http://schemas.microsoft.com/office/powerpoint/2010/main" val="1443807551"/>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userDrawn="1">
  <p:cSld name="5_Title and Paragraphs">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5FCF049-7B2B-4F43-8BBD-42BF306FE55F}"/>
              </a:ext>
            </a:extLst>
          </p:cNvPr>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2239" name="think-cell Slide" r:id="rId4" imgW="493" imgH="493" progId="TCLayout.ActiveDocument.1">
                  <p:embed/>
                </p:oleObj>
              </mc:Choice>
              <mc:Fallback>
                <p:oleObj name="think-cell Slide" r:id="rId4" imgW="493" imgH="493" progId="TCLayout.ActiveDocument.1">
                  <p:embed/>
                  <p:pic>
                    <p:nvPicPr>
                      <p:cNvPr id="2" name="Object 1" hidden="1">
                        <a:extLst>
                          <a:ext uri="{FF2B5EF4-FFF2-40B4-BE49-F238E27FC236}">
                            <a16:creationId xmlns:a16="http://schemas.microsoft.com/office/drawing/2014/main" id="{D5FCF049-7B2B-4F43-8BBD-42BF306FE55F}"/>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4" name="Textplatzhalter 3"/>
          <p:cNvSpPr>
            <a:spLocks noGrp="1"/>
          </p:cNvSpPr>
          <p:nvPr>
            <p:ph type="body" sz="quarter" idx="15"/>
          </p:nvPr>
        </p:nvSpPr>
        <p:spPr>
          <a:xfrm>
            <a:off x="476436" y="1215691"/>
            <a:ext cx="11237539" cy="473701"/>
          </a:xfrm>
          <a:prstGeom prst="rect">
            <a:avLst/>
          </a:prstGeom>
        </p:spPr>
        <p:txBody>
          <a:bodyPr vert="horz" lIns="0" tIns="72000" rIns="0" bIns="36000" rtlCol="0">
            <a:noAutofit/>
          </a:bodyPr>
          <a:lstStyle>
            <a:lvl1pPr>
              <a:defRPr lang="de-DE" sz="2200" b="1" smtClean="0">
                <a:solidFill>
                  <a:schemeClr val="accent5"/>
                </a:solidFill>
                <a:latin typeface="Arial Black" panose="020B0A04020102020204" pitchFamily="34" charset="0"/>
                <a:ea typeface="Arial Black" panose="020B0A04020102020204" pitchFamily="34" charset="0"/>
              </a:defRPr>
            </a:lvl1pPr>
          </a:lstStyle>
          <a:p>
            <a:pPr marL="0" lvl="0" indent="0">
              <a:buNone/>
            </a:pPr>
            <a:r>
              <a:rPr lang="de-DE"/>
              <a:t>Textmasterformat bearbeiten</a:t>
            </a:r>
          </a:p>
        </p:txBody>
      </p:sp>
      <p:sp>
        <p:nvSpPr>
          <p:cNvPr id="3" name="Titel 2"/>
          <p:cNvSpPr>
            <a:spLocks noGrp="1"/>
          </p:cNvSpPr>
          <p:nvPr>
            <p:ph type="title"/>
          </p:nvPr>
        </p:nvSpPr>
        <p:spPr>
          <a:xfrm>
            <a:off x="476436" y="212712"/>
            <a:ext cx="11237539" cy="1002979"/>
          </a:xfrm>
          <a:prstGeom prst="rect">
            <a:avLst/>
          </a:prstGeom>
        </p:spPr>
        <p:txBody>
          <a:bodyPr/>
          <a:lstStyle/>
          <a:p>
            <a:r>
              <a:rPr lang="de-DE"/>
              <a:t>Titelmasterformat durch Klicken bearbeiten</a:t>
            </a:r>
            <a:endParaRPr lang="en-US" dirty="0"/>
          </a:p>
        </p:txBody>
      </p:sp>
    </p:spTree>
    <p:extLst>
      <p:ext uri="{BB962C8B-B14F-4D97-AF65-F5344CB8AC3E}">
        <p14:creationId xmlns:p14="http://schemas.microsoft.com/office/powerpoint/2010/main" val="1603478447"/>
      </p:ext>
    </p:extLst>
  </p:cSld>
  <p:clrMapOvr>
    <a:overrideClrMapping bg1="lt1" tx1="dk1" bg2="lt2" tx2="dk2" accent1="accent1" accent2="accent2" accent3="accent3" accent4="accent4" accent5="accent5" accent6="accent6" hlink="hlink" folHlink="folHlink"/>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userDrawn="1">
  <p:cSld name="1_Divider: Accent 3">
    <p:bg>
      <p:bgPr>
        <a:solidFill>
          <a:schemeClr val="accent3"/>
        </a:solidFill>
        <a:effectLst/>
      </p:bgPr>
    </p:bg>
    <p:spTree>
      <p:nvGrpSpPr>
        <p:cNvPr id="1" name=""/>
        <p:cNvGrpSpPr/>
        <p:nvPr/>
      </p:nvGrpSpPr>
      <p:grpSpPr>
        <a:xfrm>
          <a:off x="0" y="0"/>
          <a:ext cx="0" cy="0"/>
          <a:chOff x="0" y="0"/>
          <a:chExt cx="0" cy="0"/>
        </a:xfrm>
      </p:grpSpPr>
      <p:sp>
        <p:nvSpPr>
          <p:cNvPr id="4" name="Title 1"/>
          <p:cNvSpPr>
            <a:spLocks noGrp="1"/>
          </p:cNvSpPr>
          <p:nvPr>
            <p:ph type="ctrTitle" hasCustomPrompt="1"/>
          </p:nvPr>
        </p:nvSpPr>
        <p:spPr>
          <a:xfrm>
            <a:off x="381001" y="1214743"/>
            <a:ext cx="8462963" cy="1844720"/>
          </a:xfrm>
        </p:spPr>
        <p:txBody>
          <a:bodyPr tIns="90000" anchor="t" anchorCtr="0">
            <a:spAutoFit/>
          </a:bodyPr>
          <a:lstStyle>
            <a:lvl1pPr algn="l">
              <a:lnSpc>
                <a:spcPct val="70000"/>
              </a:lnSpc>
              <a:defRPr sz="8000">
                <a:solidFill>
                  <a:schemeClr val="bg1"/>
                </a:solidFill>
                <a:latin typeface="Graphik Black" panose="020B0A03030202060203" pitchFamily="34" charset="0"/>
              </a:defRPr>
            </a:lvl1pPr>
          </a:lstStyle>
          <a:p>
            <a:r>
              <a:rPr lang="en-US" dirty="0"/>
              <a:t>Divider slide</a:t>
            </a:r>
            <a:br>
              <a:rPr lang="en-US" dirty="0"/>
            </a:br>
            <a:r>
              <a:rPr lang="en-US" dirty="0"/>
              <a:t>click to edit</a:t>
            </a:r>
          </a:p>
        </p:txBody>
      </p:sp>
    </p:spTree>
    <p:extLst>
      <p:ext uri="{BB962C8B-B14F-4D97-AF65-F5344CB8AC3E}">
        <p14:creationId xmlns:p14="http://schemas.microsoft.com/office/powerpoint/2010/main" val="1212970618"/>
      </p:ext>
    </p:extLst>
  </p:cSld>
  <p:clrMapOvr>
    <a:masterClrMapping/>
  </p:clrMapOvr>
  <p:extLst mod="1">
    <p:ext uri="{DCECCB84-F9BA-43D5-87BE-67443E8EF086}">
      <p15:sldGuideLst xmlns:p15="http://schemas.microsoft.com/office/powerpoint/2012/main">
        <p15:guide id="1" pos="3840">
          <p15:clr>
            <a:srgbClr val="FBAE40"/>
          </p15:clr>
        </p15:guide>
      </p15:sldGuideLst>
    </p:ext>
  </p:extLst>
</p:sldLayout>
</file>

<file path=ppt/slideLayouts/slideLayout209.xml><?xml version="1.0" encoding="utf-8"?>
<p:sldLayout xmlns:a="http://schemas.openxmlformats.org/drawingml/2006/main" xmlns:r="http://schemas.openxmlformats.org/officeDocument/2006/relationships" xmlns:p="http://schemas.openxmlformats.org/presentationml/2006/main" userDrawn="1">
  <p:cSld name="1_Title and Content">
    <p:bg>
      <p:bgPr>
        <a:solidFill>
          <a:schemeClr val="bg1"/>
        </a:solidFill>
        <a:effectLst/>
      </p:bgPr>
    </p:bg>
    <p:spTree>
      <p:nvGrpSpPr>
        <p:cNvPr id="1" name=""/>
        <p:cNvGrpSpPr/>
        <p:nvPr/>
      </p:nvGrpSpPr>
      <p:grpSpPr>
        <a:xfrm>
          <a:off x="0" y="0"/>
          <a:ext cx="0" cy="0"/>
          <a:chOff x="0" y="0"/>
          <a:chExt cx="0" cy="0"/>
        </a:xfrm>
      </p:grpSpPr>
      <p:sp>
        <p:nvSpPr>
          <p:cNvPr id="11" name="Title 10"/>
          <p:cNvSpPr>
            <a:spLocks noGrp="1"/>
          </p:cNvSpPr>
          <p:nvPr>
            <p:ph type="title"/>
          </p:nvPr>
        </p:nvSpPr>
        <p:spPr/>
        <p:txBody>
          <a:bodyPr>
            <a:normAutofit/>
          </a:bodyPr>
          <a:lstStyle>
            <a:lvl1pPr>
              <a:defRPr sz="3200">
                <a:solidFill>
                  <a:srgbClr val="FF9500"/>
                </a:solidFill>
              </a:defRPr>
            </a:lvl1pPr>
          </a:lstStyle>
          <a:p>
            <a:r>
              <a:rPr lang="en-US" dirty="0"/>
              <a:t>Click to edit Master title style</a:t>
            </a:r>
          </a:p>
        </p:txBody>
      </p:sp>
      <p:sp>
        <p:nvSpPr>
          <p:cNvPr id="3" name="Footer Placeholder 2"/>
          <p:cNvSpPr>
            <a:spLocks noGrp="1"/>
          </p:cNvSpPr>
          <p:nvPr>
            <p:ph type="ftr" sz="quarter" idx="20"/>
          </p:nvPr>
        </p:nvSpPr>
        <p:spPr/>
        <p:txBody>
          <a:bodyPr/>
          <a:lstStyle/>
          <a:p>
            <a:r>
              <a:rPr lang="en-US" dirty="0"/>
              <a:t>Copyright 2017 Accenture. All rights reserved.</a:t>
            </a:r>
          </a:p>
        </p:txBody>
      </p:sp>
      <p:sp>
        <p:nvSpPr>
          <p:cNvPr id="4" name="Slide Number Placeholder 3"/>
          <p:cNvSpPr>
            <a:spLocks noGrp="1"/>
          </p:cNvSpPr>
          <p:nvPr>
            <p:ph type="sldNum" sz="quarter" idx="21"/>
          </p:nvPr>
        </p:nvSpPr>
        <p:spPr/>
        <p:txBody>
          <a:bodyPr/>
          <a:lstStyle/>
          <a:p>
            <a:fld id="{4F9AC08D-23A9-440E-BCB9-AA1E9877CC38}" type="slidenum">
              <a:rPr lang="en-US" smtClean="0"/>
              <a:pPr/>
              <a:t>‹#›</a:t>
            </a:fld>
            <a:endParaRPr lang="en-US" dirty="0"/>
          </a:p>
        </p:txBody>
      </p:sp>
    </p:spTree>
    <p:extLst>
      <p:ext uri="{BB962C8B-B14F-4D97-AF65-F5344CB8AC3E}">
        <p14:creationId xmlns:p14="http://schemas.microsoft.com/office/powerpoint/2010/main" val="34970797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allout &amp; 2 columns">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380999" y="1808179"/>
            <a:ext cx="3547493" cy="4357671"/>
          </a:xfrm>
        </p:spPr>
        <p:txBody>
          <a:bodyPr vert="horz" lIns="0" tIns="0" rIns="0" bIns="0" rtlCol="0">
            <a:noAutofit/>
          </a:bodyPr>
          <a:lstStyle>
            <a:lvl1pPr>
              <a:defRPr lang="en-US" sz="2400" dirty="0" smtClean="0"/>
            </a:lvl1pPr>
            <a:lvl2pPr>
              <a:defRPr lang="en-US" sz="1600" dirty="0" smtClean="0"/>
            </a:lvl2pPr>
            <a:lvl3pPr>
              <a:defRPr lang="en-US" sz="1600" dirty="0" smtClean="0"/>
            </a:lvl3pPr>
            <a:lvl4pPr>
              <a:defRPr lang="en-US" sz="1600" dirty="0" smtClean="0"/>
            </a:lvl4pPr>
            <a:lvl5pPr>
              <a:defRPr lang="en-US" sz="1600" dirty="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6" name="Slide Number Placeholder 5"/>
          <p:cNvSpPr>
            <a:spLocks noGrp="1"/>
          </p:cNvSpPr>
          <p:nvPr>
            <p:ph type="sldNum" sz="quarter" idx="12"/>
          </p:nvPr>
        </p:nvSpPr>
        <p:spPr/>
        <p:txBody>
          <a:bodyPr/>
          <a:lstStyle/>
          <a:p>
            <a:fld id="{0D558541-60C9-42A2-8392-FF12533A6B7A}" type="slidenum">
              <a:rPr lang="en-US" smtClean="0">
                <a:solidFill>
                  <a:srgbClr val="919191"/>
                </a:solidFill>
              </a:rPr>
              <a:pPr/>
              <a:t>‹#›</a:t>
            </a:fld>
            <a:endParaRPr lang="en-US" dirty="0">
              <a:solidFill>
                <a:srgbClr val="919191"/>
              </a:solidFill>
            </a:endParaRPr>
          </a:p>
        </p:txBody>
      </p:sp>
      <p:sp>
        <p:nvSpPr>
          <p:cNvPr id="10" name="Text Placeholder 7"/>
          <p:cNvSpPr>
            <a:spLocks noGrp="1"/>
          </p:cNvSpPr>
          <p:nvPr>
            <p:ph type="body" sz="quarter" idx="14"/>
          </p:nvPr>
        </p:nvSpPr>
        <p:spPr>
          <a:xfrm>
            <a:off x="8256657" y="1808163"/>
            <a:ext cx="3547493" cy="4357687"/>
          </a:xfrm>
        </p:spPr>
        <p:txBody>
          <a:bodyPr vert="horz" lIns="0" tIns="0" rIns="0" bIns="0" rtlCol="0">
            <a:noAutofit/>
          </a:bodyPr>
          <a:lstStyle>
            <a:lvl1pPr>
              <a:defRPr lang="en-US" sz="2400" b="1" dirty="0" smtClean="0"/>
            </a:lvl1pPr>
            <a:lvl2pPr>
              <a:defRPr lang="en-US" sz="1600" b="0" dirty="0" smtClean="0"/>
            </a:lvl2pPr>
            <a:lvl3pPr>
              <a:defRPr lang="en-US" sz="1600" b="0" dirty="0" smtClean="0"/>
            </a:lvl3pPr>
            <a:lvl4pPr>
              <a:defRPr lang="en-US" sz="1600" b="0" dirty="0" smtClean="0"/>
            </a:lvl4pPr>
            <a:lvl5pPr>
              <a:defRPr lang="en-US" sz="1600" b="0" dirty="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11" name="Text Placeholder 7"/>
          <p:cNvSpPr>
            <a:spLocks noGrp="1"/>
          </p:cNvSpPr>
          <p:nvPr>
            <p:ph type="body" sz="quarter" idx="15"/>
          </p:nvPr>
        </p:nvSpPr>
        <p:spPr>
          <a:xfrm>
            <a:off x="4271392" y="1808163"/>
            <a:ext cx="3642363" cy="4357687"/>
          </a:xfrm>
        </p:spPr>
        <p:txBody>
          <a:bodyPr vert="horz" lIns="0" tIns="0" rIns="0" bIns="0" rtlCol="0">
            <a:noAutofit/>
          </a:bodyPr>
          <a:lstStyle>
            <a:lvl1pPr>
              <a:defRPr lang="en-US" sz="2400" b="1" dirty="0" smtClean="0"/>
            </a:lvl1pPr>
            <a:lvl2pPr>
              <a:defRPr lang="en-US" sz="1600" b="0" dirty="0" smtClean="0"/>
            </a:lvl2pPr>
            <a:lvl3pPr>
              <a:defRPr lang="en-US" sz="1600" b="0" dirty="0" smtClean="0"/>
            </a:lvl3pPr>
            <a:lvl4pPr>
              <a:defRPr lang="en-US" sz="1600" b="0" dirty="0" smtClean="0"/>
            </a:lvl4pPr>
            <a:lvl5pPr>
              <a:defRPr lang="en-US" sz="1600" b="0" dirty="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2" name="Titel 1"/>
          <p:cNvSpPr>
            <a:spLocks noGrp="1"/>
          </p:cNvSpPr>
          <p:nvPr>
            <p:ph type="title"/>
          </p:nvPr>
        </p:nvSpPr>
        <p:spPr/>
        <p:txBody>
          <a:bodyPr/>
          <a:lstStyle/>
          <a:p>
            <a:r>
              <a:rPr lang="de-DE"/>
              <a:t>Mastertitelformat bearbeiten</a:t>
            </a:r>
            <a:endParaRPr lang="en-US"/>
          </a:p>
        </p:txBody>
      </p:sp>
      <p:sp>
        <p:nvSpPr>
          <p:cNvPr id="8" name="Footer Placeholder 3"/>
          <p:cNvSpPr>
            <a:spLocks noGrp="1"/>
          </p:cNvSpPr>
          <p:nvPr>
            <p:ph type="ftr" sz="quarter" idx="3"/>
          </p:nvPr>
        </p:nvSpPr>
        <p:spPr>
          <a:xfrm>
            <a:off x="381000" y="6407924"/>
            <a:ext cx="4114800" cy="138499"/>
          </a:xfrm>
          <a:prstGeom prst="rect">
            <a:avLst/>
          </a:prstGeom>
        </p:spPr>
        <p:txBody>
          <a:bodyPr vert="horz" wrap="square" lIns="0" tIns="0" rIns="0" bIns="0" rtlCol="0" anchor="t" anchorCtr="0">
            <a:noAutofit/>
          </a:bodyPr>
          <a:lstStyle>
            <a:lvl1pPr marL="0" indent="0" algn="l">
              <a:lnSpc>
                <a:spcPct val="100000"/>
              </a:lnSpc>
              <a:spcBef>
                <a:spcPts val="0"/>
              </a:spcBef>
              <a:spcAft>
                <a:spcPts val="0"/>
              </a:spcAft>
              <a:buFontTx/>
              <a:buNone/>
              <a:defRPr lang="en-AU" sz="900" b="0" i="0">
                <a:solidFill>
                  <a:srgbClr val="919191"/>
                </a:solidFill>
                <a:latin typeface="Graphik Regular" panose="020B0604020202020204" pitchFamily="34" charset="0"/>
              </a:defRPr>
            </a:lvl1pPr>
          </a:lstStyle>
          <a:p>
            <a:pPr defTabSz="1087106"/>
            <a:r>
              <a:rPr lang="en-US"/>
              <a:t>Copyright © 2018 Accenture  All rights reserved.</a:t>
            </a:r>
            <a:endParaRPr lang="en-US" dirty="0"/>
          </a:p>
        </p:txBody>
      </p:sp>
    </p:spTree>
    <p:extLst>
      <p:ext uri="{BB962C8B-B14F-4D97-AF65-F5344CB8AC3E}">
        <p14:creationId xmlns:p14="http://schemas.microsoft.com/office/powerpoint/2010/main" val="1151372465"/>
      </p:ext>
    </p:extLst>
  </p:cSld>
  <p:clrMapOvr>
    <a:masterClrMapping/>
  </p:clrMapOvr>
  <p:extLst mod="1">
    <p:ext uri="{DCECCB84-F9BA-43D5-87BE-67443E8EF086}">
      <p15:sldGuideLst xmlns:p15="http://schemas.microsoft.com/office/powerpoint/2012/main">
        <p15:guide id="1" pos="2683">
          <p15:clr>
            <a:srgbClr val="FBAE40"/>
          </p15:clr>
        </p15:guide>
        <p15:guide id="2" pos="2479">
          <p15:clr>
            <a:srgbClr val="FBAE40"/>
          </p15:clr>
        </p15:guide>
        <p15:guide id="3" pos="4997">
          <p15:clr>
            <a:srgbClr val="FBAE40"/>
          </p15:clr>
        </p15:guide>
        <p15:guide id="4" pos="5201">
          <p15:clr>
            <a:srgbClr val="FBAE40"/>
          </p15:clr>
        </p15:guide>
      </p15:sldGuideLst>
    </p:ext>
  </p:extLst>
</p:sldLayout>
</file>

<file path=ppt/slideLayouts/slideLayout210.xml><?xml version="1.0" encoding="utf-8"?>
<p:sldLayout xmlns:a="http://schemas.openxmlformats.org/drawingml/2006/main" xmlns:r="http://schemas.openxmlformats.org/officeDocument/2006/relationships" xmlns:p="http://schemas.openxmlformats.org/presentationml/2006/main" userDrawn="1">
  <p:cSld name="Title Master: Dark">
    <p:bg>
      <p:bgPr>
        <a:gradFill>
          <a:gsLst>
            <a:gs pos="0">
              <a:srgbClr val="000088"/>
            </a:gs>
            <a:gs pos="93000">
              <a:schemeClr val="accent1"/>
            </a:gs>
          </a:gsLst>
          <a:lin ang="1800000" scaled="0"/>
        </a:gra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1001" y="457200"/>
            <a:ext cx="8686800" cy="3086100"/>
          </a:xfrm>
        </p:spPr>
        <p:txBody>
          <a:bodyPr tIns="0" anchor="t" anchorCtr="0">
            <a:noAutofit/>
          </a:bodyPr>
          <a:lstStyle>
            <a:lvl1pPr algn="l">
              <a:lnSpc>
                <a:spcPct val="70000"/>
              </a:lnSpc>
              <a:defRPr sz="8000">
                <a:solidFill>
                  <a:schemeClr val="bg1"/>
                </a:solidFill>
              </a:defRPr>
            </a:lvl1pPr>
          </a:lstStyle>
          <a:p>
            <a:r>
              <a:rPr lang="en-GB"/>
              <a:t>Click to edit title</a:t>
            </a:r>
            <a:endParaRPr lang="en-GB" dirty="0"/>
          </a:p>
        </p:txBody>
      </p:sp>
      <p:sp>
        <p:nvSpPr>
          <p:cNvPr id="8" name="Text Placeholder 7"/>
          <p:cNvSpPr>
            <a:spLocks noGrp="1"/>
          </p:cNvSpPr>
          <p:nvPr>
            <p:ph type="body" sz="quarter" idx="13" hasCustomPrompt="1"/>
          </p:nvPr>
        </p:nvSpPr>
        <p:spPr>
          <a:xfrm>
            <a:off x="381000" y="3543302"/>
            <a:ext cx="5715000" cy="3162299"/>
          </a:xfrm>
        </p:spPr>
        <p:txBody>
          <a:bodyPr>
            <a:noAutofit/>
          </a:bodyPr>
          <a:lstStyle>
            <a:lvl1pPr marL="0" indent="1588">
              <a:lnSpc>
                <a:spcPct val="70000"/>
              </a:lnSpc>
              <a:defRPr sz="4000" b="0" baseline="0">
                <a:solidFill>
                  <a:schemeClr val="bg1"/>
                </a:solidFill>
                <a:latin typeface="Arial Black" panose="020B0A04020102020204" pitchFamily="34" charset="0"/>
              </a:defRPr>
            </a:lvl1pPr>
            <a:lvl2pPr marL="55561" indent="0">
              <a:lnSpc>
                <a:spcPct val="80000"/>
              </a:lnSpc>
              <a:spcAft>
                <a:spcPts val="0"/>
              </a:spcAft>
              <a:defRPr sz="2400" b="0" cap="all" baseline="0">
                <a:solidFill>
                  <a:schemeClr val="bg1"/>
                </a:solidFill>
                <a:latin typeface="Arial Black" panose="020B0A04020102020204" pitchFamily="34" charset="0"/>
              </a:defRPr>
            </a:lvl2pPr>
            <a:lvl3pPr marL="55561" indent="0">
              <a:lnSpc>
                <a:spcPct val="80000"/>
              </a:lnSpc>
              <a:spcAft>
                <a:spcPts val="0"/>
              </a:spcAft>
              <a:defRPr sz="1800" b="0" cap="all" baseline="0">
                <a:solidFill>
                  <a:schemeClr val="bg1"/>
                </a:solidFill>
                <a:latin typeface="Arial Black" panose="020B0A04020102020204" pitchFamily="34" charset="0"/>
              </a:defRPr>
            </a:lvl3pPr>
            <a:lvl4pPr marL="55561" indent="0">
              <a:lnSpc>
                <a:spcPct val="80000"/>
              </a:lnSpc>
              <a:buNone/>
              <a:defRPr sz="1800" b="0" cap="all" baseline="0">
                <a:solidFill>
                  <a:schemeClr val="bg1"/>
                </a:solidFill>
                <a:latin typeface="Arial Black" panose="020B0A04020102020204" pitchFamily="34" charset="0"/>
              </a:defRPr>
            </a:lvl4pPr>
            <a:lvl5pPr marL="55561" indent="0">
              <a:lnSpc>
                <a:spcPct val="80000"/>
              </a:lnSpc>
              <a:buNone/>
              <a:defRPr sz="1800" b="0" cap="all" baseline="0">
                <a:solidFill>
                  <a:schemeClr val="bg1"/>
                </a:solidFill>
                <a:latin typeface="Arial Black" panose="020B0A04020102020204" pitchFamily="34" charset="0"/>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a:t>First level</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7" name="Text Placeholder 6"/>
          <p:cNvSpPr>
            <a:spLocks noGrp="1"/>
          </p:cNvSpPr>
          <p:nvPr>
            <p:ph type="body" sz="quarter" idx="14"/>
          </p:nvPr>
        </p:nvSpPr>
        <p:spPr>
          <a:xfrm>
            <a:off x="9052560" y="266700"/>
            <a:ext cx="2857501" cy="6438900"/>
          </a:xfrm>
        </p:spPr>
        <p:txBody>
          <a:bodyPr/>
          <a:lstStyle>
            <a:lvl1pPr marL="0" indent="0">
              <a:defRPr sz="2800" b="0">
                <a:solidFill>
                  <a:schemeClr val="accent6"/>
                </a:solidFill>
                <a:latin typeface="Arial Black" panose="020B0A04020102020204" pitchFamily="34" charset="0"/>
              </a:defRPr>
            </a:lvl1pPr>
            <a:lvl2pPr marL="0" indent="0">
              <a:spcAft>
                <a:spcPts val="0"/>
              </a:spcAft>
              <a:defRPr sz="2200" b="0">
                <a:solidFill>
                  <a:schemeClr val="bg1"/>
                </a:solidFill>
                <a:latin typeface="Arial" panose="020B0604020202020204" pitchFamily="34" charset="0"/>
                <a:cs typeface="Arial" panose="020B0604020202020204" pitchFamily="34" charset="0"/>
              </a:defRPr>
            </a:lvl2pPr>
            <a:lvl3pPr marL="0" indent="0">
              <a:lnSpc>
                <a:spcPct val="90000"/>
              </a:lnSpc>
              <a:spcAft>
                <a:spcPts val="0"/>
              </a:spcAft>
              <a:buFont typeface="Arial" panose="020B0604020202020204" pitchFamily="34" charset="0"/>
              <a:buNone/>
              <a:defRPr sz="1800" b="0">
                <a:solidFill>
                  <a:schemeClr val="bg1"/>
                </a:solidFill>
                <a:latin typeface="Arial" panose="020B0604020202020204" pitchFamily="34" charset="0"/>
                <a:cs typeface="Arial" panose="020B0604020202020204" pitchFamily="34" charset="0"/>
              </a:defRPr>
            </a:lvl3pPr>
            <a:lvl4pPr marL="0" indent="0">
              <a:lnSpc>
                <a:spcPct val="90000"/>
              </a:lnSpc>
              <a:spcBef>
                <a:spcPts val="1200"/>
              </a:spcBef>
              <a:spcAft>
                <a:spcPts val="0"/>
              </a:spcAft>
              <a:buNone/>
              <a:defRPr sz="1400" b="0">
                <a:solidFill>
                  <a:schemeClr val="bg1"/>
                </a:solidFill>
                <a:latin typeface="Arial" panose="020B0604020202020204" pitchFamily="34" charset="0"/>
                <a:cs typeface="Arial" panose="020B0604020202020204" pitchFamily="34" charset="0"/>
              </a:defRPr>
            </a:lvl4pPr>
            <a:lvl5pPr marL="0" indent="0">
              <a:buFont typeface="Arial" panose="020B0604020202020204" pitchFamily="34" charset="0"/>
              <a:buNone/>
              <a:defRPr sz="2000">
                <a:solidFill>
                  <a:schemeClr val="bg1"/>
                </a:solidFill>
              </a:defRPr>
            </a:lvl5pPr>
            <a:lvl6pPr marL="344479" indent="-173034">
              <a:buFont typeface="Graphik" panose="020B0503030202060203" pitchFamily="34" charset="0"/>
              <a:buChar char="–"/>
              <a:defRPr sz="1600">
                <a:solidFill>
                  <a:schemeClr val="bg1"/>
                </a:solidFill>
              </a:defRPr>
            </a:lvl6pPr>
            <a:lvl7pPr marL="0" indent="0">
              <a:defRPr sz="1400" b="1">
                <a:solidFill>
                  <a:schemeClr val="bg1"/>
                </a:solidFill>
                <a:latin typeface="+mj-lt"/>
              </a:defRPr>
            </a:lvl7pPr>
            <a:lvl8pPr marL="0" indent="0">
              <a:defRPr sz="1400" baseline="0">
                <a:solidFill>
                  <a:schemeClr val="bg1"/>
                </a:solidFill>
                <a:latin typeface="+mn-lt"/>
              </a:defRPr>
            </a:lvl8pPr>
            <a:lvl9pPr marL="0" indent="0">
              <a:lnSpc>
                <a:spcPct val="100000"/>
              </a:lnSpc>
              <a:spcAft>
                <a:spcPts val="800"/>
              </a:spcAft>
              <a:defRPr sz="1400">
                <a:solidFill>
                  <a:schemeClr val="bg1"/>
                </a:solidFill>
                <a:latin typeface="+mn-lt"/>
              </a:defRPr>
            </a:lvl9pPr>
          </a:lstStyle>
          <a:p>
            <a:pPr lvl="0"/>
            <a:r>
              <a:rPr lang="en-GB"/>
              <a:t>Edit Master text styles</a:t>
            </a:r>
          </a:p>
          <a:p>
            <a:pPr lvl="1"/>
            <a:r>
              <a:rPr lang="en-GB"/>
              <a:t>Second level</a:t>
            </a:r>
          </a:p>
          <a:p>
            <a:pPr lvl="2"/>
            <a:r>
              <a:rPr lang="en-GB"/>
              <a:t>Third level</a:t>
            </a:r>
          </a:p>
          <a:p>
            <a:pPr lvl="3"/>
            <a:r>
              <a:rPr lang="en-GB"/>
              <a:t>Fourth level</a:t>
            </a:r>
            <a:endParaRPr lang="en-GB" dirty="0"/>
          </a:p>
        </p:txBody>
      </p:sp>
    </p:spTree>
    <p:extLst>
      <p:ext uri="{BB962C8B-B14F-4D97-AF65-F5344CB8AC3E}">
        <p14:creationId xmlns:p14="http://schemas.microsoft.com/office/powerpoint/2010/main" val="3217336153"/>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D6E5A9A-8A5C-4E93-9786-A553F3CD25C0}"/>
              </a:ext>
            </a:extLst>
          </p:cNvPr>
          <p:cNvSpPr>
            <a:spLocks noGrp="1"/>
          </p:cNvSpPr>
          <p:nvPr>
            <p:ph type="dt" sz="half" idx="10"/>
          </p:nvPr>
        </p:nvSpPr>
        <p:spPr/>
        <p:txBody>
          <a:bodyPr/>
          <a:lstStyle/>
          <a:p>
            <a:fld id="{16785D95-7FDF-459F-A022-4E1E61076CAC}" type="datetimeFigureOut">
              <a:rPr lang="en-GB" smtClean="0"/>
              <a:t>10/04/2019</a:t>
            </a:fld>
            <a:endParaRPr lang="en-GB" dirty="0"/>
          </a:p>
        </p:txBody>
      </p:sp>
      <p:sp>
        <p:nvSpPr>
          <p:cNvPr id="3" name="Footer Placeholder 2">
            <a:extLst>
              <a:ext uri="{FF2B5EF4-FFF2-40B4-BE49-F238E27FC236}">
                <a16:creationId xmlns:a16="http://schemas.microsoft.com/office/drawing/2014/main" id="{D0E836F0-D191-4EC0-879C-BD1AFDF1F600}"/>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35BAE1EA-C691-4ADF-A958-BA70368D7AA1}"/>
              </a:ext>
            </a:extLst>
          </p:cNvPr>
          <p:cNvSpPr>
            <a:spLocks noGrp="1"/>
          </p:cNvSpPr>
          <p:nvPr>
            <p:ph type="sldNum" sz="quarter" idx="12"/>
          </p:nvPr>
        </p:nvSpPr>
        <p:spPr/>
        <p:txBody>
          <a:bodyPr/>
          <a:lstStyle/>
          <a:p>
            <a:fld id="{3CA50026-5C95-4C35-9F52-E177DE59AB70}" type="slidenum">
              <a:rPr lang="en-GB" smtClean="0"/>
              <a:t>‹#›</a:t>
            </a:fld>
            <a:endParaRPr lang="en-GB" dirty="0"/>
          </a:p>
        </p:txBody>
      </p:sp>
    </p:spTree>
    <p:extLst>
      <p:ext uri="{BB962C8B-B14F-4D97-AF65-F5344CB8AC3E}">
        <p14:creationId xmlns:p14="http://schemas.microsoft.com/office/powerpoint/2010/main" val="3534734541"/>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CC42AB81-E05E-43B3-AEAE-BFC43A3E13DA}"/>
              </a:ext>
            </a:extLst>
          </p:cNvPr>
          <p:cNvGraphicFramePr>
            <a:graphicFrameLocks noChangeAspect="1"/>
          </p:cNvGraphicFramePr>
          <p:nvPr userDrawn="1">
            <p:custDataLst>
              <p:tags r:id="rId2"/>
            </p:custDataLst>
            <p:extLst/>
          </p:nvPr>
        </p:nvGraphicFramePr>
        <p:xfrm>
          <a:off x="2118" y="2118"/>
          <a:ext cx="2116" cy="2116"/>
        </p:xfrm>
        <a:graphic>
          <a:graphicData uri="http://schemas.openxmlformats.org/presentationml/2006/ole">
            <mc:AlternateContent xmlns:mc="http://schemas.openxmlformats.org/markup-compatibility/2006">
              <mc:Choice xmlns:v="urn:schemas-microsoft-com:vml" Requires="v">
                <p:oleObj spid="_x0000_s53263" name="think-cell Slide" r:id="rId4" imgW="475" imgH="476" progId="TCLayout.ActiveDocument.1">
                  <p:embed/>
                </p:oleObj>
              </mc:Choice>
              <mc:Fallback>
                <p:oleObj name="think-cell Slide" r:id="rId4" imgW="475" imgH="476" progId="TCLayout.ActiveDocument.1">
                  <p:embed/>
                  <p:pic>
                    <p:nvPicPr>
                      <p:cNvPr id="2" name="Object 1" hidden="1">
                        <a:extLst>
                          <a:ext uri="{FF2B5EF4-FFF2-40B4-BE49-F238E27FC236}">
                            <a16:creationId xmlns:a16="http://schemas.microsoft.com/office/drawing/2014/main" id="{CC42AB81-E05E-43B3-AEAE-BFC43A3E13DA}"/>
                          </a:ext>
                        </a:extLst>
                      </p:cNvPr>
                      <p:cNvPicPr/>
                      <p:nvPr/>
                    </p:nvPicPr>
                    <p:blipFill>
                      <a:blip r:embed="rId5"/>
                      <a:stretch>
                        <a:fillRect/>
                      </a:stretch>
                    </p:blipFill>
                    <p:spPr>
                      <a:xfrm>
                        <a:off x="2118" y="2118"/>
                        <a:ext cx="2116" cy="2116"/>
                      </a:xfrm>
                      <a:prstGeom prst="rect">
                        <a:avLst/>
                      </a:prstGeom>
                    </p:spPr>
                  </p:pic>
                </p:oleObj>
              </mc:Fallback>
            </mc:AlternateContent>
          </a:graphicData>
        </a:graphic>
      </p:graphicFrame>
      <p:sp>
        <p:nvSpPr>
          <p:cNvPr id="6" name="Slide Number Placeholder 5"/>
          <p:cNvSpPr>
            <a:spLocks noGrp="1"/>
          </p:cNvSpPr>
          <p:nvPr>
            <p:ph type="sldNum" sz="quarter" idx="12"/>
          </p:nvPr>
        </p:nvSpPr>
        <p:spPr/>
        <p:txBody>
          <a:bodyPr/>
          <a:lstStyle/>
          <a:p>
            <a:endParaRPr lang="en-US" dirty="0"/>
          </a:p>
        </p:txBody>
      </p:sp>
      <p:sp>
        <p:nvSpPr>
          <p:cNvPr id="4" name="Title 3"/>
          <p:cNvSpPr>
            <a:spLocks noGrp="1"/>
          </p:cNvSpPr>
          <p:nvPr>
            <p:ph type="title"/>
          </p:nvPr>
        </p:nvSpPr>
        <p:spPr/>
        <p:txBody>
          <a:bodyPr/>
          <a:lstStyle/>
          <a:p>
            <a:r>
              <a:rPr lang="en-US"/>
              <a:t>Click to edit Master title style</a:t>
            </a:r>
          </a:p>
        </p:txBody>
      </p:sp>
      <p:sp>
        <p:nvSpPr>
          <p:cNvPr id="7" name="Text Placeholder 6"/>
          <p:cNvSpPr>
            <a:spLocks noGrp="1"/>
          </p:cNvSpPr>
          <p:nvPr>
            <p:ph type="body" sz="quarter" idx="13"/>
          </p:nvPr>
        </p:nvSpPr>
        <p:spPr>
          <a:xfrm>
            <a:off x="345018" y="1769805"/>
            <a:ext cx="11491383" cy="4269659"/>
          </a:xfrm>
        </p:spPr>
        <p:txBody>
          <a:bodyPr vert="horz" lIns="0" tIns="0" rIns="0" bIns="0" rtlCol="0">
            <a:noAutofit/>
          </a:bodyPr>
          <a:lstStyle>
            <a:lvl1pPr>
              <a:defRPr lang="en-US" dirty="0" smtClean="0"/>
            </a:lvl1pPr>
            <a:lvl2pPr marL="10584" indent="0">
              <a:tabLst/>
              <a:defRPr lang="en-US" dirty="0" smtClean="0"/>
            </a:lvl2pPr>
            <a:lvl3pPr marL="205312" indent="-205312">
              <a:tabLst/>
              <a:defRPr lang="en-US" dirty="0" smtClean="0"/>
            </a:lvl3pPr>
            <a:lvl4pPr>
              <a:defRPr lang="en-US" dirty="0" smtClean="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3"/>
          <p:cNvSpPr txBox="1">
            <a:spLocks/>
          </p:cNvSpPr>
          <p:nvPr userDrawn="1"/>
        </p:nvSpPr>
        <p:spPr>
          <a:xfrm>
            <a:off x="280053" y="6617812"/>
            <a:ext cx="7216425" cy="171451"/>
          </a:xfrm>
          <a:prstGeom prst="rect">
            <a:avLst/>
          </a:prstGeom>
          <a:noFill/>
        </p:spPr>
        <p:txBody>
          <a:bodyPr wrap="square" lIns="0" anchor="ctr" anchorCtr="0">
            <a:noAutofit/>
          </a:bodyPr>
          <a:lstStyle>
            <a:defPPr>
              <a:defRPr lang="en-US"/>
            </a:defPPr>
            <a:lvl1pPr marL="0" algn="l" defTabSz="815350" rtl="0" eaLnBrk="1" latinLnBrk="0" hangingPunct="1">
              <a:defRPr lang="en-AU" sz="900" kern="1200">
                <a:solidFill>
                  <a:schemeClr val="tx2"/>
                </a:solidFill>
                <a:latin typeface="+mn-lt"/>
                <a:ea typeface="+mn-ea"/>
                <a:cs typeface="+mn-cs"/>
              </a:defRPr>
            </a:lvl1pPr>
            <a:lvl2pPr marL="407674" algn="l" defTabSz="815350" rtl="0" eaLnBrk="1" latinLnBrk="0" hangingPunct="1">
              <a:defRPr sz="1630" kern="1200">
                <a:solidFill>
                  <a:schemeClr val="tx1"/>
                </a:solidFill>
                <a:latin typeface="+mn-lt"/>
                <a:ea typeface="+mn-ea"/>
                <a:cs typeface="+mn-cs"/>
              </a:defRPr>
            </a:lvl2pPr>
            <a:lvl3pPr marL="815350" algn="l" defTabSz="815350" rtl="0" eaLnBrk="1" latinLnBrk="0" hangingPunct="1">
              <a:defRPr sz="1630" kern="1200">
                <a:solidFill>
                  <a:schemeClr val="tx1"/>
                </a:solidFill>
                <a:latin typeface="+mn-lt"/>
                <a:ea typeface="+mn-ea"/>
                <a:cs typeface="+mn-cs"/>
              </a:defRPr>
            </a:lvl3pPr>
            <a:lvl4pPr marL="1223023" algn="l" defTabSz="815350" rtl="0" eaLnBrk="1" latinLnBrk="0" hangingPunct="1">
              <a:defRPr sz="1630" kern="1200">
                <a:solidFill>
                  <a:schemeClr val="tx1"/>
                </a:solidFill>
                <a:latin typeface="+mn-lt"/>
                <a:ea typeface="+mn-ea"/>
                <a:cs typeface="+mn-cs"/>
              </a:defRPr>
            </a:lvl4pPr>
            <a:lvl5pPr marL="1630697" algn="l" defTabSz="815350" rtl="0" eaLnBrk="1" latinLnBrk="0" hangingPunct="1">
              <a:defRPr sz="1630" kern="1200">
                <a:solidFill>
                  <a:schemeClr val="tx1"/>
                </a:solidFill>
                <a:latin typeface="+mn-lt"/>
                <a:ea typeface="+mn-ea"/>
                <a:cs typeface="+mn-cs"/>
              </a:defRPr>
            </a:lvl5pPr>
            <a:lvl6pPr marL="2038372" algn="l" defTabSz="815350" rtl="0" eaLnBrk="1" latinLnBrk="0" hangingPunct="1">
              <a:defRPr sz="1630" kern="1200">
                <a:solidFill>
                  <a:schemeClr val="tx1"/>
                </a:solidFill>
                <a:latin typeface="+mn-lt"/>
                <a:ea typeface="+mn-ea"/>
                <a:cs typeface="+mn-cs"/>
              </a:defRPr>
            </a:lvl6pPr>
            <a:lvl7pPr marL="2446046" algn="l" defTabSz="815350" rtl="0" eaLnBrk="1" latinLnBrk="0" hangingPunct="1">
              <a:defRPr sz="1630" kern="1200">
                <a:solidFill>
                  <a:schemeClr val="tx1"/>
                </a:solidFill>
                <a:latin typeface="+mn-lt"/>
                <a:ea typeface="+mn-ea"/>
                <a:cs typeface="+mn-cs"/>
              </a:defRPr>
            </a:lvl7pPr>
            <a:lvl8pPr marL="2853719" algn="l" defTabSz="815350" rtl="0" eaLnBrk="1" latinLnBrk="0" hangingPunct="1">
              <a:defRPr sz="1630" kern="1200">
                <a:solidFill>
                  <a:schemeClr val="tx1"/>
                </a:solidFill>
                <a:latin typeface="+mn-lt"/>
                <a:ea typeface="+mn-ea"/>
                <a:cs typeface="+mn-cs"/>
              </a:defRPr>
            </a:lvl8pPr>
            <a:lvl9pPr marL="3261394" algn="l" defTabSz="815350" rtl="0" eaLnBrk="1" latinLnBrk="0" hangingPunct="1">
              <a:defRPr sz="1630" kern="1200">
                <a:solidFill>
                  <a:schemeClr val="tx1"/>
                </a:solidFill>
                <a:latin typeface="+mn-lt"/>
                <a:ea typeface="+mn-ea"/>
                <a:cs typeface="+mn-cs"/>
              </a:defRPr>
            </a:lvl9pPr>
          </a:lstStyle>
          <a:p>
            <a:r>
              <a:rPr lang="en-US" sz="1200" dirty="0">
                <a:solidFill>
                  <a:srgbClr val="919191"/>
                </a:solidFill>
              </a:rPr>
              <a:t>Copyright © 2018 Accenture  All rights reserved.</a:t>
            </a:r>
          </a:p>
        </p:txBody>
      </p:sp>
    </p:spTree>
    <p:extLst>
      <p:ext uri="{BB962C8B-B14F-4D97-AF65-F5344CB8AC3E}">
        <p14:creationId xmlns:p14="http://schemas.microsoft.com/office/powerpoint/2010/main" val="3492725276"/>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userDrawn="1">
  <p:cSld name="Short Headline and 1 Column">
    <p:spTree>
      <p:nvGrpSpPr>
        <p:cNvPr id="1" name=""/>
        <p:cNvGrpSpPr/>
        <p:nvPr/>
      </p:nvGrpSpPr>
      <p:grpSpPr>
        <a:xfrm>
          <a:off x="0" y="0"/>
          <a:ext cx="0" cy="0"/>
          <a:chOff x="0" y="0"/>
          <a:chExt cx="0" cy="0"/>
        </a:xfrm>
      </p:grpSpPr>
      <p:sp>
        <p:nvSpPr>
          <p:cNvPr id="6" name="Content Placeholder 5"/>
          <p:cNvSpPr>
            <a:spLocks noGrp="1"/>
          </p:cNvSpPr>
          <p:nvPr>
            <p:ph sz="quarter" idx="18"/>
          </p:nvPr>
        </p:nvSpPr>
        <p:spPr>
          <a:xfrm>
            <a:off x="381001" y="1828802"/>
            <a:ext cx="8572500" cy="4689475"/>
          </a:xfrm>
        </p:spPr>
        <p:txBody>
          <a:bodyPr/>
          <a:lstStyle>
            <a:lvl3pPr marL="514338" indent="-230182">
              <a:buFont typeface="Graphik" panose="020B0503030202060203" pitchFamily="34" charset="0"/>
              <a:buChar char="–"/>
              <a:defRPr/>
            </a:lvl3pPr>
            <a:lvl5pPr marL="857229" indent="-177796">
              <a:buFont typeface="Graphik" panose="020B0503030202060203" pitchFamily="34" charset="0"/>
              <a:buChar char="–"/>
              <a:defRPr/>
            </a:lvl5pPr>
          </a:lstStyle>
          <a:p>
            <a:pPr lvl="0"/>
            <a:r>
              <a:rPr lang="en-US" dirty="0"/>
              <a:t>Edit Master text styles</a:t>
            </a:r>
          </a:p>
          <a:p>
            <a:pPr lvl="1"/>
            <a:r>
              <a:rPr lang="en-US" dirty="0"/>
              <a:t>Second level</a:t>
            </a:r>
          </a:p>
          <a:p>
            <a:pPr lvl="2"/>
            <a:r>
              <a:rPr lang="en-US" dirty="0"/>
              <a:t>Third level</a:t>
            </a:r>
          </a:p>
        </p:txBody>
      </p:sp>
      <p:sp>
        <p:nvSpPr>
          <p:cNvPr id="11" name="Title 10"/>
          <p:cNvSpPr>
            <a:spLocks noGrp="1"/>
          </p:cNvSpPr>
          <p:nvPr>
            <p:ph type="title"/>
          </p:nvPr>
        </p:nvSpPr>
        <p:spPr>
          <a:xfrm>
            <a:off x="381000" y="380999"/>
            <a:ext cx="5715000" cy="990601"/>
          </a:xfrm>
        </p:spPr>
        <p:txBody>
          <a:bodyPr/>
          <a:lstStyle/>
          <a:p>
            <a:r>
              <a:rPr lang="en-US" dirty="0"/>
              <a:t>Click to edit Master title style</a:t>
            </a:r>
          </a:p>
        </p:txBody>
      </p:sp>
      <p:sp>
        <p:nvSpPr>
          <p:cNvPr id="3" name="Footer Placeholder 2"/>
          <p:cNvSpPr>
            <a:spLocks noGrp="1"/>
          </p:cNvSpPr>
          <p:nvPr>
            <p:ph type="ftr" sz="quarter" idx="20"/>
          </p:nvPr>
        </p:nvSpPr>
        <p:spPr/>
        <p:txBody>
          <a:bodyPr/>
          <a:lstStyle/>
          <a:p>
            <a:r>
              <a:rPr lang="en-US"/>
              <a:t>Copyright © 2017 Accenture. All rights reserved.</a:t>
            </a:r>
            <a:endParaRPr lang="en-US" dirty="0"/>
          </a:p>
        </p:txBody>
      </p:sp>
      <p:sp>
        <p:nvSpPr>
          <p:cNvPr id="4" name="Slide Number Placeholder 3"/>
          <p:cNvSpPr>
            <a:spLocks noGrp="1"/>
          </p:cNvSpPr>
          <p:nvPr>
            <p:ph type="sldNum" sz="quarter" idx="21"/>
          </p:nvPr>
        </p:nvSpPr>
        <p:spPr/>
        <p:txBody>
          <a:bodyPr/>
          <a:lstStyle/>
          <a:p>
            <a:fld id="{4F9AC08D-23A9-440E-BCB9-AA1E9877CC38}" type="slidenum">
              <a:rPr lang="en-US" smtClean="0"/>
              <a:pPr/>
              <a:t>‹#›</a:t>
            </a:fld>
            <a:endParaRPr lang="en-US" dirty="0"/>
          </a:p>
        </p:txBody>
      </p:sp>
    </p:spTree>
    <p:extLst>
      <p:ext uri="{BB962C8B-B14F-4D97-AF65-F5344CB8AC3E}">
        <p14:creationId xmlns:p14="http://schemas.microsoft.com/office/powerpoint/2010/main" val="2282308086"/>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Short Headline and 2 Columns">
    <p:spTree>
      <p:nvGrpSpPr>
        <p:cNvPr id="1" name=""/>
        <p:cNvGrpSpPr/>
        <p:nvPr/>
      </p:nvGrpSpPr>
      <p:grpSpPr>
        <a:xfrm>
          <a:off x="0" y="0"/>
          <a:ext cx="0" cy="0"/>
          <a:chOff x="0" y="0"/>
          <a:chExt cx="0" cy="0"/>
        </a:xfrm>
      </p:grpSpPr>
      <p:sp>
        <p:nvSpPr>
          <p:cNvPr id="7" name="Footer Placeholder 6"/>
          <p:cNvSpPr>
            <a:spLocks noGrp="1"/>
          </p:cNvSpPr>
          <p:nvPr>
            <p:ph type="ftr" sz="quarter" idx="16"/>
          </p:nvPr>
        </p:nvSpPr>
        <p:spPr/>
        <p:txBody>
          <a:bodyPr/>
          <a:lstStyle/>
          <a:p>
            <a:r>
              <a:rPr lang="en-US"/>
              <a:t>Copyright © 2017 Accenture. All rights reserved.</a:t>
            </a:r>
            <a:endParaRPr lang="en-US" dirty="0"/>
          </a:p>
        </p:txBody>
      </p:sp>
      <p:sp>
        <p:nvSpPr>
          <p:cNvPr id="10" name="Slide Number Placeholder 9"/>
          <p:cNvSpPr>
            <a:spLocks noGrp="1"/>
          </p:cNvSpPr>
          <p:nvPr>
            <p:ph type="sldNum" sz="quarter" idx="17"/>
          </p:nvPr>
        </p:nvSpPr>
        <p:spPr/>
        <p:txBody>
          <a:bodyPr/>
          <a:lstStyle/>
          <a:p>
            <a:fld id="{4F9AC08D-23A9-440E-BCB9-AA1E9877CC38}" type="slidenum">
              <a:rPr lang="en-US" smtClean="0"/>
              <a:pPr/>
              <a:t>‹#›</a:t>
            </a:fld>
            <a:endParaRPr lang="en-US"/>
          </a:p>
        </p:txBody>
      </p:sp>
      <p:sp>
        <p:nvSpPr>
          <p:cNvPr id="6" name="Content Placeholder 5"/>
          <p:cNvSpPr>
            <a:spLocks noGrp="1"/>
          </p:cNvSpPr>
          <p:nvPr>
            <p:ph sz="quarter" idx="18"/>
          </p:nvPr>
        </p:nvSpPr>
        <p:spPr>
          <a:xfrm>
            <a:off x="381000" y="1828802"/>
            <a:ext cx="5715000" cy="4689475"/>
          </a:xfrm>
        </p:spPr>
        <p:txBody>
          <a:bodyPr>
            <a:normAutofit/>
          </a:bodyPr>
          <a:lstStyle>
            <a:lvl1pPr>
              <a:defRPr sz="2400"/>
            </a:lvl1pPr>
            <a:lvl2pPr>
              <a:spcAft>
                <a:spcPts val="1200"/>
              </a:spcAft>
              <a:defRPr sz="2000"/>
            </a:lvl2pPr>
            <a:lvl3pPr marL="514338" indent="-230182">
              <a:buFont typeface="Graphik" panose="020B0503030202060203" pitchFamily="34" charset="0"/>
              <a:buChar char="–"/>
              <a:defRPr sz="1600"/>
            </a:lvl3pPr>
            <a:lvl5pPr marL="857229" indent="-177796">
              <a:buFont typeface="Graphik" panose="020B0503030202060203" pitchFamily="34" charset="0"/>
              <a:buChar char="–"/>
              <a:defRPr/>
            </a:lvl5pPr>
          </a:lstStyle>
          <a:p>
            <a:pPr lvl="0"/>
            <a:r>
              <a:rPr lang="en-US" dirty="0"/>
              <a:t>Edit Master text styles</a:t>
            </a:r>
          </a:p>
          <a:p>
            <a:pPr lvl="1"/>
            <a:r>
              <a:rPr lang="en-US" dirty="0"/>
              <a:t>Second level</a:t>
            </a:r>
          </a:p>
          <a:p>
            <a:pPr lvl="2"/>
            <a:r>
              <a:rPr lang="en-US" dirty="0"/>
              <a:t>Third level</a:t>
            </a:r>
          </a:p>
        </p:txBody>
      </p:sp>
      <p:sp>
        <p:nvSpPr>
          <p:cNvPr id="11" name="Title 10"/>
          <p:cNvSpPr>
            <a:spLocks noGrp="1"/>
          </p:cNvSpPr>
          <p:nvPr>
            <p:ph type="title"/>
          </p:nvPr>
        </p:nvSpPr>
        <p:spPr>
          <a:xfrm>
            <a:off x="381000" y="380999"/>
            <a:ext cx="5715000" cy="990601"/>
          </a:xfrm>
        </p:spPr>
        <p:txBody>
          <a:bodyPr/>
          <a:lstStyle/>
          <a:p>
            <a:r>
              <a:rPr lang="en-US" dirty="0"/>
              <a:t>Click to edit Master title style</a:t>
            </a:r>
          </a:p>
        </p:txBody>
      </p:sp>
      <p:sp>
        <p:nvSpPr>
          <p:cNvPr id="8" name="Content Placeholder 5"/>
          <p:cNvSpPr>
            <a:spLocks noGrp="1"/>
          </p:cNvSpPr>
          <p:nvPr>
            <p:ph sz="quarter" idx="19"/>
          </p:nvPr>
        </p:nvSpPr>
        <p:spPr>
          <a:xfrm>
            <a:off x="6096000" y="1828802"/>
            <a:ext cx="5715000" cy="4689475"/>
          </a:xfrm>
        </p:spPr>
        <p:txBody>
          <a:bodyPr>
            <a:normAutofit/>
          </a:bodyPr>
          <a:lstStyle>
            <a:lvl1pPr>
              <a:defRPr sz="2400"/>
            </a:lvl1pPr>
            <a:lvl2pPr>
              <a:spcAft>
                <a:spcPts val="1200"/>
              </a:spcAft>
              <a:defRPr sz="2000"/>
            </a:lvl2pPr>
            <a:lvl3pPr marL="514338" indent="-230182">
              <a:buFont typeface="Graphik" panose="020B0503030202060203" pitchFamily="34" charset="0"/>
              <a:buChar char="–"/>
              <a:defRPr sz="1600"/>
            </a:lvl3pPr>
            <a:lvl5pPr marL="857229" indent="-177796">
              <a:buFont typeface="Graphik" panose="020B0503030202060203" pitchFamily="34" charset="0"/>
              <a:buChar char="–"/>
              <a:defRPr/>
            </a:lvl5p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700647387"/>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userDrawn="1">
  <p:cSld name="Short Headline Only">
    <p:spTree>
      <p:nvGrpSpPr>
        <p:cNvPr id="1" name=""/>
        <p:cNvGrpSpPr/>
        <p:nvPr/>
      </p:nvGrpSpPr>
      <p:grpSpPr>
        <a:xfrm>
          <a:off x="0" y="0"/>
          <a:ext cx="0" cy="0"/>
          <a:chOff x="0" y="0"/>
          <a:chExt cx="0" cy="0"/>
        </a:xfrm>
      </p:grpSpPr>
      <p:sp>
        <p:nvSpPr>
          <p:cNvPr id="7" name="Footer Placeholder 6"/>
          <p:cNvSpPr>
            <a:spLocks noGrp="1"/>
          </p:cNvSpPr>
          <p:nvPr>
            <p:ph type="ftr" sz="quarter" idx="16"/>
          </p:nvPr>
        </p:nvSpPr>
        <p:spPr/>
        <p:txBody>
          <a:bodyPr/>
          <a:lstStyle/>
          <a:p>
            <a:r>
              <a:rPr lang="en-US"/>
              <a:t>Copyright © 2017 Accenture. All rights reserved.</a:t>
            </a:r>
            <a:endParaRPr lang="en-US" dirty="0"/>
          </a:p>
        </p:txBody>
      </p:sp>
      <p:sp>
        <p:nvSpPr>
          <p:cNvPr id="10" name="Slide Number Placeholder 9"/>
          <p:cNvSpPr>
            <a:spLocks noGrp="1"/>
          </p:cNvSpPr>
          <p:nvPr>
            <p:ph type="sldNum" sz="quarter" idx="17"/>
          </p:nvPr>
        </p:nvSpPr>
        <p:spPr/>
        <p:txBody>
          <a:bodyPr/>
          <a:lstStyle/>
          <a:p>
            <a:fld id="{4F9AC08D-23A9-440E-BCB9-AA1E9877CC38}" type="slidenum">
              <a:rPr lang="en-US" smtClean="0"/>
              <a:pPr/>
              <a:t>‹#›</a:t>
            </a:fld>
            <a:endParaRPr lang="en-US"/>
          </a:p>
        </p:txBody>
      </p:sp>
      <p:sp>
        <p:nvSpPr>
          <p:cNvPr id="11" name="Title 10"/>
          <p:cNvSpPr>
            <a:spLocks noGrp="1"/>
          </p:cNvSpPr>
          <p:nvPr>
            <p:ph type="title"/>
          </p:nvPr>
        </p:nvSpPr>
        <p:spPr>
          <a:xfrm>
            <a:off x="381000" y="380999"/>
            <a:ext cx="5715000" cy="990601"/>
          </a:xfrm>
        </p:spPr>
        <p:txBody>
          <a:bodyPr/>
          <a:lstStyle/>
          <a:p>
            <a:r>
              <a:rPr lang="en-US" dirty="0"/>
              <a:t>Click to edit Master title style</a:t>
            </a:r>
          </a:p>
        </p:txBody>
      </p:sp>
    </p:spTree>
    <p:extLst>
      <p:ext uri="{BB962C8B-B14F-4D97-AF65-F5344CB8AC3E}">
        <p14:creationId xmlns:p14="http://schemas.microsoft.com/office/powerpoint/2010/main" val="2623661810"/>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Long Headline and 1 Column">
    <p:spTree>
      <p:nvGrpSpPr>
        <p:cNvPr id="1" name=""/>
        <p:cNvGrpSpPr/>
        <p:nvPr/>
      </p:nvGrpSpPr>
      <p:grpSpPr>
        <a:xfrm>
          <a:off x="0" y="0"/>
          <a:ext cx="0" cy="0"/>
          <a:chOff x="0" y="0"/>
          <a:chExt cx="0" cy="0"/>
        </a:xfrm>
      </p:grpSpPr>
      <p:sp>
        <p:nvSpPr>
          <p:cNvPr id="6" name="Content Placeholder 5"/>
          <p:cNvSpPr>
            <a:spLocks noGrp="1"/>
          </p:cNvSpPr>
          <p:nvPr>
            <p:ph sz="quarter" idx="18"/>
          </p:nvPr>
        </p:nvSpPr>
        <p:spPr>
          <a:xfrm>
            <a:off x="381001" y="1828802"/>
            <a:ext cx="8572500" cy="4689475"/>
          </a:xfrm>
        </p:spPr>
        <p:txBody>
          <a:bodyPr/>
          <a:lstStyle>
            <a:lvl3pPr marL="514338" indent="-230182">
              <a:buFont typeface="Graphik" panose="020B0503030202060203" pitchFamily="34" charset="0"/>
              <a:buChar char="–"/>
              <a:defRPr/>
            </a:lvl3pPr>
            <a:lvl5pPr marL="857229" indent="-177796">
              <a:buFont typeface="Graphik" panose="020B0503030202060203" pitchFamily="34" charset="0"/>
              <a:buChar char="–"/>
              <a:defRPr/>
            </a:lvl5pPr>
          </a:lstStyle>
          <a:p>
            <a:pPr lvl="0"/>
            <a:r>
              <a:rPr lang="en-US" dirty="0"/>
              <a:t>Edit Master text styles</a:t>
            </a:r>
          </a:p>
          <a:p>
            <a:pPr lvl="1"/>
            <a:r>
              <a:rPr lang="en-US" dirty="0"/>
              <a:t>Second level</a:t>
            </a:r>
          </a:p>
          <a:p>
            <a:pPr lvl="2"/>
            <a:r>
              <a:rPr lang="en-US" dirty="0"/>
              <a:t>Third level</a:t>
            </a:r>
          </a:p>
        </p:txBody>
      </p:sp>
      <p:sp>
        <p:nvSpPr>
          <p:cNvPr id="11" name="Title 10"/>
          <p:cNvSpPr>
            <a:spLocks noGrp="1"/>
          </p:cNvSpPr>
          <p:nvPr>
            <p:ph type="title"/>
          </p:nvPr>
        </p:nvSpPr>
        <p:spPr/>
        <p:txBody>
          <a:bodyPr/>
          <a:lstStyle/>
          <a:p>
            <a:r>
              <a:rPr lang="en-US" dirty="0"/>
              <a:t>Click to edit Master title style</a:t>
            </a:r>
          </a:p>
        </p:txBody>
      </p:sp>
      <p:sp>
        <p:nvSpPr>
          <p:cNvPr id="3" name="Footer Placeholder 2"/>
          <p:cNvSpPr>
            <a:spLocks noGrp="1"/>
          </p:cNvSpPr>
          <p:nvPr>
            <p:ph type="ftr" sz="quarter" idx="20"/>
          </p:nvPr>
        </p:nvSpPr>
        <p:spPr/>
        <p:txBody>
          <a:bodyPr/>
          <a:lstStyle/>
          <a:p>
            <a:r>
              <a:rPr lang="en-US"/>
              <a:t>Copyright © 2017 Accenture. All rights reserved.</a:t>
            </a:r>
            <a:endParaRPr lang="en-US" dirty="0"/>
          </a:p>
        </p:txBody>
      </p:sp>
      <p:sp>
        <p:nvSpPr>
          <p:cNvPr id="4" name="Slide Number Placeholder 3"/>
          <p:cNvSpPr>
            <a:spLocks noGrp="1"/>
          </p:cNvSpPr>
          <p:nvPr>
            <p:ph type="sldNum" sz="quarter" idx="21"/>
          </p:nvPr>
        </p:nvSpPr>
        <p:spPr/>
        <p:txBody>
          <a:bodyPr/>
          <a:lstStyle/>
          <a:p>
            <a:fld id="{4F9AC08D-23A9-440E-BCB9-AA1E9877CC38}" type="slidenum">
              <a:rPr lang="en-US" smtClean="0"/>
              <a:pPr/>
              <a:t>‹#›</a:t>
            </a:fld>
            <a:endParaRPr lang="en-US" dirty="0"/>
          </a:p>
        </p:txBody>
      </p:sp>
    </p:spTree>
    <p:extLst>
      <p:ext uri="{BB962C8B-B14F-4D97-AF65-F5344CB8AC3E}">
        <p14:creationId xmlns:p14="http://schemas.microsoft.com/office/powerpoint/2010/main" val="608136309"/>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userDrawn="1">
  <p:cSld name="Long Headline and 2 Columns">
    <p:spTree>
      <p:nvGrpSpPr>
        <p:cNvPr id="1" name=""/>
        <p:cNvGrpSpPr/>
        <p:nvPr/>
      </p:nvGrpSpPr>
      <p:grpSpPr>
        <a:xfrm>
          <a:off x="0" y="0"/>
          <a:ext cx="0" cy="0"/>
          <a:chOff x="0" y="0"/>
          <a:chExt cx="0" cy="0"/>
        </a:xfrm>
      </p:grpSpPr>
      <p:sp>
        <p:nvSpPr>
          <p:cNvPr id="7" name="Footer Placeholder 6"/>
          <p:cNvSpPr>
            <a:spLocks noGrp="1"/>
          </p:cNvSpPr>
          <p:nvPr>
            <p:ph type="ftr" sz="quarter" idx="16"/>
          </p:nvPr>
        </p:nvSpPr>
        <p:spPr/>
        <p:txBody>
          <a:bodyPr/>
          <a:lstStyle/>
          <a:p>
            <a:r>
              <a:rPr lang="en-US"/>
              <a:t>Copyright © 2017 Accenture. All rights reserved.</a:t>
            </a:r>
            <a:endParaRPr lang="en-US" dirty="0"/>
          </a:p>
        </p:txBody>
      </p:sp>
      <p:sp>
        <p:nvSpPr>
          <p:cNvPr id="10" name="Slide Number Placeholder 9"/>
          <p:cNvSpPr>
            <a:spLocks noGrp="1"/>
          </p:cNvSpPr>
          <p:nvPr>
            <p:ph type="sldNum" sz="quarter" idx="17"/>
          </p:nvPr>
        </p:nvSpPr>
        <p:spPr/>
        <p:txBody>
          <a:bodyPr/>
          <a:lstStyle/>
          <a:p>
            <a:fld id="{4F9AC08D-23A9-440E-BCB9-AA1E9877CC38}" type="slidenum">
              <a:rPr lang="en-US" smtClean="0"/>
              <a:pPr/>
              <a:t>‹#›</a:t>
            </a:fld>
            <a:endParaRPr lang="en-US" dirty="0"/>
          </a:p>
        </p:txBody>
      </p:sp>
      <p:sp>
        <p:nvSpPr>
          <p:cNvPr id="6" name="Content Placeholder 5"/>
          <p:cNvSpPr>
            <a:spLocks noGrp="1"/>
          </p:cNvSpPr>
          <p:nvPr>
            <p:ph sz="quarter" idx="18"/>
          </p:nvPr>
        </p:nvSpPr>
        <p:spPr>
          <a:xfrm>
            <a:off x="381000" y="1828802"/>
            <a:ext cx="5715000" cy="4689475"/>
          </a:xfrm>
        </p:spPr>
        <p:txBody>
          <a:bodyPr>
            <a:normAutofit/>
          </a:bodyPr>
          <a:lstStyle>
            <a:lvl1pPr>
              <a:defRPr sz="2400"/>
            </a:lvl1pPr>
            <a:lvl2pPr>
              <a:spcAft>
                <a:spcPts val="1200"/>
              </a:spcAft>
              <a:defRPr sz="2000"/>
            </a:lvl2pPr>
            <a:lvl3pPr marL="514338" indent="-230182">
              <a:buFont typeface="Graphik" panose="020B0503030202060203" pitchFamily="34" charset="0"/>
              <a:buChar char="–"/>
              <a:defRPr sz="1600"/>
            </a:lvl3pPr>
            <a:lvl5pPr marL="857229" indent="-177796">
              <a:buFont typeface="Graphik" panose="020B0503030202060203" pitchFamily="34" charset="0"/>
              <a:buChar char="–"/>
              <a:defRPr/>
            </a:lvl5pPr>
          </a:lstStyle>
          <a:p>
            <a:pPr lvl="0"/>
            <a:r>
              <a:rPr lang="en-US" dirty="0"/>
              <a:t>Edit Master text styles</a:t>
            </a:r>
          </a:p>
          <a:p>
            <a:pPr lvl="1"/>
            <a:r>
              <a:rPr lang="en-US" dirty="0"/>
              <a:t>Second level</a:t>
            </a:r>
          </a:p>
          <a:p>
            <a:pPr lvl="2"/>
            <a:r>
              <a:rPr lang="en-US" dirty="0"/>
              <a:t>Third level</a:t>
            </a:r>
          </a:p>
        </p:txBody>
      </p:sp>
      <p:sp>
        <p:nvSpPr>
          <p:cNvPr id="11" name="Title 10"/>
          <p:cNvSpPr>
            <a:spLocks noGrp="1"/>
          </p:cNvSpPr>
          <p:nvPr>
            <p:ph type="title"/>
          </p:nvPr>
        </p:nvSpPr>
        <p:spPr>
          <a:xfrm>
            <a:off x="381000" y="380999"/>
            <a:ext cx="11430000" cy="990601"/>
          </a:xfrm>
        </p:spPr>
        <p:txBody>
          <a:bodyPr/>
          <a:lstStyle/>
          <a:p>
            <a:r>
              <a:rPr lang="en-US" dirty="0"/>
              <a:t>Click to edit Master title style</a:t>
            </a:r>
          </a:p>
        </p:txBody>
      </p:sp>
      <p:sp>
        <p:nvSpPr>
          <p:cNvPr id="8" name="Content Placeholder 5"/>
          <p:cNvSpPr>
            <a:spLocks noGrp="1"/>
          </p:cNvSpPr>
          <p:nvPr>
            <p:ph sz="quarter" idx="19"/>
          </p:nvPr>
        </p:nvSpPr>
        <p:spPr>
          <a:xfrm>
            <a:off x="6096000" y="1828802"/>
            <a:ext cx="5715000" cy="4689475"/>
          </a:xfrm>
        </p:spPr>
        <p:txBody>
          <a:bodyPr>
            <a:normAutofit/>
          </a:bodyPr>
          <a:lstStyle>
            <a:lvl1pPr>
              <a:defRPr sz="2400"/>
            </a:lvl1pPr>
            <a:lvl2pPr>
              <a:spcAft>
                <a:spcPts val="1200"/>
              </a:spcAft>
              <a:defRPr sz="2000"/>
            </a:lvl2pPr>
            <a:lvl3pPr marL="514338" indent="-230182">
              <a:buFont typeface="Graphik" panose="020B0503030202060203" pitchFamily="34" charset="0"/>
              <a:buChar char="–"/>
              <a:defRPr sz="1600"/>
            </a:lvl3pPr>
            <a:lvl5pPr marL="857229" indent="-177796">
              <a:buFont typeface="Graphik" panose="020B0503030202060203" pitchFamily="34" charset="0"/>
              <a:buChar char="–"/>
              <a:defRPr/>
            </a:lvl5p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613654375"/>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Long Headline Only">
    <p:spTree>
      <p:nvGrpSpPr>
        <p:cNvPr id="1" name=""/>
        <p:cNvGrpSpPr/>
        <p:nvPr/>
      </p:nvGrpSpPr>
      <p:grpSpPr>
        <a:xfrm>
          <a:off x="0" y="0"/>
          <a:ext cx="0" cy="0"/>
          <a:chOff x="0" y="0"/>
          <a:chExt cx="0" cy="0"/>
        </a:xfrm>
      </p:grpSpPr>
      <p:sp>
        <p:nvSpPr>
          <p:cNvPr id="7" name="Footer Placeholder 6"/>
          <p:cNvSpPr>
            <a:spLocks noGrp="1"/>
          </p:cNvSpPr>
          <p:nvPr>
            <p:ph type="ftr" sz="quarter" idx="16"/>
          </p:nvPr>
        </p:nvSpPr>
        <p:spPr/>
        <p:txBody>
          <a:bodyPr/>
          <a:lstStyle/>
          <a:p>
            <a:r>
              <a:rPr lang="en-US"/>
              <a:t>Copyright © 2017 Accenture. All rights reserved.</a:t>
            </a:r>
            <a:endParaRPr lang="en-US" dirty="0"/>
          </a:p>
        </p:txBody>
      </p:sp>
      <p:sp>
        <p:nvSpPr>
          <p:cNvPr id="10" name="Slide Number Placeholder 9"/>
          <p:cNvSpPr>
            <a:spLocks noGrp="1"/>
          </p:cNvSpPr>
          <p:nvPr>
            <p:ph type="sldNum" sz="quarter" idx="17"/>
          </p:nvPr>
        </p:nvSpPr>
        <p:spPr/>
        <p:txBody>
          <a:bodyPr/>
          <a:lstStyle/>
          <a:p>
            <a:fld id="{4F9AC08D-23A9-440E-BCB9-AA1E9877CC38}" type="slidenum">
              <a:rPr lang="en-US" smtClean="0"/>
              <a:pPr/>
              <a:t>‹#›</a:t>
            </a:fld>
            <a:endParaRPr lang="en-US"/>
          </a:p>
        </p:txBody>
      </p:sp>
      <p:sp>
        <p:nvSpPr>
          <p:cNvPr id="11" name="Title 10"/>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1351670446"/>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blank" preserve="1">
  <p:cSld name="Blank with footers">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a:t>Copyright © 2017 Accenture. All rights reserved.</a:t>
            </a:r>
            <a:endParaRPr lang="en-US" dirty="0"/>
          </a:p>
        </p:txBody>
      </p:sp>
      <p:sp>
        <p:nvSpPr>
          <p:cNvPr id="7" name="Slide Number Placeholder 6"/>
          <p:cNvSpPr>
            <a:spLocks noGrp="1"/>
          </p:cNvSpPr>
          <p:nvPr>
            <p:ph type="sldNum" sz="quarter" idx="12"/>
          </p:nvPr>
        </p:nvSpPr>
        <p:spPr/>
        <p:txBody>
          <a:bodyPr/>
          <a:lstStyle/>
          <a:p>
            <a:fld id="{4F9AC08D-23A9-440E-BCB9-AA1E9877CC38}" type="slidenum">
              <a:rPr lang="en-US" smtClean="0"/>
              <a:pPr/>
              <a:t>‹#›</a:t>
            </a:fld>
            <a:endParaRPr lang="en-US"/>
          </a:p>
        </p:txBody>
      </p:sp>
    </p:spTree>
    <p:extLst>
      <p:ext uri="{BB962C8B-B14F-4D97-AF65-F5344CB8AC3E}">
        <p14:creationId xmlns:p14="http://schemas.microsoft.com/office/powerpoint/2010/main" val="12762874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 column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0D558541-60C9-42A2-8392-FF12533A6B7A}" type="slidenum">
              <a:rPr lang="en-US" smtClean="0">
                <a:solidFill>
                  <a:srgbClr val="919191"/>
                </a:solidFill>
              </a:rPr>
              <a:pPr/>
              <a:t>‹#›</a:t>
            </a:fld>
            <a:endParaRPr lang="en-US" dirty="0">
              <a:solidFill>
                <a:srgbClr val="919191"/>
              </a:solidFill>
            </a:endParaRPr>
          </a:p>
        </p:txBody>
      </p:sp>
      <p:sp>
        <p:nvSpPr>
          <p:cNvPr id="8" name="Text Placeholder 7"/>
          <p:cNvSpPr>
            <a:spLocks noGrp="1"/>
          </p:cNvSpPr>
          <p:nvPr>
            <p:ph type="body" sz="quarter" idx="14"/>
          </p:nvPr>
        </p:nvSpPr>
        <p:spPr>
          <a:xfrm>
            <a:off x="3314700" y="1808163"/>
            <a:ext cx="2619375" cy="4357687"/>
          </a:xfrm>
        </p:spPr>
        <p:txBody>
          <a:bodyPr vert="horz" lIns="0" tIns="0" rIns="0" bIns="0" rtlCol="0">
            <a:noAutofit/>
          </a:bodyPr>
          <a:lstStyle>
            <a:lvl1pPr>
              <a:defRPr lang="en-US" sz="2400" b="1" dirty="0" smtClean="0"/>
            </a:lvl1pPr>
            <a:lvl2pPr>
              <a:defRPr lang="en-US" sz="1600" b="0" dirty="0" smtClean="0"/>
            </a:lvl2pPr>
            <a:lvl3pPr>
              <a:defRPr lang="en-US" sz="1600" b="0" dirty="0" smtClean="0"/>
            </a:lvl3pPr>
            <a:lvl4pPr>
              <a:defRPr lang="en-US" sz="1600" b="0" dirty="0" smtClean="0"/>
            </a:lvl4pPr>
            <a:lvl5pPr>
              <a:defRPr lang="en-US" sz="1600" b="0" dirty="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9" name="Text Placeholder 7"/>
          <p:cNvSpPr>
            <a:spLocks noGrp="1"/>
          </p:cNvSpPr>
          <p:nvPr>
            <p:ph type="body" sz="quarter" idx="15"/>
          </p:nvPr>
        </p:nvSpPr>
        <p:spPr>
          <a:xfrm>
            <a:off x="381000" y="1808163"/>
            <a:ext cx="2590800" cy="4357687"/>
          </a:xfrm>
        </p:spPr>
        <p:txBody>
          <a:bodyPr vert="horz" lIns="0" tIns="0" rIns="0" bIns="0" rtlCol="0">
            <a:noAutofit/>
          </a:bodyPr>
          <a:lstStyle>
            <a:lvl1pPr>
              <a:defRPr lang="en-US" sz="2400" b="1" dirty="0" smtClean="0"/>
            </a:lvl1pPr>
            <a:lvl2pPr>
              <a:defRPr lang="en-US" sz="1600" b="0" dirty="0" smtClean="0"/>
            </a:lvl2pPr>
            <a:lvl3pPr>
              <a:defRPr lang="en-US" sz="1600" b="0" dirty="0" smtClean="0"/>
            </a:lvl3pPr>
            <a:lvl4pPr>
              <a:defRPr lang="en-US" sz="1600" b="0" dirty="0" smtClean="0"/>
            </a:lvl4pPr>
            <a:lvl5pPr>
              <a:defRPr lang="en-US" sz="1600" b="0" dirty="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10" name="Text Placeholder 7"/>
          <p:cNvSpPr>
            <a:spLocks noGrp="1"/>
          </p:cNvSpPr>
          <p:nvPr>
            <p:ph type="body" sz="quarter" idx="16"/>
          </p:nvPr>
        </p:nvSpPr>
        <p:spPr>
          <a:xfrm>
            <a:off x="9239250" y="1808163"/>
            <a:ext cx="2590800" cy="4357687"/>
          </a:xfrm>
        </p:spPr>
        <p:txBody>
          <a:bodyPr vert="horz" lIns="0" tIns="0" rIns="0" bIns="0" rtlCol="0">
            <a:noAutofit/>
          </a:bodyPr>
          <a:lstStyle>
            <a:lvl1pPr>
              <a:defRPr lang="en-US" sz="2400" b="1" dirty="0" smtClean="0"/>
            </a:lvl1pPr>
            <a:lvl2pPr>
              <a:defRPr lang="en-US" sz="1600" b="0" dirty="0" smtClean="0"/>
            </a:lvl2pPr>
            <a:lvl3pPr>
              <a:defRPr lang="en-US" sz="1600" b="0" dirty="0" smtClean="0"/>
            </a:lvl3pPr>
            <a:lvl4pPr>
              <a:defRPr lang="en-US" sz="1600" b="0" dirty="0" smtClean="0"/>
            </a:lvl4pPr>
            <a:lvl5pPr>
              <a:defRPr lang="en-US" sz="1600" b="0" dirty="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11" name="Text Placeholder 7"/>
          <p:cNvSpPr>
            <a:spLocks noGrp="1"/>
          </p:cNvSpPr>
          <p:nvPr>
            <p:ph type="body" sz="quarter" idx="17"/>
          </p:nvPr>
        </p:nvSpPr>
        <p:spPr>
          <a:xfrm>
            <a:off x="6276975" y="1808163"/>
            <a:ext cx="2619374" cy="4357687"/>
          </a:xfrm>
        </p:spPr>
        <p:txBody>
          <a:bodyPr vert="horz" lIns="0" tIns="0" rIns="0" bIns="0" rtlCol="0">
            <a:noAutofit/>
          </a:bodyPr>
          <a:lstStyle>
            <a:lvl1pPr>
              <a:defRPr lang="en-US" sz="2400" b="1" dirty="0" smtClean="0"/>
            </a:lvl1pPr>
            <a:lvl2pPr>
              <a:defRPr lang="en-US" sz="1600" b="0" dirty="0" smtClean="0"/>
            </a:lvl2pPr>
            <a:lvl3pPr>
              <a:defRPr lang="en-US" sz="1600" b="0" dirty="0" smtClean="0"/>
            </a:lvl3pPr>
            <a:lvl4pPr>
              <a:defRPr lang="en-US" sz="1600" b="0" dirty="0" smtClean="0"/>
            </a:lvl4pPr>
            <a:lvl5pPr>
              <a:defRPr lang="en-US" sz="1600" b="0" dirty="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2" name="Titel 1"/>
          <p:cNvSpPr>
            <a:spLocks noGrp="1"/>
          </p:cNvSpPr>
          <p:nvPr>
            <p:ph type="title"/>
          </p:nvPr>
        </p:nvSpPr>
        <p:spPr/>
        <p:txBody>
          <a:bodyPr/>
          <a:lstStyle/>
          <a:p>
            <a:r>
              <a:rPr lang="de-DE"/>
              <a:t>Mastertitelformat bearbeiten</a:t>
            </a:r>
            <a:endParaRPr lang="en-US"/>
          </a:p>
        </p:txBody>
      </p:sp>
      <p:sp>
        <p:nvSpPr>
          <p:cNvPr id="12" name="Footer Placeholder 3"/>
          <p:cNvSpPr>
            <a:spLocks noGrp="1"/>
          </p:cNvSpPr>
          <p:nvPr>
            <p:ph type="ftr" sz="quarter" idx="3"/>
          </p:nvPr>
        </p:nvSpPr>
        <p:spPr>
          <a:xfrm>
            <a:off x="381000" y="6407924"/>
            <a:ext cx="4114800" cy="138499"/>
          </a:xfrm>
          <a:prstGeom prst="rect">
            <a:avLst/>
          </a:prstGeom>
        </p:spPr>
        <p:txBody>
          <a:bodyPr vert="horz" wrap="square" lIns="0" tIns="0" rIns="0" bIns="0" rtlCol="0" anchor="t" anchorCtr="0">
            <a:noAutofit/>
          </a:bodyPr>
          <a:lstStyle>
            <a:lvl1pPr marL="0" indent="0" algn="l">
              <a:lnSpc>
                <a:spcPct val="100000"/>
              </a:lnSpc>
              <a:spcBef>
                <a:spcPts val="0"/>
              </a:spcBef>
              <a:spcAft>
                <a:spcPts val="0"/>
              </a:spcAft>
              <a:buFontTx/>
              <a:buNone/>
              <a:defRPr lang="en-AU" sz="900" b="0" i="0">
                <a:solidFill>
                  <a:srgbClr val="919191"/>
                </a:solidFill>
                <a:latin typeface="Graphik Regular" panose="020B0604020202020204" pitchFamily="34" charset="0"/>
              </a:defRPr>
            </a:lvl1pPr>
          </a:lstStyle>
          <a:p>
            <a:pPr defTabSz="1087106"/>
            <a:r>
              <a:rPr lang="en-US"/>
              <a:t>Copyright © 2018 Accenture  All rights reserved.</a:t>
            </a:r>
            <a:endParaRPr lang="en-US" dirty="0"/>
          </a:p>
        </p:txBody>
      </p:sp>
    </p:spTree>
    <p:extLst>
      <p:ext uri="{BB962C8B-B14F-4D97-AF65-F5344CB8AC3E}">
        <p14:creationId xmlns:p14="http://schemas.microsoft.com/office/powerpoint/2010/main" val="2234655249"/>
      </p:ext>
    </p:extLst>
  </p:cSld>
  <p:clrMapOvr>
    <a:masterClrMapping/>
  </p:clrMapOvr>
  <p:extLst mod="1">
    <p:ext uri="{DCECCB84-F9BA-43D5-87BE-67443E8EF086}">
      <p15:sldGuideLst xmlns:p15="http://schemas.microsoft.com/office/powerpoint/2012/main">
        <p15:guide id="1" pos="3749">
          <p15:clr>
            <a:srgbClr val="FBAE40"/>
          </p15:clr>
        </p15:guide>
        <p15:guide id="2" pos="3953">
          <p15:clr>
            <a:srgbClr val="FBAE40"/>
          </p15:clr>
        </p15:guide>
        <p15:guide id="3" pos="5609">
          <p15:clr>
            <a:srgbClr val="FBAE40"/>
          </p15:clr>
        </p15:guide>
        <p15:guide id="4" pos="5813">
          <p15:clr>
            <a:srgbClr val="FBAE40"/>
          </p15:clr>
        </p15:guide>
        <p15:guide id="5" pos="2094">
          <p15:clr>
            <a:srgbClr val="FBAE40"/>
          </p15:clr>
        </p15:guide>
        <p15:guide id="6" pos="189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graphicFrame>
        <p:nvGraphicFramePr>
          <p:cNvPr id="2" name="Objek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207" name="think-cell Slide" r:id="rId4" imgW="425" imgH="426" progId="TCLayout.ActiveDocument.1">
                  <p:embed/>
                </p:oleObj>
              </mc:Choice>
              <mc:Fallback>
                <p:oleObj name="think-cell Slide" r:id="rId4" imgW="425" imgH="426" progId="TCLayout.ActiveDocument.1">
                  <p:embed/>
                  <p:pic>
                    <p:nvPicPr>
                      <p:cNvPr id="2" name="Objek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Slide Number Placeholder 4"/>
          <p:cNvSpPr>
            <a:spLocks noGrp="1"/>
          </p:cNvSpPr>
          <p:nvPr>
            <p:ph type="sldNum" sz="quarter" idx="12"/>
          </p:nvPr>
        </p:nvSpPr>
        <p:spPr/>
        <p:txBody>
          <a:bodyPr/>
          <a:lstStyle/>
          <a:p>
            <a:fld id="{0D558541-60C9-42A2-8392-FF12533A6B7A}" type="slidenum">
              <a:rPr lang="en-US" smtClean="0">
                <a:solidFill>
                  <a:srgbClr val="919191"/>
                </a:solidFill>
              </a:rPr>
              <a:pPr/>
              <a:t>‹#›</a:t>
            </a:fld>
            <a:endParaRPr lang="en-US" dirty="0">
              <a:solidFill>
                <a:srgbClr val="919191"/>
              </a:solidFill>
            </a:endParaRPr>
          </a:p>
        </p:txBody>
      </p:sp>
      <p:sp>
        <p:nvSpPr>
          <p:cNvPr id="4" name="Titel 3"/>
          <p:cNvSpPr>
            <a:spLocks noGrp="1"/>
          </p:cNvSpPr>
          <p:nvPr>
            <p:ph type="title"/>
          </p:nvPr>
        </p:nvSpPr>
        <p:spPr/>
        <p:txBody>
          <a:bodyPr/>
          <a:lstStyle/>
          <a:p>
            <a:r>
              <a:rPr lang="de-DE"/>
              <a:t>Mastertitelformat bearbeiten</a:t>
            </a:r>
            <a:endParaRPr lang="en-US"/>
          </a:p>
        </p:txBody>
      </p:sp>
      <p:sp>
        <p:nvSpPr>
          <p:cNvPr id="6" name="Footer Placeholder 3"/>
          <p:cNvSpPr>
            <a:spLocks noGrp="1"/>
          </p:cNvSpPr>
          <p:nvPr>
            <p:ph type="ftr" sz="quarter" idx="3"/>
          </p:nvPr>
        </p:nvSpPr>
        <p:spPr>
          <a:xfrm>
            <a:off x="381000" y="6407924"/>
            <a:ext cx="4114800" cy="138499"/>
          </a:xfrm>
          <a:prstGeom prst="rect">
            <a:avLst/>
          </a:prstGeom>
        </p:spPr>
        <p:txBody>
          <a:bodyPr vert="horz" wrap="square" lIns="0" tIns="0" rIns="0" bIns="0" rtlCol="0" anchor="t" anchorCtr="0">
            <a:noAutofit/>
          </a:bodyPr>
          <a:lstStyle>
            <a:lvl1pPr marL="0" indent="0" algn="l">
              <a:lnSpc>
                <a:spcPct val="100000"/>
              </a:lnSpc>
              <a:spcBef>
                <a:spcPts val="0"/>
              </a:spcBef>
              <a:spcAft>
                <a:spcPts val="0"/>
              </a:spcAft>
              <a:buFontTx/>
              <a:buNone/>
              <a:defRPr lang="en-AU" sz="900" b="0" i="0">
                <a:solidFill>
                  <a:srgbClr val="919191"/>
                </a:solidFill>
                <a:latin typeface="Graphik Regular" panose="020B0604020202020204" pitchFamily="34" charset="0"/>
              </a:defRPr>
            </a:lvl1pPr>
          </a:lstStyle>
          <a:p>
            <a:pPr defTabSz="1087106"/>
            <a:r>
              <a:rPr lang="en-US"/>
              <a:t>Copyright © 2018 Accenture  All rights reserved.</a:t>
            </a:r>
            <a:endParaRPr lang="en-US" dirty="0"/>
          </a:p>
        </p:txBody>
      </p:sp>
    </p:spTree>
    <p:extLst>
      <p:ext uri="{BB962C8B-B14F-4D97-AF65-F5344CB8AC3E}">
        <p14:creationId xmlns:p14="http://schemas.microsoft.com/office/powerpoint/2010/main" val="37956112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0D558541-60C9-42A2-8392-FF12533A6B7A}" type="slidenum">
              <a:rPr lang="en-US" smtClean="0">
                <a:solidFill>
                  <a:srgbClr val="919191"/>
                </a:solidFill>
              </a:rPr>
              <a:pPr/>
              <a:t>‹#›</a:t>
            </a:fld>
            <a:endParaRPr lang="en-US" dirty="0">
              <a:solidFill>
                <a:srgbClr val="919191"/>
              </a:solidFill>
            </a:endParaRPr>
          </a:p>
        </p:txBody>
      </p:sp>
      <p:pic>
        <p:nvPicPr>
          <p:cNvPr id="5" name="Picture 4" hidden="1"/>
          <p:cNvPicPr>
            <a:picLocks noChangeAspect="1"/>
          </p:cNvPicPr>
          <p:nvPr userDrawn="1"/>
        </p:nvPicPr>
        <p:blipFill rotWithShape="1">
          <a:blip r:embed="rId2" cstate="email">
            <a:extLst>
              <a:ext uri="{28A0092B-C50C-407E-A947-70E740481C1C}">
                <a14:useLocalDpi xmlns:a14="http://schemas.microsoft.com/office/drawing/2010/main"/>
              </a:ext>
            </a:extLst>
          </a:blip>
          <a:srcRect l="-2"/>
          <a:stretch/>
        </p:blipFill>
        <p:spPr>
          <a:xfrm>
            <a:off x="-168620" y="1"/>
            <a:ext cx="12055819" cy="6857143"/>
          </a:xfrm>
          <a:prstGeom prst="rect">
            <a:avLst/>
          </a:prstGeom>
        </p:spPr>
      </p:pic>
      <p:sp>
        <p:nvSpPr>
          <p:cNvPr id="4" name="Footer Placeholder 3"/>
          <p:cNvSpPr>
            <a:spLocks noGrp="1"/>
          </p:cNvSpPr>
          <p:nvPr>
            <p:ph type="ftr" sz="quarter" idx="3"/>
          </p:nvPr>
        </p:nvSpPr>
        <p:spPr>
          <a:xfrm>
            <a:off x="381000" y="6407924"/>
            <a:ext cx="4114800" cy="138499"/>
          </a:xfrm>
          <a:prstGeom prst="rect">
            <a:avLst/>
          </a:prstGeom>
        </p:spPr>
        <p:txBody>
          <a:bodyPr vert="horz" wrap="square" lIns="0" tIns="0" rIns="0" bIns="0" rtlCol="0" anchor="t" anchorCtr="0">
            <a:noAutofit/>
          </a:bodyPr>
          <a:lstStyle>
            <a:lvl1pPr marL="0" indent="0" algn="l">
              <a:lnSpc>
                <a:spcPct val="100000"/>
              </a:lnSpc>
              <a:spcBef>
                <a:spcPts val="0"/>
              </a:spcBef>
              <a:spcAft>
                <a:spcPts val="0"/>
              </a:spcAft>
              <a:buFontTx/>
              <a:buNone/>
              <a:defRPr lang="en-AU" sz="900" b="0" i="0">
                <a:solidFill>
                  <a:srgbClr val="919191"/>
                </a:solidFill>
                <a:latin typeface="Graphik Regular" panose="020B0604020202020204" pitchFamily="34" charset="0"/>
              </a:defRPr>
            </a:lvl1pPr>
          </a:lstStyle>
          <a:p>
            <a:pPr defTabSz="1087106"/>
            <a:r>
              <a:rPr lang="en-US"/>
              <a:t>Copyright © 2018 Accenture  All rights reserved.</a:t>
            </a:r>
            <a:endParaRPr lang="en-US" dirty="0"/>
          </a:p>
        </p:txBody>
      </p:sp>
    </p:spTree>
    <p:extLst>
      <p:ext uri="{BB962C8B-B14F-4D97-AF65-F5344CB8AC3E}">
        <p14:creationId xmlns:p14="http://schemas.microsoft.com/office/powerpoint/2010/main" val="36745355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2_Blank">
    <p:bg>
      <p:bgPr>
        <a:solidFill>
          <a:srgbClr val="00F3FF"/>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lvl1pPr>
              <a:defRPr>
                <a:solidFill>
                  <a:schemeClr val="bg1"/>
                </a:solidFill>
              </a:defRPr>
            </a:lvl1pPr>
          </a:lstStyle>
          <a:p>
            <a:fld id="{0D558541-60C9-42A2-8392-FF12533A6B7A}" type="slidenum">
              <a:rPr lang="en-US" smtClean="0">
                <a:solidFill>
                  <a:srgbClr val="FFFFFF"/>
                </a:solidFill>
              </a:rPr>
              <a:pPr/>
              <a:t>‹#›</a:t>
            </a:fld>
            <a:endParaRPr lang="en-US" dirty="0">
              <a:solidFill>
                <a:srgbClr val="FFFFFF"/>
              </a:solidFill>
            </a:endParaRPr>
          </a:p>
        </p:txBody>
      </p:sp>
      <p:sp>
        <p:nvSpPr>
          <p:cNvPr id="7" name="Footer Placeholder 3"/>
          <p:cNvSpPr>
            <a:spLocks noGrp="1"/>
          </p:cNvSpPr>
          <p:nvPr>
            <p:ph type="ftr" sz="quarter" idx="3"/>
          </p:nvPr>
        </p:nvSpPr>
        <p:spPr>
          <a:xfrm>
            <a:off x="381000" y="6407924"/>
            <a:ext cx="4114800" cy="138499"/>
          </a:xfrm>
          <a:prstGeom prst="rect">
            <a:avLst/>
          </a:prstGeom>
        </p:spPr>
        <p:txBody>
          <a:bodyPr vert="horz" wrap="square" lIns="0" tIns="0" rIns="0" bIns="0" rtlCol="0" anchor="t" anchorCtr="0">
            <a:noAutofit/>
          </a:bodyPr>
          <a:lstStyle>
            <a:lvl1pPr marL="0" indent="0" algn="l">
              <a:lnSpc>
                <a:spcPct val="100000"/>
              </a:lnSpc>
              <a:spcBef>
                <a:spcPts val="0"/>
              </a:spcBef>
              <a:spcAft>
                <a:spcPts val="0"/>
              </a:spcAft>
              <a:buFontTx/>
              <a:buNone/>
              <a:defRPr lang="en-AU" sz="900" b="0" i="0">
                <a:solidFill>
                  <a:schemeClr val="bg1"/>
                </a:solidFill>
                <a:latin typeface="Graphik Regular" panose="020B0604020202020204" pitchFamily="34" charset="0"/>
              </a:defRPr>
            </a:lvl1pPr>
          </a:lstStyle>
          <a:p>
            <a:pPr defTabSz="1087106"/>
            <a:r>
              <a:rPr lang="en-US"/>
              <a:t>Copyright © 2018 Accenture  All rights reserved.</a:t>
            </a:r>
            <a:endParaRPr lang="en-US" dirty="0"/>
          </a:p>
        </p:txBody>
      </p:sp>
    </p:spTree>
    <p:extLst>
      <p:ext uri="{BB962C8B-B14F-4D97-AF65-F5344CB8AC3E}">
        <p14:creationId xmlns:p14="http://schemas.microsoft.com/office/powerpoint/2010/main" val="335713553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5_Blank">
    <p:bg>
      <p:bgPr>
        <a:solidFill>
          <a:srgbClr val="A100FF"/>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lvl1pPr>
              <a:defRPr>
                <a:solidFill>
                  <a:schemeClr val="bg1"/>
                </a:solidFill>
              </a:defRPr>
            </a:lvl1pPr>
          </a:lstStyle>
          <a:p>
            <a:fld id="{0D558541-60C9-42A2-8392-FF12533A6B7A}" type="slidenum">
              <a:rPr lang="en-US" smtClean="0">
                <a:solidFill>
                  <a:srgbClr val="FFFFFF"/>
                </a:solidFill>
              </a:rPr>
              <a:pPr/>
              <a:t>‹#›</a:t>
            </a:fld>
            <a:endParaRPr lang="en-US" dirty="0">
              <a:solidFill>
                <a:srgbClr val="FFFFFF"/>
              </a:solidFill>
            </a:endParaRPr>
          </a:p>
        </p:txBody>
      </p:sp>
      <p:sp>
        <p:nvSpPr>
          <p:cNvPr id="2" name="Title 1"/>
          <p:cNvSpPr>
            <a:spLocks noGrp="1"/>
          </p:cNvSpPr>
          <p:nvPr>
            <p:ph type="title"/>
          </p:nvPr>
        </p:nvSpPr>
        <p:spPr>
          <a:xfrm>
            <a:off x="345018" y="3719880"/>
            <a:ext cx="10027707" cy="1151063"/>
          </a:xfrm>
        </p:spPr>
        <p:txBody>
          <a:bodyPr/>
          <a:lstStyle>
            <a:lvl1pPr>
              <a:defRPr>
                <a:solidFill>
                  <a:schemeClr val="bg1"/>
                </a:solidFill>
              </a:defRPr>
            </a:lvl1pPr>
          </a:lstStyle>
          <a:p>
            <a:r>
              <a:rPr lang="de-DE"/>
              <a:t>Mastertitelformat bearbeiten</a:t>
            </a:r>
            <a:endParaRPr lang="en-AU" dirty="0"/>
          </a:p>
        </p:txBody>
      </p:sp>
      <p:sp>
        <p:nvSpPr>
          <p:cNvPr id="8" name="Footer Placeholder 3"/>
          <p:cNvSpPr>
            <a:spLocks noGrp="1"/>
          </p:cNvSpPr>
          <p:nvPr>
            <p:ph type="ftr" sz="quarter" idx="3"/>
          </p:nvPr>
        </p:nvSpPr>
        <p:spPr>
          <a:xfrm>
            <a:off x="381000" y="6407924"/>
            <a:ext cx="4114800" cy="138499"/>
          </a:xfrm>
          <a:prstGeom prst="rect">
            <a:avLst/>
          </a:prstGeom>
        </p:spPr>
        <p:txBody>
          <a:bodyPr vert="horz" wrap="square" lIns="0" tIns="0" rIns="0" bIns="0" rtlCol="0" anchor="t" anchorCtr="0">
            <a:noAutofit/>
          </a:bodyPr>
          <a:lstStyle>
            <a:lvl1pPr marL="0" indent="0" algn="l">
              <a:lnSpc>
                <a:spcPct val="100000"/>
              </a:lnSpc>
              <a:spcBef>
                <a:spcPts val="0"/>
              </a:spcBef>
              <a:spcAft>
                <a:spcPts val="0"/>
              </a:spcAft>
              <a:buFontTx/>
              <a:buNone/>
              <a:defRPr lang="en-AU" sz="900" b="0" i="0">
                <a:solidFill>
                  <a:schemeClr val="bg1"/>
                </a:solidFill>
                <a:latin typeface="Graphik Regular" panose="020B0604020202020204" pitchFamily="34" charset="0"/>
              </a:defRPr>
            </a:lvl1pPr>
          </a:lstStyle>
          <a:p>
            <a:pPr defTabSz="1087106"/>
            <a:r>
              <a:rPr lang="en-US"/>
              <a:t>Copyright © 2018 Accenture  All rights reserved.</a:t>
            </a:r>
            <a:endParaRPr lang="en-US" dirty="0"/>
          </a:p>
        </p:txBody>
      </p:sp>
    </p:spTree>
    <p:extLst>
      <p:ext uri="{BB962C8B-B14F-4D97-AF65-F5344CB8AC3E}">
        <p14:creationId xmlns:p14="http://schemas.microsoft.com/office/powerpoint/2010/main" val="42385054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id="{FCC8FF53-4265-4C60-A3C8-38A5750DB18D}"/>
              </a:ext>
            </a:extLst>
          </p:cNvPr>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231" name="think-cell Slide" r:id="rId5" imgW="501" imgH="501" progId="TCLayout.ActiveDocument.1">
                  <p:embed/>
                </p:oleObj>
              </mc:Choice>
              <mc:Fallback>
                <p:oleObj name="think-cell Slide" r:id="rId5" imgW="501" imgH="501" progId="TCLayout.ActiveDocument.1">
                  <p:embed/>
                  <p:pic>
                    <p:nvPicPr>
                      <p:cNvPr id="3" name="Objekt 2" hidden="1">
                        <a:extLst>
                          <a:ext uri="{FF2B5EF4-FFF2-40B4-BE49-F238E27FC236}">
                            <a16:creationId xmlns:a16="http://schemas.microsoft.com/office/drawing/2014/main" id="{FCC8FF53-4265-4C60-A3C8-38A5750DB18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hteck 1" hidden="1">
            <a:extLst>
              <a:ext uri="{FF2B5EF4-FFF2-40B4-BE49-F238E27FC236}">
                <a16:creationId xmlns:a16="http://schemas.microsoft.com/office/drawing/2014/main" id="{DE04FDA7-73A2-4466-88A1-7FFA32EF64EC}"/>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80000"/>
              </a:lnSpc>
              <a:spcBef>
                <a:spcPct val="0"/>
              </a:spcBef>
              <a:spcAft>
                <a:spcPct val="0"/>
              </a:spcAft>
            </a:pPr>
            <a:endParaRPr lang="en-US" sz="3000" b="0" i="0" baseline="0" dirty="0">
              <a:latin typeface="Arial Black" panose="020B0A04020102020204" pitchFamily="34" charset="0"/>
              <a:sym typeface="Arial Black" panose="020B0A04020102020204" pitchFamily="34" charset="0"/>
            </a:endParaRPr>
          </a:p>
        </p:txBody>
      </p:sp>
      <p:sp>
        <p:nvSpPr>
          <p:cNvPr id="8" name="Slide Number Placeholder 3"/>
          <p:cNvSpPr txBox="1">
            <a:spLocks/>
          </p:cNvSpPr>
          <p:nvPr userDrawn="1"/>
        </p:nvSpPr>
        <p:spPr>
          <a:xfrm>
            <a:off x="11506204" y="6499229"/>
            <a:ext cx="304799" cy="206375"/>
          </a:xfrm>
          <a:prstGeom prst="rect">
            <a:avLst/>
          </a:prstGeom>
        </p:spPr>
        <p:txBody>
          <a:bodyPr vert="horz" lIns="0" tIns="0" rIns="0" bIns="0" rtlCol="0" anchor="b" anchorCtr="0"/>
          <a:lstStyle>
            <a:defPPr>
              <a:defRPr lang="en-US"/>
            </a:defPPr>
            <a:lvl1pPr marL="0" algn="r" defTabSz="914400" rtl="0" eaLnBrk="1" latinLnBrk="0" hangingPunct="1">
              <a:defRPr sz="1000" kern="1200">
                <a:solidFill>
                  <a:schemeClr val="bg1">
                    <a:lumMod val="6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F9AC08D-23A9-440E-BCB9-AA1E9877CC38}" type="slidenum">
              <a:rPr lang="en-US" sz="1000" smtClean="0"/>
              <a:pPr/>
              <a:t>‹#›</a:t>
            </a:fld>
            <a:endParaRPr lang="en-US" sz="1000"/>
          </a:p>
        </p:txBody>
      </p:sp>
      <p:sp>
        <p:nvSpPr>
          <p:cNvPr id="10" name="Title 3"/>
          <p:cNvSpPr>
            <a:spLocks noGrp="1"/>
          </p:cNvSpPr>
          <p:nvPr>
            <p:ph type="title" hasCustomPrompt="1"/>
          </p:nvPr>
        </p:nvSpPr>
        <p:spPr>
          <a:xfrm>
            <a:off x="381002" y="376666"/>
            <a:ext cx="11430000" cy="722314"/>
          </a:xfrm>
        </p:spPr>
        <p:txBody>
          <a:bodyPr tIns="0" anchor="t" anchorCtr="0">
            <a:noAutofit/>
          </a:bodyPr>
          <a:lstStyle>
            <a:lvl1pPr>
              <a:lnSpc>
                <a:spcPct val="80000"/>
              </a:lnSpc>
              <a:defRPr sz="3000" b="0">
                <a:solidFill>
                  <a:schemeClr val="accent2"/>
                </a:solidFill>
                <a:latin typeface="Arial Black" panose="020B0A04020102020204" pitchFamily="34" charset="0"/>
              </a:defRPr>
            </a:lvl1pPr>
          </a:lstStyle>
          <a:p>
            <a:r>
              <a:rPr lang="en-US" dirty="0"/>
              <a:t>MASTER TITLE SLIDE HEADLINE</a:t>
            </a:r>
            <a:endParaRPr lang="en-CA" dirty="0"/>
          </a:p>
        </p:txBody>
      </p:sp>
      <p:sp>
        <p:nvSpPr>
          <p:cNvPr id="4" name="Footer Placeholder 2"/>
          <p:cNvSpPr txBox="1">
            <a:spLocks/>
          </p:cNvSpPr>
          <p:nvPr userDrawn="1"/>
        </p:nvSpPr>
        <p:spPr>
          <a:xfrm>
            <a:off x="381004" y="6499229"/>
            <a:ext cx="5714999" cy="206375"/>
          </a:xfrm>
          <a:prstGeom prst="rect">
            <a:avLst/>
          </a:prstGeom>
        </p:spPr>
        <p:txBody>
          <a:bodyPr vert="horz" lIns="0" tIns="0" rIns="0" bIns="0" rtlCol="0" anchor="b" anchorCtr="0"/>
          <a:lstStyle>
            <a:defPPr>
              <a:defRPr lang="en-US"/>
            </a:defPPr>
            <a:lvl1pPr marL="0" algn="l" defTabSz="914400" rtl="0" eaLnBrk="1" latinLnBrk="0" hangingPunct="1">
              <a:defRPr sz="1000" kern="1200">
                <a:solidFill>
                  <a:schemeClr val="bg1">
                    <a:lumMod val="6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t>Copyright 2018 Accenture. All rights reserved.</a:t>
            </a:r>
          </a:p>
        </p:txBody>
      </p:sp>
    </p:spTree>
    <p:extLst>
      <p:ext uri="{BB962C8B-B14F-4D97-AF65-F5344CB8AC3E}">
        <p14:creationId xmlns:p14="http://schemas.microsoft.com/office/powerpoint/2010/main" val="30458480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cSld name="Blank with footers">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4F9AC08D-23A9-440E-BCB9-AA1E9877CC38}" type="slidenum">
              <a:rPr lang="en-US" smtClean="0">
                <a:solidFill>
                  <a:prstClr val="white">
                    <a:lumMod val="65000"/>
                  </a:prstClr>
                </a:solidFill>
              </a:rPr>
              <a:pPr/>
              <a:t>‹#›</a:t>
            </a:fld>
            <a:endParaRPr lang="en-US" dirty="0">
              <a:solidFill>
                <a:prstClr val="white">
                  <a:lumMod val="65000"/>
                </a:prstClr>
              </a:solidFill>
            </a:endParaRPr>
          </a:p>
        </p:txBody>
      </p:sp>
      <p:sp>
        <p:nvSpPr>
          <p:cNvPr id="2" name="Footer Placeholder 1"/>
          <p:cNvSpPr>
            <a:spLocks noGrp="1"/>
          </p:cNvSpPr>
          <p:nvPr>
            <p:ph type="ftr" sz="quarter" idx="13"/>
          </p:nvPr>
        </p:nvSpPr>
        <p:spPr/>
        <p:txBody>
          <a:bodyPr/>
          <a:lstStyle/>
          <a:p>
            <a:r>
              <a:rPr lang="en-US">
                <a:solidFill>
                  <a:srgbClr val="FFFFFF">
                    <a:lumMod val="65000"/>
                  </a:srgbClr>
                </a:solidFill>
              </a:rPr>
              <a:t>Copyright © 2017 Accenture. All rights reserved.</a:t>
            </a:r>
            <a:endParaRPr lang="en-US" dirty="0">
              <a:solidFill>
                <a:srgbClr val="FFFFFF">
                  <a:lumMod val="65000"/>
                </a:srgbClr>
              </a:solidFill>
            </a:endParaRPr>
          </a:p>
        </p:txBody>
      </p:sp>
    </p:spTree>
    <p:extLst>
      <p:ext uri="{BB962C8B-B14F-4D97-AF65-F5344CB8AC3E}">
        <p14:creationId xmlns:p14="http://schemas.microsoft.com/office/powerpoint/2010/main" val="217828459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2119" y="2119"/>
          <a:ext cx="2116" cy="2116"/>
        </p:xfrm>
        <a:graphic>
          <a:graphicData uri="http://schemas.openxmlformats.org/presentationml/2006/ole">
            <mc:AlternateContent xmlns:mc="http://schemas.openxmlformats.org/markup-compatibility/2006">
              <mc:Choice xmlns:v="urn:schemas-microsoft-com:vml" Requires="v">
                <p:oleObj spid="_x0000_s10255" name="think-cell Slide" r:id="rId4" imgW="360" imgH="360" progId="TCLayout.ActiveDocument.1">
                  <p:embed/>
                </p:oleObj>
              </mc:Choice>
              <mc:Fallback>
                <p:oleObj name="think-cell Slide" r:id="rId4" imgW="360" imgH="360" progId="TCLayout.ActiveDocument.1">
                  <p:embed/>
                  <p:pic>
                    <p:nvPicPr>
                      <p:cNvPr id="2" name="Object 1" hidden="1"/>
                      <p:cNvPicPr/>
                      <p:nvPr/>
                    </p:nvPicPr>
                    <p:blipFill>
                      <a:blip r:embed="rId5"/>
                      <a:stretch>
                        <a:fillRect/>
                      </a:stretch>
                    </p:blipFill>
                    <p:spPr>
                      <a:xfrm>
                        <a:off x="2119" y="2119"/>
                        <a:ext cx="2116" cy="2116"/>
                      </a:xfrm>
                      <a:prstGeom prst="rect">
                        <a:avLst/>
                      </a:prstGeom>
                    </p:spPr>
                  </p:pic>
                </p:oleObj>
              </mc:Fallback>
            </mc:AlternateContent>
          </a:graphicData>
        </a:graphic>
      </p:graphicFrame>
      <p:sp>
        <p:nvSpPr>
          <p:cNvPr id="5" name="Slide Number Placeholder 4"/>
          <p:cNvSpPr>
            <a:spLocks noGrp="1"/>
          </p:cNvSpPr>
          <p:nvPr>
            <p:ph type="sldNum" sz="quarter" idx="12"/>
          </p:nvPr>
        </p:nvSpPr>
        <p:spPr/>
        <p:txBody>
          <a:bodyPr/>
          <a:lstStyle/>
          <a:p>
            <a:fld id="{0D558541-60C9-42A2-8392-FF12533A6B7A}" type="slidenum">
              <a:rPr lang="en-US" smtClean="0">
                <a:solidFill>
                  <a:srgbClr val="919191"/>
                </a:solidFill>
              </a:rPr>
              <a:pPr/>
              <a:t>‹#›</a:t>
            </a:fld>
            <a:endParaRPr lang="en-US" dirty="0">
              <a:solidFill>
                <a:srgbClr val="919191"/>
              </a:solidFill>
            </a:endParaRPr>
          </a:p>
        </p:txBody>
      </p:sp>
      <p:sp>
        <p:nvSpPr>
          <p:cNvPr id="3" name="Title 2"/>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0380285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Short Headline and 1 Column">
    <p:spTree>
      <p:nvGrpSpPr>
        <p:cNvPr id="1" name=""/>
        <p:cNvGrpSpPr/>
        <p:nvPr/>
      </p:nvGrpSpPr>
      <p:grpSpPr>
        <a:xfrm>
          <a:off x="0" y="0"/>
          <a:ext cx="0" cy="0"/>
          <a:chOff x="0" y="0"/>
          <a:chExt cx="0" cy="0"/>
        </a:xfrm>
      </p:grpSpPr>
      <p:sp>
        <p:nvSpPr>
          <p:cNvPr id="7" name="Title 10"/>
          <p:cNvSpPr>
            <a:spLocks noGrp="1"/>
          </p:cNvSpPr>
          <p:nvPr>
            <p:ph type="title"/>
          </p:nvPr>
        </p:nvSpPr>
        <p:spPr>
          <a:xfrm>
            <a:off x="381000" y="381001"/>
            <a:ext cx="5715000" cy="990601"/>
          </a:xfrm>
        </p:spPr>
        <p:txBody>
          <a:bodyPr/>
          <a:lstStyle/>
          <a:p>
            <a:r>
              <a:rPr lang="en-US" dirty="0"/>
              <a:t>Click to edit Master title style</a:t>
            </a:r>
          </a:p>
        </p:txBody>
      </p:sp>
      <p:sp>
        <p:nvSpPr>
          <p:cNvPr id="13" name="Content Placeholder 5"/>
          <p:cNvSpPr>
            <a:spLocks noGrp="1"/>
          </p:cNvSpPr>
          <p:nvPr>
            <p:ph sz="quarter" idx="18"/>
          </p:nvPr>
        </p:nvSpPr>
        <p:spPr>
          <a:xfrm>
            <a:off x="381002" y="1943106"/>
            <a:ext cx="8572500" cy="4320535"/>
          </a:xfrm>
        </p:spPr>
        <p:txBody>
          <a:bodyPr tIns="0" bIns="0">
            <a:noAutofit/>
          </a:bodyPr>
          <a:lstStyle>
            <a:lvl3pPr marL="514326" indent="-230177">
              <a:buFont typeface="Graphik" panose="020B0503030202060203" pitchFamily="34" charset="0"/>
              <a:buChar char="–"/>
              <a:defRPr/>
            </a:lvl3pPr>
            <a:lvl5pPr marL="857208" indent="-177792">
              <a:buFont typeface="Graphik" panose="020B0503030202060203" pitchFamily="34" charset="0"/>
              <a:buChar char="–"/>
              <a:defRPr/>
            </a:lvl5pPr>
          </a:lstStyle>
          <a:p>
            <a:pPr lvl="0"/>
            <a:r>
              <a:rPr lang="en-US" dirty="0"/>
              <a:t>Edit Master text styles</a:t>
            </a:r>
          </a:p>
          <a:p>
            <a:pPr lvl="1"/>
            <a:r>
              <a:rPr lang="en-US" dirty="0"/>
              <a:t>Second level</a:t>
            </a:r>
          </a:p>
          <a:p>
            <a:pPr lvl="2"/>
            <a:r>
              <a:rPr lang="en-US" dirty="0"/>
              <a:t>Third level</a:t>
            </a:r>
          </a:p>
        </p:txBody>
      </p:sp>
      <p:sp>
        <p:nvSpPr>
          <p:cNvPr id="14" name="Footer Placeholder 2"/>
          <p:cNvSpPr>
            <a:spLocks noGrp="1"/>
          </p:cNvSpPr>
          <p:nvPr>
            <p:ph type="ftr" sz="quarter" idx="20"/>
          </p:nvPr>
        </p:nvSpPr>
        <p:spPr>
          <a:xfrm>
            <a:off x="381003" y="6540606"/>
            <a:ext cx="5714999" cy="206375"/>
          </a:xfrm>
          <a:prstGeom prst="rect">
            <a:avLst/>
          </a:prstGeom>
        </p:spPr>
        <p:txBody>
          <a:bodyPr lIns="0" tIns="45720" rIns="0"/>
          <a:lstStyle>
            <a:lvl1pPr>
              <a:defRPr sz="1000">
                <a:solidFill>
                  <a:schemeClr val="bg1">
                    <a:lumMod val="65000"/>
                  </a:schemeClr>
                </a:solidFill>
              </a:defRPr>
            </a:lvl1pPr>
          </a:lstStyle>
          <a:p>
            <a:r>
              <a:rPr lang="en-US" dirty="0"/>
              <a:t>Copyright © 2017 Accenture. All rights reserved.</a:t>
            </a:r>
          </a:p>
        </p:txBody>
      </p:sp>
      <p:sp>
        <p:nvSpPr>
          <p:cNvPr id="15" name="Slide Number Placeholder 3"/>
          <p:cNvSpPr>
            <a:spLocks noGrp="1"/>
          </p:cNvSpPr>
          <p:nvPr>
            <p:ph type="sldNum" sz="quarter" idx="21"/>
          </p:nvPr>
        </p:nvSpPr>
        <p:spPr>
          <a:xfrm>
            <a:off x="11506203" y="6540606"/>
            <a:ext cx="304799" cy="206375"/>
          </a:xfrm>
          <a:prstGeom prst="rect">
            <a:avLst/>
          </a:prstGeom>
        </p:spPr>
        <p:txBody>
          <a:bodyPr lIns="0" tIns="45720" rIns="0"/>
          <a:lstStyle>
            <a:lvl1pPr algn="r">
              <a:defRPr sz="1000">
                <a:solidFill>
                  <a:schemeClr val="bg1">
                    <a:lumMod val="65000"/>
                  </a:schemeClr>
                </a:solidFill>
              </a:defRPr>
            </a:lvl1pPr>
          </a:lstStyle>
          <a:p>
            <a:fld id="{4F9AC08D-23A9-440E-BCB9-AA1E9877CC38}" type="slidenum">
              <a:rPr lang="en-US" smtClean="0"/>
              <a:pPr/>
              <a:t>‹#›</a:t>
            </a:fld>
            <a:endParaRPr lang="en-US" dirty="0"/>
          </a:p>
        </p:txBody>
      </p:sp>
    </p:spTree>
    <p:extLst>
      <p:ext uri="{BB962C8B-B14F-4D97-AF65-F5344CB8AC3E}">
        <p14:creationId xmlns:p14="http://schemas.microsoft.com/office/powerpoint/2010/main" val="276004027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Short Headline and 1 Column">
    <p:spTree>
      <p:nvGrpSpPr>
        <p:cNvPr id="1" name=""/>
        <p:cNvGrpSpPr/>
        <p:nvPr/>
      </p:nvGrpSpPr>
      <p:grpSpPr>
        <a:xfrm>
          <a:off x="0" y="0"/>
          <a:ext cx="0" cy="0"/>
          <a:chOff x="0" y="0"/>
          <a:chExt cx="0" cy="0"/>
        </a:xfrm>
      </p:grpSpPr>
      <p:sp>
        <p:nvSpPr>
          <p:cNvPr id="7" name="Title 10"/>
          <p:cNvSpPr>
            <a:spLocks noGrp="1"/>
          </p:cNvSpPr>
          <p:nvPr>
            <p:ph type="title"/>
          </p:nvPr>
        </p:nvSpPr>
        <p:spPr>
          <a:xfrm>
            <a:off x="381000" y="381001"/>
            <a:ext cx="5715000" cy="990601"/>
          </a:xfrm>
        </p:spPr>
        <p:txBody>
          <a:bodyPr/>
          <a:lstStyle/>
          <a:p>
            <a:r>
              <a:rPr lang="en-US" dirty="0"/>
              <a:t>Click to edit Master title style</a:t>
            </a:r>
          </a:p>
        </p:txBody>
      </p:sp>
      <p:sp>
        <p:nvSpPr>
          <p:cNvPr id="13" name="Content Placeholder 5"/>
          <p:cNvSpPr>
            <a:spLocks noGrp="1"/>
          </p:cNvSpPr>
          <p:nvPr>
            <p:ph sz="quarter" idx="18"/>
          </p:nvPr>
        </p:nvSpPr>
        <p:spPr>
          <a:xfrm>
            <a:off x="381002" y="1943106"/>
            <a:ext cx="8572500" cy="4320535"/>
          </a:xfrm>
        </p:spPr>
        <p:txBody>
          <a:bodyPr tIns="0" bIns="0">
            <a:noAutofit/>
          </a:bodyPr>
          <a:lstStyle>
            <a:lvl3pPr marL="514326" indent="-230177">
              <a:buFont typeface="Graphik" panose="020B0503030202060203" pitchFamily="34" charset="0"/>
              <a:buChar char="–"/>
              <a:defRPr/>
            </a:lvl3pPr>
            <a:lvl5pPr marL="857208" indent="-177792">
              <a:buFont typeface="Graphik" panose="020B0503030202060203" pitchFamily="34" charset="0"/>
              <a:buChar char="–"/>
              <a:defRPr/>
            </a:lvl5pPr>
          </a:lstStyle>
          <a:p>
            <a:pPr lvl="0"/>
            <a:r>
              <a:rPr lang="en-US" dirty="0"/>
              <a:t>Edit Master text styles</a:t>
            </a:r>
          </a:p>
          <a:p>
            <a:pPr lvl="1"/>
            <a:r>
              <a:rPr lang="en-US" dirty="0"/>
              <a:t>Second level</a:t>
            </a:r>
          </a:p>
          <a:p>
            <a:pPr lvl="2"/>
            <a:r>
              <a:rPr lang="en-US" dirty="0"/>
              <a:t>Third level</a:t>
            </a:r>
          </a:p>
        </p:txBody>
      </p:sp>
      <p:sp>
        <p:nvSpPr>
          <p:cNvPr id="14" name="Footer Placeholder 2"/>
          <p:cNvSpPr>
            <a:spLocks noGrp="1"/>
          </p:cNvSpPr>
          <p:nvPr>
            <p:ph type="ftr" sz="quarter" idx="20"/>
          </p:nvPr>
        </p:nvSpPr>
        <p:spPr>
          <a:xfrm>
            <a:off x="381003" y="6540606"/>
            <a:ext cx="5714999" cy="206375"/>
          </a:xfrm>
          <a:prstGeom prst="rect">
            <a:avLst/>
          </a:prstGeom>
        </p:spPr>
        <p:txBody>
          <a:bodyPr lIns="0" tIns="45720" rIns="0"/>
          <a:lstStyle>
            <a:lvl1pPr>
              <a:defRPr sz="1000">
                <a:solidFill>
                  <a:schemeClr val="bg1">
                    <a:lumMod val="65000"/>
                  </a:schemeClr>
                </a:solidFill>
              </a:defRPr>
            </a:lvl1pPr>
          </a:lstStyle>
          <a:p>
            <a:r>
              <a:rPr lang="en-US" dirty="0"/>
              <a:t>Copyright © 2017 Accenture. All rights reserved.</a:t>
            </a:r>
          </a:p>
        </p:txBody>
      </p:sp>
      <p:sp>
        <p:nvSpPr>
          <p:cNvPr id="15" name="Slide Number Placeholder 3"/>
          <p:cNvSpPr>
            <a:spLocks noGrp="1"/>
          </p:cNvSpPr>
          <p:nvPr>
            <p:ph type="sldNum" sz="quarter" idx="21"/>
          </p:nvPr>
        </p:nvSpPr>
        <p:spPr>
          <a:xfrm>
            <a:off x="11506203" y="6540606"/>
            <a:ext cx="304799" cy="206375"/>
          </a:xfrm>
          <a:prstGeom prst="rect">
            <a:avLst/>
          </a:prstGeom>
        </p:spPr>
        <p:txBody>
          <a:bodyPr lIns="0" tIns="45720" rIns="0"/>
          <a:lstStyle>
            <a:lvl1pPr algn="r">
              <a:defRPr sz="1000">
                <a:solidFill>
                  <a:schemeClr val="bg1">
                    <a:lumMod val="65000"/>
                  </a:schemeClr>
                </a:solidFill>
              </a:defRPr>
            </a:lvl1pPr>
          </a:lstStyle>
          <a:p>
            <a:fld id="{4F9AC08D-23A9-440E-BCB9-AA1E9877CC38}" type="slidenum">
              <a:rPr lang="en-US" smtClean="0"/>
              <a:pPr/>
              <a:t>‹#›</a:t>
            </a:fld>
            <a:endParaRPr lang="en-US" dirty="0"/>
          </a:p>
        </p:txBody>
      </p:sp>
    </p:spTree>
    <p:extLst>
      <p:ext uri="{BB962C8B-B14F-4D97-AF65-F5344CB8AC3E}">
        <p14:creationId xmlns:p14="http://schemas.microsoft.com/office/powerpoint/2010/main" val="32418787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8_Title&amp;Subtitle_White_APinkSub">
    <p:bg>
      <p:bgPr>
        <a:solidFill>
          <a:schemeClr val="bg1"/>
        </a:solidFill>
        <a:effectLst/>
      </p:bgPr>
    </p:bg>
    <p:spTree>
      <p:nvGrpSpPr>
        <p:cNvPr id="1" name=""/>
        <p:cNvGrpSpPr/>
        <p:nvPr/>
      </p:nvGrpSpPr>
      <p:grpSpPr>
        <a:xfrm>
          <a:off x="0" y="0"/>
          <a:ext cx="0" cy="0"/>
          <a:chOff x="0" y="0"/>
          <a:chExt cx="0" cy="0"/>
        </a:xfrm>
      </p:grpSpPr>
      <p:sp>
        <p:nvSpPr>
          <p:cNvPr id="11" name="Footer Placeholder 2"/>
          <p:cNvSpPr>
            <a:spLocks noGrp="1"/>
          </p:cNvSpPr>
          <p:nvPr>
            <p:ph type="ftr" sz="quarter" idx="31"/>
          </p:nvPr>
        </p:nvSpPr>
        <p:spPr>
          <a:xfrm>
            <a:off x="7495798" y="6537399"/>
            <a:ext cx="4141956" cy="161962"/>
          </a:xfrm>
        </p:spPr>
        <p:txBody>
          <a:bodyPr/>
          <a:lstStyle>
            <a:lvl1pPr>
              <a:defRPr>
                <a:solidFill>
                  <a:schemeClr val="tx1">
                    <a:alpha val="5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dirty="0">
                <a:ln>
                  <a:noFill/>
                </a:ln>
                <a:solidFill>
                  <a:srgbClr val="000000">
                    <a:alpha val="50000"/>
                  </a:srgbClr>
                </a:solidFill>
                <a:effectLst/>
                <a:uLnTx/>
                <a:uFillTx/>
                <a:latin typeface="Graphik Regular"/>
                <a:ea typeface="+mn-ea"/>
                <a:cs typeface="+mn-cs"/>
              </a:rPr>
              <a:t>Copyright © 2016  Accenture. All rights reserved. Accenture Confidential Information    |</a:t>
            </a:r>
          </a:p>
        </p:txBody>
      </p:sp>
      <p:sp>
        <p:nvSpPr>
          <p:cNvPr id="12" name="Slide Number Placeholder 3"/>
          <p:cNvSpPr>
            <a:spLocks noGrp="1"/>
          </p:cNvSpPr>
          <p:nvPr>
            <p:ph type="sldNum" sz="quarter" idx="32"/>
          </p:nvPr>
        </p:nvSpPr>
        <p:spPr>
          <a:xfrm flipH="1">
            <a:off x="11617001" y="6537400"/>
            <a:ext cx="216084" cy="161888"/>
          </a:xfrm>
        </p:spPr>
        <p:txBody>
          <a:bodyPr/>
          <a:lstStyle>
            <a:lvl1pPr>
              <a:defRPr>
                <a:solidFill>
                  <a:schemeClr val="tx1">
                    <a:alpha val="5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0CBDC3A-D49F-4631-A8C7-55D59B33E5FA}" type="slidenum">
              <a:rPr kumimoji="0" lang="en-US" sz="900" b="0" i="0" u="none" strike="noStrike" kern="1200" cap="none" spc="0" normalizeH="0" baseline="0" noProof="0" smtClean="0">
                <a:ln>
                  <a:noFill/>
                </a:ln>
                <a:solidFill>
                  <a:srgbClr val="000000">
                    <a:alpha val="50000"/>
                  </a:srgbClr>
                </a:solidFill>
                <a:effectLst/>
                <a:uLnTx/>
                <a:uFillTx/>
                <a:latin typeface="Graphik Regular"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rgbClr val="000000">
                  <a:alpha val="50000"/>
                </a:srgbClr>
              </a:solidFill>
              <a:effectLst/>
              <a:uLnTx/>
              <a:uFillTx/>
              <a:latin typeface="Graphik Regular" charset="0"/>
              <a:ea typeface="+mn-ea"/>
              <a:cs typeface="+mn-cs"/>
            </a:endParaRPr>
          </a:p>
        </p:txBody>
      </p:sp>
      <p:sp>
        <p:nvSpPr>
          <p:cNvPr id="9" name="Title 1"/>
          <p:cNvSpPr>
            <a:spLocks noGrp="1"/>
          </p:cNvSpPr>
          <p:nvPr>
            <p:ph type="title" hasCustomPrompt="1"/>
          </p:nvPr>
        </p:nvSpPr>
        <p:spPr>
          <a:xfrm>
            <a:off x="355741" y="554272"/>
            <a:ext cx="11474881" cy="543475"/>
          </a:xfrm>
        </p:spPr>
        <p:txBody>
          <a:bodyPr/>
          <a:lstStyle>
            <a:lvl1pPr algn="ctr">
              <a:defRPr>
                <a:solidFill>
                  <a:schemeClr val="tx1"/>
                </a:solidFill>
              </a:defRPr>
            </a:lvl1pPr>
          </a:lstStyle>
          <a:p>
            <a:r>
              <a:rPr lang="en-US" dirty="0"/>
              <a:t>INSERT MAIN TITLE AT 36PT MIN 30PT</a:t>
            </a:r>
            <a:endParaRPr lang="en-AU" dirty="0"/>
          </a:p>
        </p:txBody>
      </p:sp>
      <p:sp>
        <p:nvSpPr>
          <p:cNvPr id="10" name="Text Placeholder 4"/>
          <p:cNvSpPr>
            <a:spLocks noGrp="1"/>
          </p:cNvSpPr>
          <p:nvPr>
            <p:ph type="body" sz="quarter" idx="12" hasCustomPrompt="1"/>
          </p:nvPr>
        </p:nvSpPr>
        <p:spPr>
          <a:xfrm>
            <a:off x="355741" y="1098295"/>
            <a:ext cx="11474881" cy="407894"/>
          </a:xfrm>
        </p:spPr>
        <p:txBody>
          <a:bodyPr/>
          <a:lstStyle>
            <a:lvl1pPr algn="ctr">
              <a:lnSpc>
                <a:spcPct val="100000"/>
              </a:lnSpc>
              <a:spcBef>
                <a:spcPts val="0"/>
              </a:spcBef>
              <a:defRPr sz="2400">
                <a:solidFill>
                  <a:schemeClr val="accent1"/>
                </a:solidFill>
              </a:defRPr>
            </a:lvl1pPr>
          </a:lstStyle>
          <a:p>
            <a:r>
              <a:rPr lang="en-US" dirty="0"/>
              <a:t>Insert sub-title here at 24pt, min 20pt</a:t>
            </a:r>
          </a:p>
        </p:txBody>
      </p:sp>
      <p:sp>
        <p:nvSpPr>
          <p:cNvPr id="7" name="Text Placeholder 4"/>
          <p:cNvSpPr>
            <a:spLocks noGrp="1"/>
          </p:cNvSpPr>
          <p:nvPr>
            <p:ph type="body" sz="quarter" idx="33" hasCustomPrompt="1"/>
          </p:nvPr>
        </p:nvSpPr>
        <p:spPr>
          <a:xfrm>
            <a:off x="355741" y="6341185"/>
            <a:ext cx="1927453" cy="317172"/>
          </a:xfrm>
          <a:ln>
            <a:solidFill>
              <a:schemeClr val="tx1"/>
            </a:solidFill>
          </a:ln>
        </p:spPr>
        <p:txBody>
          <a:bodyPr wrap="none" lIns="143987" tIns="71994" rIns="143987" bIns="71994" anchor="ctr">
            <a:spAutoFit/>
          </a:bodyPr>
          <a:lstStyle>
            <a:lvl1pPr>
              <a:spcBef>
                <a:spcPts val="0"/>
              </a:spcBef>
              <a:defRPr sz="11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Insert Key Point if Needed</a:t>
            </a:r>
            <a:endParaRPr lang="en-AU" dirty="0"/>
          </a:p>
        </p:txBody>
      </p:sp>
    </p:spTree>
    <p:extLst>
      <p:ext uri="{BB962C8B-B14F-4D97-AF65-F5344CB8AC3E}">
        <p14:creationId xmlns:p14="http://schemas.microsoft.com/office/powerpoint/2010/main" val="78242090"/>
      </p:ext>
    </p:extLst>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Master: Ligh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1001" y="457200"/>
            <a:ext cx="8572500" cy="3086100"/>
          </a:xfrm>
        </p:spPr>
        <p:txBody>
          <a:bodyPr tIns="0" anchor="t" anchorCtr="0">
            <a:noAutofit/>
          </a:bodyPr>
          <a:lstStyle>
            <a:lvl1pPr algn="l">
              <a:lnSpc>
                <a:spcPct val="70000"/>
              </a:lnSpc>
              <a:defRPr sz="8000">
                <a:solidFill>
                  <a:schemeClr val="tx1"/>
                </a:solidFill>
              </a:defRPr>
            </a:lvl1pPr>
          </a:lstStyle>
          <a:p>
            <a:r>
              <a:rPr lang="en-US"/>
              <a:t>Click to edit title</a:t>
            </a:r>
          </a:p>
        </p:txBody>
      </p:sp>
      <p:sp>
        <p:nvSpPr>
          <p:cNvPr id="8" name="Text Placeholder 7"/>
          <p:cNvSpPr>
            <a:spLocks noGrp="1"/>
          </p:cNvSpPr>
          <p:nvPr>
            <p:ph type="body" sz="quarter" idx="13" hasCustomPrompt="1"/>
          </p:nvPr>
        </p:nvSpPr>
        <p:spPr>
          <a:xfrm>
            <a:off x="381000" y="3543302"/>
            <a:ext cx="5715000" cy="3162299"/>
          </a:xfrm>
        </p:spPr>
        <p:txBody>
          <a:bodyPr>
            <a:noAutofit/>
          </a:bodyPr>
          <a:lstStyle>
            <a:lvl1pPr marL="0" indent="1588">
              <a:lnSpc>
                <a:spcPct val="70000"/>
              </a:lnSpc>
              <a:defRPr sz="4000" b="1" baseline="0">
                <a:solidFill>
                  <a:schemeClr val="tx1"/>
                </a:solidFill>
                <a:latin typeface="+mn-lt"/>
              </a:defRPr>
            </a:lvl1pPr>
            <a:lvl2pPr marL="55561" indent="0">
              <a:lnSpc>
                <a:spcPct val="80000"/>
              </a:lnSpc>
              <a:spcAft>
                <a:spcPts val="0"/>
              </a:spcAft>
              <a:defRPr sz="2400" b="1" cap="all" baseline="0">
                <a:solidFill>
                  <a:schemeClr val="tx1"/>
                </a:solidFill>
                <a:latin typeface="+mn-lt"/>
              </a:defRPr>
            </a:lvl2pPr>
            <a:lvl3pPr marL="55561" indent="0">
              <a:lnSpc>
                <a:spcPct val="80000"/>
              </a:lnSpc>
              <a:spcAft>
                <a:spcPts val="0"/>
              </a:spcAft>
              <a:defRPr sz="1800" b="1" cap="all" baseline="0">
                <a:solidFill>
                  <a:schemeClr val="tx1"/>
                </a:solidFill>
                <a:latin typeface="+mn-lt"/>
              </a:defRPr>
            </a:lvl3pPr>
            <a:lvl4pPr marL="55561" indent="0">
              <a:lnSpc>
                <a:spcPct val="80000"/>
              </a:lnSpc>
              <a:buNone/>
              <a:defRPr sz="1800" b="1" cap="all" baseline="0">
                <a:solidFill>
                  <a:schemeClr val="tx1"/>
                </a:solidFill>
                <a:latin typeface="+mn-lt"/>
              </a:defRPr>
            </a:lvl4pPr>
            <a:lvl5pPr marL="55561" indent="0">
              <a:lnSpc>
                <a:spcPct val="80000"/>
              </a:lnSpc>
              <a:buNone/>
              <a:defRPr sz="1800" b="1" cap="all" baseline="0">
                <a:solidFill>
                  <a:schemeClr val="tx1"/>
                </a:solidFill>
                <a:latin typeface="+mn-lt"/>
              </a:defRPr>
            </a:lvl5pPr>
            <a:lvl6pPr marL="339717" indent="0">
              <a:buNone/>
              <a:defRPr/>
            </a:lvl6pPr>
            <a:lvl7pPr>
              <a:defRPr/>
            </a:lvl7pPr>
            <a:lvl8pPr>
              <a:defRPr/>
            </a:lvl8pPr>
          </a:lstStyle>
          <a:p>
            <a:pPr lvl="0"/>
            <a:r>
              <a:rPr lang="en-US"/>
              <a:t>First level</a:t>
            </a:r>
          </a:p>
          <a:p>
            <a:pPr lvl="1"/>
            <a:r>
              <a:rPr lang="en-US"/>
              <a:t>Second level</a:t>
            </a:r>
          </a:p>
          <a:p>
            <a:pPr lvl="2"/>
            <a:r>
              <a:rPr lang="en-US"/>
              <a:t>Third level</a:t>
            </a:r>
          </a:p>
          <a:p>
            <a:pPr lvl="3"/>
            <a:r>
              <a:rPr lang="en-US"/>
              <a:t>Fourth level</a:t>
            </a:r>
          </a:p>
          <a:p>
            <a:pPr lvl="4"/>
            <a:r>
              <a:rPr lang="en-US"/>
              <a:t>Fifth level</a:t>
            </a:r>
          </a:p>
        </p:txBody>
      </p:sp>
      <p:sp>
        <p:nvSpPr>
          <p:cNvPr id="7" name="Text Placeholder 6"/>
          <p:cNvSpPr>
            <a:spLocks noGrp="1"/>
          </p:cNvSpPr>
          <p:nvPr>
            <p:ph type="body" sz="quarter" idx="14" hasCustomPrompt="1"/>
          </p:nvPr>
        </p:nvSpPr>
        <p:spPr>
          <a:xfrm>
            <a:off x="8953500" y="266700"/>
            <a:ext cx="2857501" cy="6438900"/>
          </a:xfrm>
        </p:spPr>
        <p:txBody>
          <a:bodyPr/>
          <a:lstStyle>
            <a:lvl1pPr marL="0" indent="0">
              <a:defRPr sz="2800" b="1">
                <a:solidFill>
                  <a:schemeClr val="tx1"/>
                </a:solidFill>
                <a:latin typeface="+mn-lt"/>
              </a:defRPr>
            </a:lvl1pPr>
            <a:lvl2pPr marL="0" indent="0">
              <a:spcAft>
                <a:spcPts val="0"/>
              </a:spcAft>
              <a:defRPr sz="2200">
                <a:solidFill>
                  <a:schemeClr val="tx1"/>
                </a:solidFill>
                <a:latin typeface="+mn-lt"/>
              </a:defRPr>
            </a:lvl2pPr>
            <a:lvl3pPr marL="0" indent="0">
              <a:lnSpc>
                <a:spcPct val="110000"/>
              </a:lnSpc>
              <a:spcAft>
                <a:spcPts val="600"/>
              </a:spcAft>
              <a:buFont typeface="Arial" panose="020B0604020202020204" pitchFamily="34" charset="0"/>
              <a:buNone/>
              <a:defRPr sz="1800">
                <a:solidFill>
                  <a:schemeClr val="tx1"/>
                </a:solidFill>
                <a:latin typeface="+mn-lt"/>
              </a:defRPr>
            </a:lvl3pPr>
            <a:lvl4pPr marL="0" indent="0">
              <a:lnSpc>
                <a:spcPct val="110000"/>
              </a:lnSpc>
              <a:spcBef>
                <a:spcPts val="0"/>
              </a:spcBef>
              <a:buNone/>
              <a:defRPr sz="1400">
                <a:solidFill>
                  <a:schemeClr val="tx1"/>
                </a:solidFill>
                <a:latin typeface="+mn-lt"/>
              </a:defRPr>
            </a:lvl4pPr>
            <a:lvl5pPr marL="0" indent="0">
              <a:buFont typeface="Arial" panose="020B0604020202020204" pitchFamily="34" charset="0"/>
              <a:buNone/>
              <a:defRPr sz="2000">
                <a:solidFill>
                  <a:schemeClr val="tx1"/>
                </a:solidFill>
              </a:defRPr>
            </a:lvl5pPr>
            <a:lvl6pPr marL="344479" indent="-173034">
              <a:buFont typeface="Graphik" panose="020B0503030202060203" pitchFamily="34" charset="0"/>
              <a:buChar char="–"/>
              <a:defRPr sz="1600">
                <a:solidFill>
                  <a:schemeClr val="tx1"/>
                </a:solidFill>
              </a:defRPr>
            </a:lvl6pPr>
            <a:lvl7pPr marL="0" indent="0">
              <a:defRPr sz="1400" b="1">
                <a:solidFill>
                  <a:schemeClr val="tx1"/>
                </a:solidFill>
                <a:latin typeface="+mj-lt"/>
              </a:defRPr>
            </a:lvl7pPr>
            <a:lvl8pPr marL="0" indent="0">
              <a:defRPr sz="1400" baseline="0">
                <a:solidFill>
                  <a:schemeClr val="tx1"/>
                </a:solidFill>
                <a:latin typeface="+mn-lt"/>
              </a:defRPr>
            </a:lvl8pPr>
            <a:lvl9pPr marL="0" indent="0">
              <a:lnSpc>
                <a:spcPct val="100000"/>
              </a:lnSpc>
              <a:spcAft>
                <a:spcPts val="800"/>
              </a:spcAft>
              <a:defRPr sz="1400">
                <a:solidFill>
                  <a:schemeClr val="tx1"/>
                </a:solidFill>
                <a:latin typeface="+mn-lt"/>
              </a:defRPr>
            </a:lvl9pPr>
          </a:lstStyle>
          <a:p>
            <a:pPr lvl="0"/>
            <a:r>
              <a:rPr lang="en-US"/>
              <a:t>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48161073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Master: Dark">
    <p:bg>
      <p:bgPr>
        <a:gradFill>
          <a:gsLst>
            <a:gs pos="3000">
              <a:schemeClr val="accent1"/>
            </a:gs>
            <a:gs pos="100000">
              <a:schemeClr val="accent4"/>
            </a:gs>
          </a:gsLst>
          <a:lin ang="2700000" scaled="1"/>
        </a:gra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1001" y="457200"/>
            <a:ext cx="8686800" cy="3086100"/>
          </a:xfrm>
        </p:spPr>
        <p:txBody>
          <a:bodyPr tIns="0" anchor="t" anchorCtr="0">
            <a:noAutofit/>
          </a:bodyPr>
          <a:lstStyle>
            <a:lvl1pPr algn="l">
              <a:lnSpc>
                <a:spcPct val="70000"/>
              </a:lnSpc>
              <a:defRPr sz="8000">
                <a:solidFill>
                  <a:schemeClr val="bg1"/>
                </a:solidFill>
              </a:defRPr>
            </a:lvl1pPr>
          </a:lstStyle>
          <a:p>
            <a:r>
              <a:rPr lang="en-US"/>
              <a:t>Click to edit title</a:t>
            </a:r>
          </a:p>
        </p:txBody>
      </p:sp>
      <p:sp>
        <p:nvSpPr>
          <p:cNvPr id="8" name="Text Placeholder 7"/>
          <p:cNvSpPr>
            <a:spLocks noGrp="1"/>
          </p:cNvSpPr>
          <p:nvPr>
            <p:ph type="body" sz="quarter" idx="13" hasCustomPrompt="1"/>
          </p:nvPr>
        </p:nvSpPr>
        <p:spPr>
          <a:xfrm>
            <a:off x="381000" y="3543302"/>
            <a:ext cx="5715000" cy="3162299"/>
          </a:xfrm>
        </p:spPr>
        <p:txBody>
          <a:bodyPr>
            <a:noAutofit/>
          </a:bodyPr>
          <a:lstStyle>
            <a:lvl1pPr marL="0" indent="1588">
              <a:lnSpc>
                <a:spcPct val="70000"/>
              </a:lnSpc>
              <a:defRPr sz="4000" b="1" baseline="0">
                <a:solidFill>
                  <a:schemeClr val="bg1"/>
                </a:solidFill>
                <a:latin typeface="+mn-lt"/>
              </a:defRPr>
            </a:lvl1pPr>
            <a:lvl2pPr marL="55561" indent="0">
              <a:lnSpc>
                <a:spcPct val="80000"/>
              </a:lnSpc>
              <a:spcAft>
                <a:spcPts val="0"/>
              </a:spcAft>
              <a:defRPr sz="2400" b="1" cap="all" baseline="0">
                <a:solidFill>
                  <a:schemeClr val="bg1"/>
                </a:solidFill>
                <a:latin typeface="+mn-lt"/>
              </a:defRPr>
            </a:lvl2pPr>
            <a:lvl3pPr marL="55561" indent="0">
              <a:lnSpc>
                <a:spcPct val="80000"/>
              </a:lnSpc>
              <a:spcAft>
                <a:spcPts val="0"/>
              </a:spcAft>
              <a:defRPr sz="1800" b="1" cap="all" baseline="0">
                <a:solidFill>
                  <a:schemeClr val="bg1"/>
                </a:solidFill>
                <a:latin typeface="+mn-lt"/>
              </a:defRPr>
            </a:lvl3pPr>
            <a:lvl4pPr marL="55561" indent="0">
              <a:lnSpc>
                <a:spcPct val="80000"/>
              </a:lnSpc>
              <a:buNone/>
              <a:defRPr sz="1800" b="1" cap="all" baseline="0">
                <a:solidFill>
                  <a:schemeClr val="bg1"/>
                </a:solidFill>
                <a:latin typeface="+mn-lt"/>
              </a:defRPr>
            </a:lvl4pPr>
            <a:lvl5pPr marL="55561" indent="0">
              <a:lnSpc>
                <a:spcPct val="80000"/>
              </a:lnSpc>
              <a:buNone/>
              <a:defRPr sz="1800" b="1" cap="all" baseline="0">
                <a:solidFill>
                  <a:schemeClr val="bg1"/>
                </a:solidFill>
                <a:latin typeface="+mn-lt"/>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First level</a:t>
            </a:r>
          </a:p>
          <a:p>
            <a:pPr lvl="1"/>
            <a:r>
              <a:rPr lang="en-US"/>
              <a:t>Second level</a:t>
            </a:r>
          </a:p>
          <a:p>
            <a:pPr lvl="2"/>
            <a:r>
              <a:rPr lang="en-US"/>
              <a:t>Third level</a:t>
            </a:r>
          </a:p>
          <a:p>
            <a:pPr lvl="3"/>
            <a:r>
              <a:rPr lang="en-US"/>
              <a:t>Fourth level</a:t>
            </a:r>
          </a:p>
          <a:p>
            <a:pPr lvl="4"/>
            <a:r>
              <a:rPr lang="en-US"/>
              <a:t>Fifth level</a:t>
            </a:r>
          </a:p>
        </p:txBody>
      </p:sp>
      <p:sp>
        <p:nvSpPr>
          <p:cNvPr id="7" name="Text Placeholder 6"/>
          <p:cNvSpPr>
            <a:spLocks noGrp="1"/>
          </p:cNvSpPr>
          <p:nvPr>
            <p:ph type="body" sz="quarter" idx="14"/>
          </p:nvPr>
        </p:nvSpPr>
        <p:spPr>
          <a:xfrm>
            <a:off x="9052560" y="266700"/>
            <a:ext cx="2857501" cy="6438900"/>
          </a:xfrm>
        </p:spPr>
        <p:txBody>
          <a:bodyPr/>
          <a:lstStyle>
            <a:lvl1pPr marL="0" indent="0">
              <a:defRPr sz="2800" b="1">
                <a:solidFill>
                  <a:schemeClr val="accent6"/>
                </a:solidFill>
                <a:latin typeface="+mn-lt"/>
              </a:defRPr>
            </a:lvl1pPr>
            <a:lvl2pPr marL="0" indent="0">
              <a:spcAft>
                <a:spcPts val="0"/>
              </a:spcAft>
              <a:defRPr sz="2200">
                <a:solidFill>
                  <a:schemeClr val="bg1"/>
                </a:solidFill>
                <a:latin typeface="+mn-lt"/>
              </a:defRPr>
            </a:lvl2pPr>
            <a:lvl3pPr marL="0" indent="0">
              <a:lnSpc>
                <a:spcPct val="90000"/>
              </a:lnSpc>
              <a:spcAft>
                <a:spcPts val="0"/>
              </a:spcAft>
              <a:buFont typeface="Arial" panose="020B0604020202020204" pitchFamily="34" charset="0"/>
              <a:buNone/>
              <a:defRPr sz="1800">
                <a:solidFill>
                  <a:schemeClr val="bg1"/>
                </a:solidFill>
                <a:latin typeface="+mn-lt"/>
              </a:defRPr>
            </a:lvl3pPr>
            <a:lvl4pPr marL="0" indent="0">
              <a:lnSpc>
                <a:spcPct val="90000"/>
              </a:lnSpc>
              <a:spcBef>
                <a:spcPts val="1200"/>
              </a:spcBef>
              <a:spcAft>
                <a:spcPts val="0"/>
              </a:spcAft>
              <a:buNone/>
              <a:defRPr sz="1400">
                <a:solidFill>
                  <a:schemeClr val="bg1"/>
                </a:solidFill>
                <a:latin typeface="+mn-lt"/>
              </a:defRPr>
            </a:lvl4pPr>
            <a:lvl5pPr marL="0" indent="0">
              <a:buFont typeface="Arial" panose="020B0604020202020204" pitchFamily="34" charset="0"/>
              <a:buNone/>
              <a:defRPr sz="2000">
                <a:solidFill>
                  <a:schemeClr val="bg1"/>
                </a:solidFill>
              </a:defRPr>
            </a:lvl5pPr>
            <a:lvl6pPr marL="344479" indent="-173034">
              <a:buFont typeface="Graphik" panose="020B0503030202060203" pitchFamily="34" charset="0"/>
              <a:buChar char="–"/>
              <a:defRPr sz="1600">
                <a:solidFill>
                  <a:schemeClr val="bg1"/>
                </a:solidFill>
              </a:defRPr>
            </a:lvl6pPr>
            <a:lvl7pPr marL="0" indent="0">
              <a:defRPr sz="1400" b="1">
                <a:solidFill>
                  <a:schemeClr val="bg1"/>
                </a:solidFill>
                <a:latin typeface="+mj-lt"/>
              </a:defRPr>
            </a:lvl7pPr>
            <a:lvl8pPr marL="0" indent="0">
              <a:defRPr sz="1400" baseline="0">
                <a:solidFill>
                  <a:schemeClr val="bg1"/>
                </a:solidFill>
                <a:latin typeface="+mn-lt"/>
              </a:defRPr>
            </a:lvl8pPr>
            <a:lvl9pPr marL="0" indent="0">
              <a:lnSpc>
                <a:spcPct val="100000"/>
              </a:lnSpc>
              <a:spcAft>
                <a:spcPts val="800"/>
              </a:spcAft>
              <a:defRPr sz="1400">
                <a:solidFill>
                  <a:schemeClr val="bg1"/>
                </a:solidFill>
                <a:latin typeface="+mn-lt"/>
              </a:defRPr>
            </a:lvl9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08755456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FIDENTIAL Title Master: Dark">
    <p:bg>
      <p:bgPr>
        <a:gradFill>
          <a:gsLst>
            <a:gs pos="3000">
              <a:schemeClr val="accent1"/>
            </a:gs>
            <a:gs pos="100000">
              <a:schemeClr val="accent4"/>
            </a:gs>
          </a:gsLst>
          <a:lin ang="2700000" scaled="1"/>
        </a:gra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1001" y="457200"/>
            <a:ext cx="8686800" cy="3086100"/>
          </a:xfrm>
        </p:spPr>
        <p:txBody>
          <a:bodyPr tIns="0" anchor="t" anchorCtr="0">
            <a:noAutofit/>
          </a:bodyPr>
          <a:lstStyle>
            <a:lvl1pPr algn="l">
              <a:lnSpc>
                <a:spcPct val="70000"/>
              </a:lnSpc>
              <a:defRPr sz="8000">
                <a:solidFill>
                  <a:schemeClr val="bg1"/>
                </a:solidFill>
              </a:defRPr>
            </a:lvl1pPr>
          </a:lstStyle>
          <a:p>
            <a:r>
              <a:rPr lang="en-US"/>
              <a:t>Click to edit title</a:t>
            </a:r>
          </a:p>
        </p:txBody>
      </p:sp>
      <p:sp>
        <p:nvSpPr>
          <p:cNvPr id="8" name="Text Placeholder 7"/>
          <p:cNvSpPr>
            <a:spLocks noGrp="1"/>
          </p:cNvSpPr>
          <p:nvPr>
            <p:ph type="body" sz="quarter" idx="13" hasCustomPrompt="1"/>
          </p:nvPr>
        </p:nvSpPr>
        <p:spPr>
          <a:xfrm>
            <a:off x="381000" y="3543302"/>
            <a:ext cx="5715000" cy="3162299"/>
          </a:xfrm>
        </p:spPr>
        <p:txBody>
          <a:bodyPr>
            <a:noAutofit/>
          </a:bodyPr>
          <a:lstStyle>
            <a:lvl1pPr marL="0" indent="0">
              <a:lnSpc>
                <a:spcPct val="80000"/>
              </a:lnSpc>
              <a:defRPr sz="1800" b="1" baseline="0">
                <a:solidFill>
                  <a:schemeClr val="accent5"/>
                </a:solidFill>
                <a:latin typeface="+mn-lt"/>
              </a:defRPr>
            </a:lvl1pPr>
            <a:lvl2pPr marL="0" indent="0">
              <a:lnSpc>
                <a:spcPct val="75000"/>
              </a:lnSpc>
              <a:spcAft>
                <a:spcPts val="0"/>
              </a:spcAft>
              <a:defRPr sz="2400" b="1" cap="all" baseline="0">
                <a:solidFill>
                  <a:schemeClr val="accent5"/>
                </a:solidFill>
                <a:latin typeface="+mn-lt"/>
              </a:defRPr>
            </a:lvl2pPr>
            <a:lvl3pPr marL="0" indent="0">
              <a:lnSpc>
                <a:spcPct val="80000"/>
              </a:lnSpc>
              <a:spcAft>
                <a:spcPts val="0"/>
              </a:spcAft>
              <a:defRPr sz="1600" b="1" cap="all" baseline="0">
                <a:solidFill>
                  <a:schemeClr val="accent5"/>
                </a:solidFill>
                <a:latin typeface="+mn-lt"/>
              </a:defRPr>
            </a:lvl3pPr>
            <a:lvl4pPr marL="0" indent="0">
              <a:lnSpc>
                <a:spcPct val="80000"/>
              </a:lnSpc>
              <a:buNone/>
              <a:defRPr sz="1400" b="1" cap="all" baseline="0">
                <a:solidFill>
                  <a:schemeClr val="accent5"/>
                </a:solidFill>
                <a:latin typeface="+mn-lt"/>
              </a:defRPr>
            </a:lvl4pPr>
            <a:lvl5pPr marL="0" indent="0">
              <a:lnSpc>
                <a:spcPct val="90000"/>
              </a:lnSpc>
              <a:buNone/>
              <a:defRPr sz="1100" b="1" cap="all" baseline="0">
                <a:solidFill>
                  <a:schemeClr val="accent5"/>
                </a:solidFill>
                <a:latin typeface="+mn-lt"/>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First level</a:t>
            </a:r>
          </a:p>
        </p:txBody>
      </p:sp>
      <p:sp>
        <p:nvSpPr>
          <p:cNvPr id="7" name="Text Placeholder 6"/>
          <p:cNvSpPr>
            <a:spLocks noGrp="1"/>
          </p:cNvSpPr>
          <p:nvPr>
            <p:ph type="body" sz="quarter" idx="14"/>
          </p:nvPr>
        </p:nvSpPr>
        <p:spPr>
          <a:xfrm>
            <a:off x="9052560" y="266700"/>
            <a:ext cx="2857501" cy="6438900"/>
          </a:xfrm>
        </p:spPr>
        <p:txBody>
          <a:bodyPr/>
          <a:lstStyle>
            <a:lvl1pPr marL="0" indent="0">
              <a:defRPr sz="2800" b="1">
                <a:solidFill>
                  <a:schemeClr val="accent6"/>
                </a:solidFill>
                <a:latin typeface="+mn-lt"/>
              </a:defRPr>
            </a:lvl1pPr>
            <a:lvl2pPr marL="0" indent="0">
              <a:lnSpc>
                <a:spcPct val="90000"/>
              </a:lnSpc>
              <a:spcAft>
                <a:spcPts val="0"/>
              </a:spcAft>
              <a:defRPr sz="2200">
                <a:solidFill>
                  <a:schemeClr val="bg1"/>
                </a:solidFill>
                <a:latin typeface="+mn-lt"/>
              </a:defRPr>
            </a:lvl2pPr>
            <a:lvl3pPr marL="0" indent="0">
              <a:lnSpc>
                <a:spcPct val="90000"/>
              </a:lnSpc>
              <a:spcAft>
                <a:spcPts val="0"/>
              </a:spcAft>
              <a:buFont typeface="Arial" panose="020B0604020202020204" pitchFamily="34" charset="0"/>
              <a:buNone/>
              <a:defRPr sz="1800">
                <a:solidFill>
                  <a:schemeClr val="bg1"/>
                </a:solidFill>
                <a:latin typeface="+mn-lt"/>
              </a:defRPr>
            </a:lvl3pPr>
            <a:lvl4pPr marL="0" indent="0">
              <a:lnSpc>
                <a:spcPct val="90000"/>
              </a:lnSpc>
              <a:spcBef>
                <a:spcPts val="1200"/>
              </a:spcBef>
              <a:buNone/>
              <a:defRPr sz="1400">
                <a:solidFill>
                  <a:schemeClr val="bg1"/>
                </a:solidFill>
                <a:latin typeface="+mn-lt"/>
              </a:defRPr>
            </a:lvl4pPr>
            <a:lvl5pPr marL="0" indent="0">
              <a:buFont typeface="Arial" panose="020B0604020202020204" pitchFamily="34" charset="0"/>
              <a:buNone/>
              <a:defRPr sz="2000">
                <a:solidFill>
                  <a:schemeClr val="bg1"/>
                </a:solidFill>
              </a:defRPr>
            </a:lvl5pPr>
            <a:lvl6pPr marL="344479" indent="-173034">
              <a:buFont typeface="Graphik" panose="020B0503030202060203" pitchFamily="34" charset="0"/>
              <a:buChar char="–"/>
              <a:defRPr sz="1600">
                <a:solidFill>
                  <a:schemeClr val="bg1"/>
                </a:solidFill>
              </a:defRPr>
            </a:lvl6pPr>
            <a:lvl7pPr marL="0" indent="0">
              <a:defRPr sz="1400" b="1">
                <a:solidFill>
                  <a:schemeClr val="bg1"/>
                </a:solidFill>
                <a:latin typeface="+mj-lt"/>
              </a:defRPr>
            </a:lvl7pPr>
            <a:lvl8pPr marL="0" indent="0">
              <a:defRPr sz="1400" baseline="0">
                <a:solidFill>
                  <a:schemeClr val="bg1"/>
                </a:solidFill>
                <a:latin typeface="+mn-lt"/>
              </a:defRPr>
            </a:lvl8pPr>
            <a:lvl9pPr marL="0" indent="0">
              <a:lnSpc>
                <a:spcPct val="100000"/>
              </a:lnSpc>
              <a:spcAft>
                <a:spcPts val="800"/>
              </a:spcAft>
              <a:defRPr sz="1400">
                <a:solidFill>
                  <a:schemeClr val="bg1"/>
                </a:solidFill>
                <a:latin typeface="+mn-lt"/>
              </a:defRPr>
            </a:lvl9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7325692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Section: Dark">
    <p:bg>
      <p:bgPr>
        <a:gradFill>
          <a:gsLst>
            <a:gs pos="3000">
              <a:schemeClr val="accent1"/>
            </a:gs>
            <a:gs pos="100000">
              <a:schemeClr val="accent4"/>
            </a:gs>
          </a:gsLst>
          <a:lin ang="2700000" scaled="1"/>
        </a:gradFill>
        <a:effectLst/>
      </p:bgPr>
    </p:bg>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1" y="495302"/>
            <a:ext cx="8953500" cy="6172199"/>
          </a:xfrm>
        </p:spPr>
        <p:txBody>
          <a:bodyPr>
            <a:noAutofit/>
          </a:bodyPr>
          <a:lstStyle>
            <a:lvl1pPr marL="0" indent="0">
              <a:lnSpc>
                <a:spcPct val="65000"/>
              </a:lnSpc>
              <a:defRPr sz="12000" b="1" spc="-200" baseline="0">
                <a:solidFill>
                  <a:schemeClr val="bg1"/>
                </a:solidFill>
                <a:latin typeface="+mn-lt"/>
              </a:defRPr>
            </a:lvl1pPr>
            <a:lvl2pPr marL="55561" indent="0">
              <a:lnSpc>
                <a:spcPct val="65000"/>
              </a:lnSpc>
              <a:spcAft>
                <a:spcPts val="0"/>
              </a:spcAft>
              <a:defRPr sz="6000" b="1" cap="all" spc="-150" baseline="0">
                <a:solidFill>
                  <a:schemeClr val="bg1"/>
                </a:solidFill>
                <a:latin typeface="+mn-lt"/>
              </a:defRPr>
            </a:lvl2pPr>
            <a:lvl3pPr marL="55561" indent="0">
              <a:lnSpc>
                <a:spcPct val="70000"/>
              </a:lnSpc>
              <a:spcAft>
                <a:spcPts val="0"/>
              </a:spcAft>
              <a:defRPr sz="4000" b="1" cap="all" baseline="0">
                <a:solidFill>
                  <a:schemeClr val="bg1"/>
                </a:solidFill>
                <a:latin typeface="+mn-lt"/>
              </a:defRPr>
            </a:lvl3pPr>
            <a:lvl4pPr marL="55561" indent="0">
              <a:lnSpc>
                <a:spcPct val="80000"/>
              </a:lnSpc>
              <a:buNone/>
              <a:defRPr sz="3000" b="1" cap="all" baseline="0">
                <a:solidFill>
                  <a:schemeClr val="bg1"/>
                </a:solidFill>
                <a:latin typeface="+mn-lt"/>
              </a:defRPr>
            </a:lvl4pPr>
            <a:lvl5pPr marL="55561" indent="0">
              <a:lnSpc>
                <a:spcPct val="80000"/>
              </a:lnSpc>
              <a:buNone/>
              <a:defRPr sz="2000" b="1" cap="all" baseline="0">
                <a:solidFill>
                  <a:schemeClr val="bg1"/>
                </a:solidFill>
                <a:latin typeface="+mn-lt"/>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err="1"/>
              <a:t>fIrst</a:t>
            </a:r>
            <a:r>
              <a:rPr lang="en-US"/>
              <a:t> level</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4529610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6" name="Slide Number Placeholder 2"/>
          <p:cNvSpPr>
            <a:spLocks noGrp="1"/>
          </p:cNvSpPr>
          <p:nvPr>
            <p:ph type="sldNum" sz="quarter" idx="10"/>
          </p:nvPr>
        </p:nvSpPr>
        <p:spPr>
          <a:xfrm>
            <a:off x="11072619" y="6570955"/>
            <a:ext cx="770951" cy="192287"/>
          </a:xfrm>
        </p:spPr>
        <p:txBody>
          <a:bodyPr/>
          <a:lstStyle>
            <a:lvl1pPr>
              <a:defRPr sz="1000"/>
            </a:lvl1pPr>
          </a:lstStyle>
          <a:p>
            <a:fld id="{0D558541-60C9-42A2-8392-FF12533A6B7A}" type="slidenum">
              <a:rPr lang="en-US" smtClean="0"/>
              <a:pPr/>
              <a:t>‹#›</a:t>
            </a:fld>
            <a:endParaRPr lang="en-US" dirty="0"/>
          </a:p>
        </p:txBody>
      </p:sp>
      <p:sp>
        <p:nvSpPr>
          <p:cNvPr id="8" name="Footer Placeholder 1">
            <a:extLst>
              <a:ext uri="{FF2B5EF4-FFF2-40B4-BE49-F238E27FC236}">
                <a16:creationId xmlns:a16="http://schemas.microsoft.com/office/drawing/2014/main" id="{3A7FDA49-0F67-418C-8A9A-7FC3D98D1B38}"/>
              </a:ext>
            </a:extLst>
          </p:cNvPr>
          <p:cNvSpPr txBox="1">
            <a:spLocks/>
          </p:cNvSpPr>
          <p:nvPr userDrawn="1"/>
        </p:nvSpPr>
        <p:spPr>
          <a:xfrm>
            <a:off x="248268" y="6562940"/>
            <a:ext cx="2764831" cy="156312"/>
          </a:xfrm>
          <a:prstGeom prst="rect">
            <a:avLst/>
          </a:prstGeom>
          <a:noFill/>
        </p:spPr>
        <p:txBody>
          <a:bodyPr vert="horz" lIns="0" tIns="0" rIns="0" bIns="0" rtlCol="0" anchor="b" anchorCtr="0"/>
          <a:lstStyle>
            <a:defPPr>
              <a:defRPr lang="en-US"/>
            </a:defPPr>
            <a:lvl1pPr marL="0" algn="l" defTabSz="914400" rtl="0" eaLnBrk="1" latinLnBrk="0" hangingPunct="1">
              <a:defRPr sz="1000" kern="1200">
                <a:solidFill>
                  <a:schemeClr val="bg1">
                    <a:lumMod val="6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a:t>  Copyright ©  2018 Accenture All rights reserved.</a:t>
            </a:r>
          </a:p>
        </p:txBody>
      </p:sp>
    </p:spTree>
    <p:extLst>
      <p:ext uri="{BB962C8B-B14F-4D97-AF65-F5344CB8AC3E}">
        <p14:creationId xmlns:p14="http://schemas.microsoft.com/office/powerpoint/2010/main" val="374952601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4" name="Title 3"/>
          <p:cNvSpPr>
            <a:spLocks noGrp="1"/>
          </p:cNvSpPr>
          <p:nvPr>
            <p:ph type="title" hasCustomPrompt="1"/>
          </p:nvPr>
        </p:nvSpPr>
        <p:spPr/>
        <p:txBody>
          <a:bodyPr/>
          <a:lstStyle/>
          <a:p>
            <a:r>
              <a:rPr lang="en-US"/>
              <a:t>Master Title Slide Headline</a:t>
            </a:r>
            <a:endParaRPr lang="en-CA"/>
          </a:p>
        </p:txBody>
      </p:sp>
      <p:sp>
        <p:nvSpPr>
          <p:cNvPr id="8" name="TextBox 7"/>
          <p:cNvSpPr txBox="1"/>
          <p:nvPr userDrawn="1"/>
        </p:nvSpPr>
        <p:spPr>
          <a:xfrm>
            <a:off x="11095800" y="6562940"/>
            <a:ext cx="715200" cy="244800"/>
          </a:xfrm>
          <a:prstGeom prst="rect">
            <a:avLst/>
          </a:prstGeom>
          <a:noFill/>
        </p:spPr>
        <p:txBody>
          <a:bodyPr wrap="square" lIns="0" tIns="0" rIns="0" bIns="0" rtlCol="0" anchor="ctr" anchorCtr="0">
            <a:noAutofit/>
          </a:bodyPr>
          <a:lstStyle/>
          <a:p>
            <a:pPr algn="r"/>
            <a:fld id="{597A8DCA-8F96-49CD-B4D5-7AC92F955860}" type="slidenum">
              <a:rPr lang="en-CA" sz="900" smtClean="0">
                <a:solidFill>
                  <a:srgbClr val="858789"/>
                </a:solidFill>
                <a:latin typeface="Arial" pitchFamily="34" charset="0"/>
                <a:cs typeface="Arial" pitchFamily="34" charset="0"/>
              </a:rPr>
              <a:pPr algn="r"/>
              <a:t>‹#›</a:t>
            </a:fld>
            <a:endParaRPr lang="en-CA" sz="900" dirty="0">
              <a:solidFill>
                <a:srgbClr val="858789"/>
              </a:solidFill>
              <a:latin typeface="Arial" pitchFamily="34" charset="0"/>
              <a:cs typeface="Arial" pitchFamily="34" charset="0"/>
            </a:endParaRPr>
          </a:p>
        </p:txBody>
      </p:sp>
      <p:sp>
        <p:nvSpPr>
          <p:cNvPr id="5" name="Footer Placeholder 1">
            <a:extLst>
              <a:ext uri="{FF2B5EF4-FFF2-40B4-BE49-F238E27FC236}">
                <a16:creationId xmlns:a16="http://schemas.microsoft.com/office/drawing/2014/main" id="{248ABFE8-1FF0-429F-80D7-0BF0B3DF1A44}"/>
              </a:ext>
            </a:extLst>
          </p:cNvPr>
          <p:cNvSpPr txBox="1">
            <a:spLocks/>
          </p:cNvSpPr>
          <p:nvPr userDrawn="1"/>
        </p:nvSpPr>
        <p:spPr>
          <a:xfrm>
            <a:off x="381000" y="6562940"/>
            <a:ext cx="2764831" cy="156312"/>
          </a:xfrm>
          <a:prstGeom prst="rect">
            <a:avLst/>
          </a:prstGeom>
          <a:noFill/>
        </p:spPr>
        <p:txBody>
          <a:bodyPr vert="horz" lIns="0" tIns="0" rIns="0" bIns="0" rtlCol="0" anchor="b" anchorCtr="0"/>
          <a:lstStyle>
            <a:defPPr>
              <a:defRPr lang="en-US"/>
            </a:defPPr>
            <a:lvl1pPr marL="0" algn="l" defTabSz="914400" rtl="0" eaLnBrk="1" latinLnBrk="0" hangingPunct="1">
              <a:defRPr sz="1000" kern="1200">
                <a:solidFill>
                  <a:schemeClr val="bg1">
                    <a:lumMod val="6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a:t>  Copyright ©  2018 Accenture All rights reserved.</a:t>
            </a:r>
          </a:p>
        </p:txBody>
      </p:sp>
    </p:spTree>
    <p:extLst>
      <p:ext uri="{BB962C8B-B14F-4D97-AF65-F5344CB8AC3E}">
        <p14:creationId xmlns:p14="http://schemas.microsoft.com/office/powerpoint/2010/main" val="280981145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Short Headline and 1 Column">
    <p:spTree>
      <p:nvGrpSpPr>
        <p:cNvPr id="1" name=""/>
        <p:cNvGrpSpPr/>
        <p:nvPr/>
      </p:nvGrpSpPr>
      <p:grpSpPr>
        <a:xfrm>
          <a:off x="0" y="0"/>
          <a:ext cx="0" cy="0"/>
          <a:chOff x="0" y="0"/>
          <a:chExt cx="0" cy="0"/>
        </a:xfrm>
      </p:grpSpPr>
      <p:sp>
        <p:nvSpPr>
          <p:cNvPr id="7" name="Title 10"/>
          <p:cNvSpPr>
            <a:spLocks noGrp="1"/>
          </p:cNvSpPr>
          <p:nvPr>
            <p:ph type="title"/>
          </p:nvPr>
        </p:nvSpPr>
        <p:spPr>
          <a:xfrm>
            <a:off x="381000" y="381001"/>
            <a:ext cx="5715000" cy="990601"/>
          </a:xfrm>
        </p:spPr>
        <p:txBody>
          <a:bodyPr/>
          <a:lstStyle/>
          <a:p>
            <a:r>
              <a:rPr lang="en-US" dirty="0"/>
              <a:t>Click to edit Master title style</a:t>
            </a:r>
          </a:p>
        </p:txBody>
      </p:sp>
      <p:sp>
        <p:nvSpPr>
          <p:cNvPr id="13" name="Content Placeholder 5"/>
          <p:cNvSpPr>
            <a:spLocks noGrp="1"/>
          </p:cNvSpPr>
          <p:nvPr>
            <p:ph sz="quarter" idx="18"/>
          </p:nvPr>
        </p:nvSpPr>
        <p:spPr>
          <a:xfrm>
            <a:off x="381002" y="1943106"/>
            <a:ext cx="8572500" cy="4320535"/>
          </a:xfrm>
        </p:spPr>
        <p:txBody>
          <a:bodyPr tIns="0" bIns="0">
            <a:noAutofit/>
          </a:bodyPr>
          <a:lstStyle>
            <a:lvl3pPr marL="514326" indent="-230177">
              <a:buFont typeface="Graphik" panose="020B0503030202060203" pitchFamily="34" charset="0"/>
              <a:buChar char="–"/>
              <a:defRPr/>
            </a:lvl3pPr>
            <a:lvl5pPr marL="857208" indent="-177792">
              <a:buFont typeface="Graphik" panose="020B0503030202060203" pitchFamily="34" charset="0"/>
              <a:buChar char="–"/>
              <a:defRPr/>
            </a:lvl5pPr>
          </a:lstStyle>
          <a:p>
            <a:pPr lvl="0"/>
            <a:r>
              <a:rPr lang="en-US" dirty="0"/>
              <a:t>Edit Master text styles</a:t>
            </a:r>
          </a:p>
          <a:p>
            <a:pPr lvl="1"/>
            <a:r>
              <a:rPr lang="en-US" dirty="0"/>
              <a:t>Second level</a:t>
            </a:r>
          </a:p>
          <a:p>
            <a:pPr lvl="2"/>
            <a:r>
              <a:rPr lang="en-US" dirty="0"/>
              <a:t>Third level</a:t>
            </a:r>
          </a:p>
        </p:txBody>
      </p:sp>
      <p:sp>
        <p:nvSpPr>
          <p:cNvPr id="14" name="Footer Placeholder 2"/>
          <p:cNvSpPr>
            <a:spLocks noGrp="1"/>
          </p:cNvSpPr>
          <p:nvPr>
            <p:ph type="ftr" sz="quarter" idx="20"/>
          </p:nvPr>
        </p:nvSpPr>
        <p:spPr>
          <a:xfrm>
            <a:off x="381003" y="6540606"/>
            <a:ext cx="5714999" cy="206375"/>
          </a:xfrm>
          <a:prstGeom prst="rect">
            <a:avLst/>
          </a:prstGeom>
        </p:spPr>
        <p:txBody>
          <a:bodyPr lIns="0" tIns="45720" rIns="0"/>
          <a:lstStyle>
            <a:lvl1pPr>
              <a:defRPr sz="1000">
                <a:solidFill>
                  <a:schemeClr val="bg1">
                    <a:lumMod val="65000"/>
                  </a:schemeClr>
                </a:solidFill>
              </a:defRPr>
            </a:lvl1pPr>
          </a:lstStyle>
          <a:p>
            <a:r>
              <a:rPr lang="en-US" dirty="0"/>
              <a:t>Copyright © 2017 Accenture. All rights reserved.</a:t>
            </a:r>
          </a:p>
        </p:txBody>
      </p:sp>
      <p:sp>
        <p:nvSpPr>
          <p:cNvPr id="15" name="Slide Number Placeholder 3"/>
          <p:cNvSpPr>
            <a:spLocks noGrp="1"/>
          </p:cNvSpPr>
          <p:nvPr>
            <p:ph type="sldNum" sz="quarter" idx="21"/>
          </p:nvPr>
        </p:nvSpPr>
        <p:spPr>
          <a:xfrm>
            <a:off x="11506203" y="6540606"/>
            <a:ext cx="304799" cy="206375"/>
          </a:xfrm>
          <a:prstGeom prst="rect">
            <a:avLst/>
          </a:prstGeom>
        </p:spPr>
        <p:txBody>
          <a:bodyPr lIns="0" tIns="45720" rIns="0"/>
          <a:lstStyle>
            <a:lvl1pPr algn="r">
              <a:defRPr sz="1000">
                <a:solidFill>
                  <a:schemeClr val="bg1">
                    <a:lumMod val="65000"/>
                  </a:schemeClr>
                </a:solidFill>
              </a:defRPr>
            </a:lvl1pPr>
          </a:lstStyle>
          <a:p>
            <a:fld id="{4F9AC08D-23A9-440E-BCB9-AA1E9877CC38}" type="slidenum">
              <a:rPr lang="en-US" smtClean="0"/>
              <a:pPr/>
              <a:t>‹#›</a:t>
            </a:fld>
            <a:endParaRPr lang="en-US" dirty="0"/>
          </a:p>
        </p:txBody>
      </p:sp>
    </p:spTree>
    <p:extLst>
      <p:ext uri="{BB962C8B-B14F-4D97-AF65-F5344CB8AC3E}">
        <p14:creationId xmlns:p14="http://schemas.microsoft.com/office/powerpoint/2010/main" val="142519727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9" name="Text Placeholder 8"/>
          <p:cNvSpPr>
            <a:spLocks noGrp="1"/>
          </p:cNvSpPr>
          <p:nvPr>
            <p:ph type="body" sz="quarter" idx="12"/>
          </p:nvPr>
        </p:nvSpPr>
        <p:spPr>
          <a:xfrm>
            <a:off x="507141" y="1427164"/>
            <a:ext cx="11186191" cy="4668837"/>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itle 1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250869492"/>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humbtack">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DD12BB5-1A0E-4401-9DA3-F340869D889F}"/>
              </a:ext>
            </a:extLst>
          </p:cNvPr>
          <p:cNvPicPr>
            <a:picLocks noChangeAspect="1"/>
          </p:cNvPicPr>
          <p:nvPr userDrawn="1"/>
        </p:nvPicPr>
        <p:blipFill>
          <a:blip r:embed="rId2" cstate="email">
            <a:duotone>
              <a:schemeClr val="bg2">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tretch>
            <a:fillRect/>
          </a:stretch>
        </p:blipFill>
        <p:spPr>
          <a:xfrm>
            <a:off x="6158569" y="13774"/>
            <a:ext cx="6033431" cy="6844226"/>
          </a:xfrm>
          <a:prstGeom prst="rect">
            <a:avLst/>
          </a:prstGeom>
        </p:spPr>
      </p:pic>
      <p:sp>
        <p:nvSpPr>
          <p:cNvPr id="9" name="Inhaltsplatzhalter 13">
            <a:extLst>
              <a:ext uri="{FF2B5EF4-FFF2-40B4-BE49-F238E27FC236}">
                <a16:creationId xmlns:a16="http://schemas.microsoft.com/office/drawing/2014/main" id="{32C4A0AD-7E47-4451-915F-7CEA0DF85475}"/>
              </a:ext>
            </a:extLst>
          </p:cNvPr>
          <p:cNvSpPr txBox="1">
            <a:spLocks/>
          </p:cNvSpPr>
          <p:nvPr userDrawn="1"/>
        </p:nvSpPr>
        <p:spPr>
          <a:xfrm>
            <a:off x="11282152" y="6508170"/>
            <a:ext cx="528848" cy="227013"/>
          </a:xfrm>
          <a:prstGeom prst="rect">
            <a:avLst/>
          </a:prstGeom>
        </p:spPr>
        <p:txBody>
          <a:bodyPr lIns="0" tIns="47992" rIns="0" bIns="0">
            <a:noAutofit/>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pPr marL="0" marR="0" lvl="0" indent="0" algn="r" defTabSz="1218987"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chemeClr val="bg1">
                  <a:lumMod val="65000"/>
                </a:schemeClr>
              </a:solidFill>
              <a:effectLst/>
              <a:uLnTx/>
              <a:uFillTx/>
              <a:latin typeface="Arial" panose="020B0604020202020204" pitchFamily="34" charset="0"/>
              <a:ea typeface="+mn-ea"/>
              <a:cs typeface="Arial" panose="020B0604020202020204" pitchFamily="34" charset="0"/>
            </a:endParaRPr>
          </a:p>
        </p:txBody>
      </p:sp>
      <p:sp>
        <p:nvSpPr>
          <p:cNvPr id="2" name="Title 1">
            <a:extLst>
              <a:ext uri="{FF2B5EF4-FFF2-40B4-BE49-F238E27FC236}">
                <a16:creationId xmlns:a16="http://schemas.microsoft.com/office/drawing/2014/main" id="{9642B3C3-409B-4EF9-97B7-23B7940AA1A0}"/>
              </a:ext>
            </a:extLst>
          </p:cNvPr>
          <p:cNvSpPr>
            <a:spLocks noGrp="1"/>
          </p:cNvSpPr>
          <p:nvPr>
            <p:ph type="title" hasCustomPrompt="1"/>
          </p:nvPr>
        </p:nvSpPr>
        <p:spPr/>
        <p:txBody>
          <a:bodyPr/>
          <a:lstStyle>
            <a:lvl1pPr>
              <a:defRPr/>
            </a:lvl1pPr>
          </a:lstStyle>
          <a:p>
            <a:r>
              <a:rPr lang="en-US" sz="4400" noProof="0" dirty="0"/>
              <a:t>INSERT STATEMENT TEXT at 44pt minimum 36pt  </a:t>
            </a:r>
            <a:br>
              <a:rPr lang="en-US" sz="4400" noProof="0" dirty="0"/>
            </a:br>
            <a:r>
              <a:rPr lang="en-US" sz="4400" dirty="0"/>
              <a:t>4 Lines of text</a:t>
            </a:r>
          </a:p>
        </p:txBody>
      </p:sp>
    </p:spTree>
    <p:extLst>
      <p:ext uri="{BB962C8B-B14F-4D97-AF65-F5344CB8AC3E}">
        <p14:creationId xmlns:p14="http://schemas.microsoft.com/office/powerpoint/2010/main" val="267400339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8_Title&amp;Subtitle_White_APinkSub">
    <p:bg>
      <p:bgPr>
        <a:solidFill>
          <a:schemeClr val="bg1"/>
        </a:solidFill>
        <a:effectLst/>
      </p:bgPr>
    </p:bg>
    <p:spTree>
      <p:nvGrpSpPr>
        <p:cNvPr id="1" name=""/>
        <p:cNvGrpSpPr/>
        <p:nvPr/>
      </p:nvGrpSpPr>
      <p:grpSpPr>
        <a:xfrm>
          <a:off x="0" y="0"/>
          <a:ext cx="0" cy="0"/>
          <a:chOff x="0" y="0"/>
          <a:chExt cx="0" cy="0"/>
        </a:xfrm>
      </p:grpSpPr>
      <p:sp>
        <p:nvSpPr>
          <p:cNvPr id="11" name="Footer Placeholder 2"/>
          <p:cNvSpPr>
            <a:spLocks noGrp="1"/>
          </p:cNvSpPr>
          <p:nvPr>
            <p:ph type="ftr" sz="quarter" idx="31"/>
          </p:nvPr>
        </p:nvSpPr>
        <p:spPr>
          <a:xfrm>
            <a:off x="7495798" y="6537399"/>
            <a:ext cx="4141956" cy="161962"/>
          </a:xfrm>
        </p:spPr>
        <p:txBody>
          <a:bodyPr/>
          <a:lstStyle>
            <a:lvl1pPr>
              <a:defRPr>
                <a:solidFill>
                  <a:schemeClr val="tx1">
                    <a:alpha val="5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dirty="0">
                <a:ln>
                  <a:noFill/>
                </a:ln>
                <a:solidFill>
                  <a:srgbClr val="000000">
                    <a:alpha val="50000"/>
                  </a:srgbClr>
                </a:solidFill>
                <a:effectLst/>
                <a:uLnTx/>
                <a:uFillTx/>
                <a:latin typeface="Graphik Regular"/>
                <a:ea typeface="+mn-ea"/>
                <a:cs typeface="+mn-cs"/>
              </a:rPr>
              <a:t>Copyright © 2016  Accenture. All rights reserved. Accenture Confidential Information    |</a:t>
            </a:r>
          </a:p>
        </p:txBody>
      </p:sp>
      <p:sp>
        <p:nvSpPr>
          <p:cNvPr id="12" name="Slide Number Placeholder 3"/>
          <p:cNvSpPr>
            <a:spLocks noGrp="1"/>
          </p:cNvSpPr>
          <p:nvPr>
            <p:ph type="sldNum" sz="quarter" idx="32"/>
          </p:nvPr>
        </p:nvSpPr>
        <p:spPr>
          <a:xfrm flipH="1">
            <a:off x="11617001" y="6537400"/>
            <a:ext cx="216084" cy="161888"/>
          </a:xfrm>
        </p:spPr>
        <p:txBody>
          <a:bodyPr/>
          <a:lstStyle>
            <a:lvl1pPr>
              <a:defRPr>
                <a:solidFill>
                  <a:schemeClr val="tx1">
                    <a:alpha val="5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0CBDC3A-D49F-4631-A8C7-55D59B33E5FA}" type="slidenum">
              <a:rPr kumimoji="0" lang="en-US" sz="900" b="0" i="0" u="none" strike="noStrike" kern="1200" cap="none" spc="0" normalizeH="0" baseline="0" noProof="0" smtClean="0">
                <a:ln>
                  <a:noFill/>
                </a:ln>
                <a:solidFill>
                  <a:srgbClr val="000000">
                    <a:alpha val="50000"/>
                  </a:srgbClr>
                </a:solidFill>
                <a:effectLst/>
                <a:uLnTx/>
                <a:uFillTx/>
                <a:latin typeface="Graphik Regular"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rgbClr val="000000">
                  <a:alpha val="50000"/>
                </a:srgbClr>
              </a:solidFill>
              <a:effectLst/>
              <a:uLnTx/>
              <a:uFillTx/>
              <a:latin typeface="Graphik Regular" charset="0"/>
              <a:ea typeface="+mn-ea"/>
              <a:cs typeface="+mn-cs"/>
            </a:endParaRPr>
          </a:p>
        </p:txBody>
      </p:sp>
      <p:sp>
        <p:nvSpPr>
          <p:cNvPr id="9" name="Title 1"/>
          <p:cNvSpPr>
            <a:spLocks noGrp="1"/>
          </p:cNvSpPr>
          <p:nvPr>
            <p:ph type="title" hasCustomPrompt="1"/>
          </p:nvPr>
        </p:nvSpPr>
        <p:spPr>
          <a:xfrm>
            <a:off x="355741" y="554272"/>
            <a:ext cx="11474881" cy="543475"/>
          </a:xfrm>
        </p:spPr>
        <p:txBody>
          <a:bodyPr/>
          <a:lstStyle>
            <a:lvl1pPr algn="ctr">
              <a:defRPr>
                <a:solidFill>
                  <a:schemeClr val="tx1"/>
                </a:solidFill>
              </a:defRPr>
            </a:lvl1pPr>
          </a:lstStyle>
          <a:p>
            <a:r>
              <a:rPr lang="en-US" dirty="0"/>
              <a:t>INSERT MAIN TITLE AT 36PT MIN 30PT</a:t>
            </a:r>
            <a:endParaRPr lang="en-AU" dirty="0"/>
          </a:p>
        </p:txBody>
      </p:sp>
      <p:sp>
        <p:nvSpPr>
          <p:cNvPr id="10" name="Text Placeholder 4"/>
          <p:cNvSpPr>
            <a:spLocks noGrp="1"/>
          </p:cNvSpPr>
          <p:nvPr>
            <p:ph type="body" sz="quarter" idx="12" hasCustomPrompt="1"/>
          </p:nvPr>
        </p:nvSpPr>
        <p:spPr>
          <a:xfrm>
            <a:off x="355741" y="1098295"/>
            <a:ext cx="11474881" cy="407894"/>
          </a:xfrm>
        </p:spPr>
        <p:txBody>
          <a:bodyPr/>
          <a:lstStyle>
            <a:lvl1pPr algn="ctr">
              <a:lnSpc>
                <a:spcPct val="100000"/>
              </a:lnSpc>
              <a:spcBef>
                <a:spcPts val="0"/>
              </a:spcBef>
              <a:defRPr sz="2400">
                <a:solidFill>
                  <a:schemeClr val="accent1"/>
                </a:solidFill>
              </a:defRPr>
            </a:lvl1pPr>
          </a:lstStyle>
          <a:p>
            <a:r>
              <a:rPr lang="en-US" dirty="0"/>
              <a:t>Insert sub-title here at 24pt, min 20pt</a:t>
            </a:r>
          </a:p>
        </p:txBody>
      </p:sp>
      <p:sp>
        <p:nvSpPr>
          <p:cNvPr id="7" name="Text Placeholder 4"/>
          <p:cNvSpPr>
            <a:spLocks noGrp="1"/>
          </p:cNvSpPr>
          <p:nvPr>
            <p:ph type="body" sz="quarter" idx="33" hasCustomPrompt="1"/>
          </p:nvPr>
        </p:nvSpPr>
        <p:spPr>
          <a:xfrm>
            <a:off x="355741" y="6341185"/>
            <a:ext cx="1927453" cy="317172"/>
          </a:xfrm>
          <a:ln>
            <a:solidFill>
              <a:schemeClr val="tx1"/>
            </a:solidFill>
          </a:ln>
        </p:spPr>
        <p:txBody>
          <a:bodyPr wrap="none" lIns="143987" tIns="71994" rIns="143987" bIns="71994" anchor="ctr">
            <a:spAutoFit/>
          </a:bodyPr>
          <a:lstStyle>
            <a:lvl1pPr>
              <a:spcBef>
                <a:spcPts val="0"/>
              </a:spcBef>
              <a:defRPr sz="11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Insert Key Point if Needed</a:t>
            </a:r>
            <a:endParaRPr lang="en-AU" dirty="0"/>
          </a:p>
        </p:txBody>
      </p:sp>
    </p:spTree>
    <p:extLst>
      <p:ext uri="{BB962C8B-B14F-4D97-AF65-F5344CB8AC3E}">
        <p14:creationId xmlns:p14="http://schemas.microsoft.com/office/powerpoint/2010/main" val="259251264"/>
      </p:ext>
    </p:extLst>
  </p:cSld>
  <p:clrMapOvr>
    <a:overrideClrMapping bg1="lt1" tx1="dk1" bg2="lt2" tx2="dk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Titel und Inhalt">
    <p:spTree>
      <p:nvGrpSpPr>
        <p:cNvPr id="1" name=""/>
        <p:cNvGrpSpPr/>
        <p:nvPr/>
      </p:nvGrpSpPr>
      <p:grpSpPr>
        <a:xfrm>
          <a:off x="0" y="0"/>
          <a:ext cx="0" cy="0"/>
          <a:chOff x="0" y="0"/>
          <a:chExt cx="0" cy="0"/>
        </a:xfrm>
      </p:grpSpPr>
      <p:graphicFrame>
        <p:nvGraphicFramePr>
          <p:cNvPr id="3" name="Objekt 2" hidden="1"/>
          <p:cNvGraphicFramePr>
            <a:graphicFrameLocks noChangeAspect="1"/>
          </p:cNvGraphicFramePr>
          <p:nvPr userDrawn="1">
            <p:custDataLst>
              <p:tags r:id="rId2"/>
            </p:custDataLst>
            <p:extLst/>
          </p:nvPr>
        </p:nvGraphicFramePr>
        <p:xfrm>
          <a:off x="1588" y="1589"/>
          <a:ext cx="1587" cy="1587"/>
        </p:xfrm>
        <a:graphic>
          <a:graphicData uri="http://schemas.openxmlformats.org/presentationml/2006/ole">
            <mc:AlternateContent xmlns:mc="http://schemas.openxmlformats.org/markup-compatibility/2006">
              <mc:Choice xmlns:v="urn:schemas-microsoft-com:vml" Requires="v">
                <p:oleObj spid="_x0000_s11279" name="think-cell Slide" r:id="rId4" imgW="424" imgH="424" progId="TCLayout.ActiveDocument.1">
                  <p:embed/>
                </p:oleObj>
              </mc:Choice>
              <mc:Fallback>
                <p:oleObj name="think-cell Slide" r:id="rId4" imgW="424" imgH="424" progId="TCLayout.ActiveDocument.1">
                  <p:embed/>
                  <p:pic>
                    <p:nvPicPr>
                      <p:cNvPr id="3" name="Objekt 2" hidden="1"/>
                      <p:cNvPicPr/>
                      <p:nvPr/>
                    </p:nvPicPr>
                    <p:blipFill>
                      <a:blip r:embed="rId5"/>
                      <a:stretch>
                        <a:fillRect/>
                      </a:stretch>
                    </p:blipFill>
                    <p:spPr>
                      <a:xfrm>
                        <a:off x="1588" y="1589"/>
                        <a:ext cx="1587" cy="1587"/>
                      </a:xfrm>
                      <a:prstGeom prst="rect">
                        <a:avLst/>
                      </a:prstGeom>
                    </p:spPr>
                  </p:pic>
                </p:oleObj>
              </mc:Fallback>
            </mc:AlternateContent>
          </a:graphicData>
        </a:graphic>
      </p:graphicFrame>
      <p:sp>
        <p:nvSpPr>
          <p:cNvPr id="6" name="Slide Number Placeholder 5"/>
          <p:cNvSpPr>
            <a:spLocks noGrp="1"/>
          </p:cNvSpPr>
          <p:nvPr>
            <p:ph type="sldNum" sz="quarter" idx="12"/>
          </p:nvPr>
        </p:nvSpPr>
        <p:spPr/>
        <p:txBody>
          <a:bodyPr/>
          <a:lstStyle/>
          <a:p>
            <a:fld id="{0D558541-60C9-42A2-8392-FF12533A6B7A}" type="slidenum">
              <a:rPr lang="en-US" smtClean="0">
                <a:solidFill>
                  <a:srgbClr val="919191"/>
                </a:solidFill>
              </a:rPr>
              <a:pPr/>
              <a:t>‹#›</a:t>
            </a:fld>
            <a:endParaRPr lang="en-US" dirty="0">
              <a:solidFill>
                <a:srgbClr val="919191"/>
              </a:solidFill>
            </a:endParaRPr>
          </a:p>
        </p:txBody>
      </p:sp>
      <p:sp>
        <p:nvSpPr>
          <p:cNvPr id="7" name="Text Placeholder 6"/>
          <p:cNvSpPr>
            <a:spLocks noGrp="1"/>
          </p:cNvSpPr>
          <p:nvPr>
            <p:ph type="body" sz="quarter" idx="13" hasCustomPrompt="1"/>
          </p:nvPr>
        </p:nvSpPr>
        <p:spPr>
          <a:xfrm>
            <a:off x="381000" y="1808163"/>
            <a:ext cx="11430000" cy="4357687"/>
          </a:xfrm>
        </p:spPr>
        <p:txBody>
          <a:bodyPr vert="horz" lIns="0" tIns="0" rIns="0" bIns="0" rtlCol="0">
            <a:noAutofit/>
          </a:bodyPr>
          <a:lstStyle>
            <a:lvl1pPr>
              <a:defRPr lang="en-US" sz="2399" dirty="0" smtClean="0"/>
            </a:lvl1pPr>
            <a:lvl2pPr marL="182454" marR="0" indent="-182454" algn="l" defTabSz="913828" rtl="0" eaLnBrk="1" fontAlgn="auto" latinLnBrk="0" hangingPunct="1">
              <a:lnSpc>
                <a:spcPct val="100000"/>
              </a:lnSpc>
              <a:spcBef>
                <a:spcPts val="0"/>
              </a:spcBef>
              <a:spcAft>
                <a:spcPts val="600"/>
              </a:spcAft>
              <a:buClrTx/>
              <a:buSzTx/>
              <a:buFont typeface="Arial" panose="020B0604020202020204" pitchFamily="34" charset="0"/>
              <a:buChar char="•"/>
              <a:tabLst/>
              <a:defRPr lang="en-US" sz="1599" dirty="0" smtClean="0"/>
            </a:lvl2pPr>
            <a:lvl3pPr marL="358559" marR="0" indent="-176108" algn="l" defTabSz="913828" rtl="0" eaLnBrk="1" fontAlgn="auto" latinLnBrk="0" hangingPunct="1">
              <a:lnSpc>
                <a:spcPct val="100000"/>
              </a:lnSpc>
              <a:spcBef>
                <a:spcPts val="0"/>
              </a:spcBef>
              <a:spcAft>
                <a:spcPts val="600"/>
              </a:spcAft>
              <a:buClrTx/>
              <a:buSzTx/>
              <a:buFont typeface="Symbol" panose="05050102010706020507" pitchFamily="18" charset="2"/>
              <a:buChar char="-"/>
              <a:tabLst/>
              <a:defRPr lang="en-US" sz="1599" dirty="0" smtClean="0"/>
            </a:lvl3pPr>
            <a:lvl4pPr marL="537840" marR="0" indent="-168174" algn="l" defTabSz="913828" rtl="0" eaLnBrk="1" fontAlgn="auto" latinLnBrk="0" hangingPunct="1">
              <a:lnSpc>
                <a:spcPct val="100000"/>
              </a:lnSpc>
              <a:spcBef>
                <a:spcPts val="0"/>
              </a:spcBef>
              <a:spcAft>
                <a:spcPts val="600"/>
              </a:spcAft>
              <a:buClrTx/>
              <a:buSzTx/>
              <a:buFont typeface="Arial" panose="020B0604020202020204" pitchFamily="34" charset="0"/>
              <a:buChar char="•"/>
              <a:tabLst/>
              <a:defRPr lang="en-US" sz="1599" dirty="0" smtClean="0"/>
            </a:lvl4pPr>
            <a:lvl5pPr marL="720293" marR="0" indent="-176108" algn="l" defTabSz="913828" rtl="0" eaLnBrk="1" fontAlgn="auto" latinLnBrk="0" hangingPunct="1">
              <a:lnSpc>
                <a:spcPct val="100000"/>
              </a:lnSpc>
              <a:spcBef>
                <a:spcPts val="0"/>
              </a:spcBef>
              <a:spcAft>
                <a:spcPts val="600"/>
              </a:spcAft>
              <a:buClrTx/>
              <a:buSzTx/>
              <a:buFont typeface="Graphik" panose="020B0503030202060203" pitchFamily="34" charset="0"/>
              <a:buChar char="–"/>
              <a:tabLst/>
              <a:defRPr lang="en-US" sz="1599" dirty="0"/>
            </a:lvl5pPr>
          </a:lstStyle>
          <a:p>
            <a:pPr lvl="0"/>
            <a:r>
              <a:rPr lang="en-US" dirty="0"/>
              <a:t>Click to edit Master text styles</a:t>
            </a:r>
          </a:p>
          <a:p>
            <a:pPr marL="182454" marR="0" lvl="1" indent="-182454" algn="l" defTabSz="913828"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599" b="0" i="0" u="none" strike="noStrike" kern="1200" cap="none" spc="0" normalizeH="0" baseline="0" noProof="0" dirty="0">
                <a:ln>
                  <a:noFill/>
                </a:ln>
                <a:solidFill>
                  <a:prstClr val="black"/>
                </a:solidFill>
                <a:effectLst/>
                <a:uLnTx/>
                <a:uFillTx/>
                <a:latin typeface="+mn-lt"/>
                <a:ea typeface="+mn-ea"/>
                <a:cs typeface="+mn-cs"/>
              </a:rPr>
              <a:t>Second level</a:t>
            </a:r>
          </a:p>
          <a:p>
            <a:pPr marL="358559" marR="0" lvl="2" indent="-176108" algn="l" defTabSz="913828" rtl="0" eaLnBrk="1" fontAlgn="auto" latinLnBrk="0" hangingPunct="1">
              <a:lnSpc>
                <a:spcPct val="100000"/>
              </a:lnSpc>
              <a:spcBef>
                <a:spcPts val="0"/>
              </a:spcBef>
              <a:spcAft>
                <a:spcPts val="600"/>
              </a:spcAft>
              <a:buClrTx/>
              <a:buSzTx/>
              <a:buFont typeface="Symbol" panose="05050102010706020507" pitchFamily="18" charset="2"/>
              <a:buChar char="-"/>
              <a:tabLst/>
              <a:defRPr/>
            </a:pPr>
            <a:r>
              <a:rPr kumimoji="0" lang="en-US" sz="1599" b="0" i="0" u="none" strike="noStrike" kern="1200" cap="none" spc="0" normalizeH="0" baseline="0" noProof="0" dirty="0">
                <a:ln>
                  <a:noFill/>
                </a:ln>
                <a:solidFill>
                  <a:prstClr val="black"/>
                </a:solidFill>
                <a:effectLst/>
                <a:uLnTx/>
                <a:uFillTx/>
                <a:latin typeface="+mn-lt"/>
                <a:ea typeface="+mn-ea"/>
                <a:cs typeface="+mn-cs"/>
              </a:rPr>
              <a:t>Third level</a:t>
            </a:r>
          </a:p>
          <a:p>
            <a:pPr marL="537840" marR="0" lvl="3" indent="-168174" algn="l" defTabSz="913828"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599" b="0" i="0" u="none" strike="noStrike" kern="1200" cap="none" spc="0" normalizeH="0" baseline="0" noProof="0" dirty="0">
                <a:ln>
                  <a:noFill/>
                </a:ln>
                <a:solidFill>
                  <a:prstClr val="black"/>
                </a:solidFill>
                <a:effectLst/>
                <a:uLnTx/>
                <a:uFillTx/>
                <a:latin typeface="+mn-lt"/>
                <a:ea typeface="+mn-ea"/>
                <a:cs typeface="+mn-cs"/>
              </a:rPr>
              <a:t>Fourth level</a:t>
            </a:r>
          </a:p>
          <a:p>
            <a:pPr marL="720293" marR="0" lvl="4" indent="-176108" algn="l" defTabSz="913828" rtl="0" eaLnBrk="1" fontAlgn="auto" latinLnBrk="0" hangingPunct="1">
              <a:lnSpc>
                <a:spcPct val="100000"/>
              </a:lnSpc>
              <a:spcBef>
                <a:spcPts val="0"/>
              </a:spcBef>
              <a:spcAft>
                <a:spcPts val="600"/>
              </a:spcAft>
              <a:buClrTx/>
              <a:buSzTx/>
              <a:buFont typeface="Graphik" panose="020B0503030202060203" pitchFamily="34" charset="0"/>
              <a:buChar char="–"/>
              <a:tabLst/>
              <a:defRPr/>
            </a:pPr>
            <a:r>
              <a:rPr kumimoji="0" lang="en-US" sz="1599" b="0" i="0" u="none" strike="noStrike" kern="1200" cap="none" spc="0" normalizeH="0" baseline="0" noProof="0" dirty="0">
                <a:ln>
                  <a:noFill/>
                </a:ln>
                <a:solidFill>
                  <a:prstClr val="black"/>
                </a:solidFill>
                <a:effectLst/>
                <a:uLnTx/>
                <a:uFillTx/>
                <a:latin typeface="+mn-lt"/>
                <a:ea typeface="+mn-ea"/>
                <a:cs typeface="+mn-cs"/>
              </a:rPr>
              <a:t>Fifth level</a:t>
            </a:r>
          </a:p>
        </p:txBody>
      </p:sp>
      <p:sp>
        <p:nvSpPr>
          <p:cNvPr id="2" name="Titel 1"/>
          <p:cNvSpPr>
            <a:spLocks noGrp="1"/>
          </p:cNvSpPr>
          <p:nvPr>
            <p:ph type="title"/>
          </p:nvPr>
        </p:nvSpPr>
        <p:spPr>
          <a:xfrm>
            <a:off x="381000" y="381002"/>
            <a:ext cx="11430000" cy="1295401"/>
          </a:xfrm>
        </p:spPr>
        <p:txBody>
          <a:bodyPr/>
          <a:lstStyle/>
          <a:p>
            <a:r>
              <a:rPr lang="de-DE"/>
              <a:t>Titelmasterformat durch Klicken bearbeiten</a:t>
            </a:r>
            <a:endParaRPr lang="en-US" dirty="0"/>
          </a:p>
        </p:txBody>
      </p:sp>
      <p:sp>
        <p:nvSpPr>
          <p:cNvPr id="5" name="Footer Placeholder 3"/>
          <p:cNvSpPr>
            <a:spLocks noGrp="1"/>
          </p:cNvSpPr>
          <p:nvPr>
            <p:ph type="ftr" sz="quarter" idx="3"/>
          </p:nvPr>
        </p:nvSpPr>
        <p:spPr>
          <a:xfrm>
            <a:off x="381000" y="6407925"/>
            <a:ext cx="4114800" cy="138499"/>
          </a:xfrm>
          <a:prstGeom prst="rect">
            <a:avLst/>
          </a:prstGeom>
        </p:spPr>
        <p:txBody>
          <a:bodyPr vert="horz" wrap="square" lIns="0" tIns="0" rIns="0" bIns="0" rtlCol="0" anchor="t" anchorCtr="0">
            <a:noAutofit/>
          </a:bodyPr>
          <a:lstStyle>
            <a:lvl1pPr marL="0" indent="0" algn="l">
              <a:lnSpc>
                <a:spcPct val="100000"/>
              </a:lnSpc>
              <a:spcBef>
                <a:spcPts val="0"/>
              </a:spcBef>
              <a:spcAft>
                <a:spcPts val="0"/>
              </a:spcAft>
              <a:buFontTx/>
              <a:buNone/>
              <a:defRPr lang="en-AU" sz="900" b="0" i="0">
                <a:solidFill>
                  <a:srgbClr val="919191"/>
                </a:solidFill>
                <a:latin typeface="Arial" panose="020B0604020202020204" pitchFamily="34" charset="0"/>
              </a:defRPr>
            </a:lvl1pPr>
          </a:lstStyle>
          <a:p>
            <a:pPr defTabSz="1086454"/>
            <a:r>
              <a:rPr lang="en-US"/>
              <a:t>Copyright © 2017 Accenture  All rights reserved.</a:t>
            </a:r>
            <a:endParaRPr lang="en-US" dirty="0"/>
          </a:p>
        </p:txBody>
      </p:sp>
    </p:spTree>
    <p:extLst>
      <p:ext uri="{BB962C8B-B14F-4D97-AF65-F5344CB8AC3E}">
        <p14:creationId xmlns:p14="http://schemas.microsoft.com/office/powerpoint/2010/main" val="99238470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Long Headline Only">
    <p:spTree>
      <p:nvGrpSpPr>
        <p:cNvPr id="1" name=""/>
        <p:cNvGrpSpPr/>
        <p:nvPr/>
      </p:nvGrpSpPr>
      <p:grpSpPr>
        <a:xfrm>
          <a:off x="0" y="0"/>
          <a:ext cx="0" cy="0"/>
          <a:chOff x="0" y="0"/>
          <a:chExt cx="0" cy="0"/>
        </a:xfrm>
      </p:grpSpPr>
      <p:sp>
        <p:nvSpPr>
          <p:cNvPr id="7" name="Title 10"/>
          <p:cNvSpPr>
            <a:spLocks noGrp="1"/>
          </p:cNvSpPr>
          <p:nvPr>
            <p:ph type="title"/>
          </p:nvPr>
        </p:nvSpPr>
        <p:spPr>
          <a:xfrm>
            <a:off x="381000" y="381002"/>
            <a:ext cx="11430000" cy="1295401"/>
          </a:xfrm>
        </p:spPr>
        <p:txBody>
          <a:bodyPr/>
          <a:lstStyle/>
          <a:p>
            <a:r>
              <a:rPr lang="en-US" dirty="0"/>
              <a:t>Click to edit Master title style</a:t>
            </a:r>
          </a:p>
        </p:txBody>
      </p:sp>
      <p:sp>
        <p:nvSpPr>
          <p:cNvPr id="12" name="Slide Number Placeholder 3"/>
          <p:cNvSpPr>
            <a:spLocks noGrp="1"/>
          </p:cNvSpPr>
          <p:nvPr>
            <p:ph type="sldNum" sz="quarter" idx="21"/>
          </p:nvPr>
        </p:nvSpPr>
        <p:spPr>
          <a:xfrm>
            <a:off x="11506203" y="6540606"/>
            <a:ext cx="304799" cy="206375"/>
          </a:xfrm>
          <a:prstGeom prst="rect">
            <a:avLst/>
          </a:prstGeom>
        </p:spPr>
        <p:txBody>
          <a:bodyPr lIns="0" tIns="45720" rIns="0"/>
          <a:lstStyle>
            <a:lvl1pPr algn="r">
              <a:defRPr sz="1000">
                <a:solidFill>
                  <a:schemeClr val="bg1">
                    <a:lumMod val="65000"/>
                  </a:schemeClr>
                </a:solidFill>
              </a:defRPr>
            </a:lvl1pPr>
          </a:lstStyle>
          <a:p>
            <a:fld id="{4F9AC08D-23A9-440E-BCB9-AA1E9877CC38}" type="slidenum">
              <a:rPr lang="en-US" smtClean="0"/>
              <a:pPr/>
              <a:t>‹#›</a:t>
            </a:fld>
            <a:endParaRPr lang="en-US" dirty="0"/>
          </a:p>
        </p:txBody>
      </p:sp>
    </p:spTree>
    <p:extLst>
      <p:ext uri="{BB962C8B-B14F-4D97-AF65-F5344CB8AC3E}">
        <p14:creationId xmlns:p14="http://schemas.microsoft.com/office/powerpoint/2010/main" val="44282792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Title Slide: Imagery">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8" name="Content Placeholder 8"/>
          <p:cNvSpPr>
            <a:spLocks noGrp="1"/>
          </p:cNvSpPr>
          <p:nvPr>
            <p:ph sz="quarter" idx="10" hasCustomPrompt="1"/>
          </p:nvPr>
        </p:nvSpPr>
        <p:spPr>
          <a:xfrm>
            <a:off x="381000" y="718608"/>
            <a:ext cx="11173691" cy="1916696"/>
          </a:xfrm>
        </p:spPr>
        <p:txBody>
          <a:bodyPr>
            <a:normAutofit/>
          </a:bodyPr>
          <a:lstStyle>
            <a:lvl1pPr>
              <a:lnSpc>
                <a:spcPct val="70000"/>
              </a:lnSpc>
              <a:defRPr sz="7000" b="1" i="0" spc="-300" baseline="0">
                <a:latin typeface="Arial Black" charset="0"/>
                <a:ea typeface="Arial Black" charset="0"/>
                <a:cs typeface="Arial Black" charset="0"/>
              </a:defRPr>
            </a:lvl1pPr>
          </a:lstStyle>
          <a:p>
            <a:pPr lvl="0"/>
            <a:r>
              <a:rPr lang="en-US" dirty="0"/>
              <a:t>Products operating group</a:t>
            </a:r>
          </a:p>
        </p:txBody>
      </p:sp>
      <p:sp>
        <p:nvSpPr>
          <p:cNvPr id="9" name="Text Placeholder 7"/>
          <p:cNvSpPr>
            <a:spLocks noGrp="1"/>
          </p:cNvSpPr>
          <p:nvPr>
            <p:ph type="body" sz="quarter" idx="16" hasCustomPrompt="1"/>
          </p:nvPr>
        </p:nvSpPr>
        <p:spPr>
          <a:xfrm>
            <a:off x="380999" y="2657627"/>
            <a:ext cx="8572501" cy="527431"/>
          </a:xfrm>
        </p:spPr>
        <p:txBody>
          <a:bodyPr>
            <a:noAutofit/>
          </a:bodyPr>
          <a:lstStyle>
            <a:lvl1pPr marL="0" indent="0">
              <a:lnSpc>
                <a:spcPct val="65000"/>
              </a:lnSpc>
              <a:spcAft>
                <a:spcPts val="600"/>
              </a:spcAft>
              <a:defRPr sz="4400" b="1" cap="none" spc="-150" baseline="0">
                <a:latin typeface="+mn-lt"/>
              </a:defRPr>
            </a:lvl1pPr>
            <a:lvl2pPr marL="0" indent="0">
              <a:lnSpc>
                <a:spcPct val="100000"/>
              </a:lnSpc>
              <a:spcAft>
                <a:spcPts val="600"/>
              </a:spcAft>
              <a:defRPr sz="3200" b="0" cap="none" baseline="0">
                <a:latin typeface="+mn-lt"/>
              </a:defRPr>
            </a:lvl2pPr>
            <a:lvl3pPr marL="0" indent="0">
              <a:lnSpc>
                <a:spcPct val="100000"/>
              </a:lnSpc>
              <a:spcAft>
                <a:spcPts val="600"/>
              </a:spcAft>
              <a:defRPr sz="2400" b="0" cap="none" baseline="0">
                <a:latin typeface="+mn-lt"/>
              </a:defRPr>
            </a:lvl3pPr>
            <a:lvl4pPr marL="0" indent="0">
              <a:lnSpc>
                <a:spcPct val="100000"/>
              </a:lnSpc>
              <a:spcAft>
                <a:spcPts val="600"/>
              </a:spcAft>
              <a:buNone/>
              <a:defRPr sz="2000" b="0" cap="none" baseline="0">
                <a:latin typeface="+mn-lt"/>
              </a:defRPr>
            </a:lvl4pPr>
            <a:lvl5pPr marL="0" indent="0">
              <a:lnSpc>
                <a:spcPct val="100000"/>
              </a:lnSpc>
              <a:spcAft>
                <a:spcPts val="600"/>
              </a:spcAft>
              <a:buNone/>
              <a:defRPr sz="1200" b="0" cap="none" baseline="0">
                <a:latin typeface="+mn-lt"/>
              </a:defRPr>
            </a:lvl5pPr>
            <a:lvl7pPr>
              <a:defRPr b="1">
                <a:latin typeface="+mn-lt"/>
              </a:defRPr>
            </a:lvl7pPr>
            <a:lvl8pPr>
              <a:defRPr>
                <a:latin typeface="+mn-lt"/>
              </a:defRPr>
            </a:lvl8pPr>
            <a:lvl9pPr>
              <a:defRPr>
                <a:latin typeface="+mn-lt"/>
              </a:defRPr>
            </a:lvl9pPr>
          </a:lstStyle>
          <a:p>
            <a:pPr lvl="0"/>
            <a:r>
              <a:rPr lang="en-US" dirty="0"/>
              <a:t>Subtitle goes here</a:t>
            </a:r>
          </a:p>
        </p:txBody>
      </p:sp>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102521" y="1523730"/>
            <a:ext cx="3421888" cy="564896"/>
          </a:xfrm>
          <a:prstGeom prst="rect">
            <a:avLst/>
          </a:prstGeom>
        </p:spPr>
      </p:pic>
    </p:spTree>
    <p:extLst>
      <p:ext uri="{BB962C8B-B14F-4D97-AF65-F5344CB8AC3E}">
        <p14:creationId xmlns:p14="http://schemas.microsoft.com/office/powerpoint/2010/main" val="132624258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13" name="Picture 1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80998" y="525941"/>
            <a:ext cx="1965960" cy="519638"/>
          </a:xfrm>
          <a:prstGeom prst="rect">
            <a:avLst/>
          </a:prstGeom>
        </p:spPr>
      </p:pic>
      <p:sp>
        <p:nvSpPr>
          <p:cNvPr id="14" name="Content Placeholder 8"/>
          <p:cNvSpPr>
            <a:spLocks noGrp="1"/>
          </p:cNvSpPr>
          <p:nvPr>
            <p:ph sz="quarter" idx="10" hasCustomPrompt="1"/>
          </p:nvPr>
        </p:nvSpPr>
        <p:spPr>
          <a:xfrm>
            <a:off x="381000" y="3543301"/>
            <a:ext cx="9601200" cy="1916696"/>
          </a:xfrm>
        </p:spPr>
        <p:txBody>
          <a:bodyPr/>
          <a:lstStyle>
            <a:lvl1pPr>
              <a:lnSpc>
                <a:spcPct val="70000"/>
              </a:lnSpc>
              <a:defRPr sz="8000" b="1" baseline="0"/>
            </a:lvl1pPr>
          </a:lstStyle>
          <a:p>
            <a:pPr lvl="0"/>
            <a:r>
              <a:rPr lang="en-US" dirty="0"/>
              <a:t>Divider slide click to edit</a:t>
            </a:r>
          </a:p>
        </p:txBody>
      </p:sp>
      <p:sp>
        <p:nvSpPr>
          <p:cNvPr id="15" name="Text Placeholder 7"/>
          <p:cNvSpPr>
            <a:spLocks noGrp="1"/>
          </p:cNvSpPr>
          <p:nvPr>
            <p:ph type="body" sz="quarter" idx="16" hasCustomPrompt="1"/>
          </p:nvPr>
        </p:nvSpPr>
        <p:spPr>
          <a:xfrm>
            <a:off x="380999" y="5465619"/>
            <a:ext cx="8572501" cy="527431"/>
          </a:xfrm>
        </p:spPr>
        <p:txBody>
          <a:bodyPr>
            <a:noAutofit/>
          </a:bodyPr>
          <a:lstStyle>
            <a:lvl1pPr marL="0" indent="0">
              <a:lnSpc>
                <a:spcPct val="65000"/>
              </a:lnSpc>
              <a:spcAft>
                <a:spcPts val="600"/>
              </a:spcAft>
              <a:defRPr sz="4400" b="1" cap="none" spc="-150" baseline="0">
                <a:latin typeface="+mn-lt"/>
              </a:defRPr>
            </a:lvl1pPr>
            <a:lvl2pPr marL="0" indent="0">
              <a:lnSpc>
                <a:spcPct val="100000"/>
              </a:lnSpc>
              <a:spcAft>
                <a:spcPts val="600"/>
              </a:spcAft>
              <a:defRPr sz="3200" b="0" cap="none" baseline="0">
                <a:latin typeface="+mn-lt"/>
              </a:defRPr>
            </a:lvl2pPr>
            <a:lvl3pPr marL="0" indent="0">
              <a:lnSpc>
                <a:spcPct val="100000"/>
              </a:lnSpc>
              <a:spcAft>
                <a:spcPts val="600"/>
              </a:spcAft>
              <a:defRPr sz="2400" b="0" cap="none" baseline="0">
                <a:latin typeface="+mn-lt"/>
              </a:defRPr>
            </a:lvl3pPr>
            <a:lvl4pPr marL="0" indent="0">
              <a:lnSpc>
                <a:spcPct val="100000"/>
              </a:lnSpc>
              <a:spcAft>
                <a:spcPts val="600"/>
              </a:spcAft>
              <a:buNone/>
              <a:defRPr sz="2000" b="0" cap="none" baseline="0">
                <a:latin typeface="+mn-lt"/>
              </a:defRPr>
            </a:lvl4pPr>
            <a:lvl5pPr marL="0" indent="0">
              <a:lnSpc>
                <a:spcPct val="100000"/>
              </a:lnSpc>
              <a:spcAft>
                <a:spcPts val="600"/>
              </a:spcAft>
              <a:buNone/>
              <a:defRPr sz="1200" b="0" cap="none" baseline="0">
                <a:latin typeface="+mn-lt"/>
              </a:defRPr>
            </a:lvl5pPr>
            <a:lvl7pPr>
              <a:defRPr b="1">
                <a:latin typeface="+mn-lt"/>
              </a:defRPr>
            </a:lvl7pPr>
            <a:lvl8pPr>
              <a:defRPr>
                <a:latin typeface="+mn-lt"/>
              </a:defRPr>
            </a:lvl8pPr>
            <a:lvl9pPr>
              <a:defRPr>
                <a:latin typeface="+mn-lt"/>
              </a:defRPr>
            </a:lvl9pPr>
          </a:lstStyle>
          <a:p>
            <a:pPr lvl="0"/>
            <a:r>
              <a:rPr lang="en-US" dirty="0"/>
              <a:t>Subtitle goes here</a:t>
            </a:r>
          </a:p>
        </p:txBody>
      </p:sp>
    </p:spTree>
    <p:extLst>
      <p:ext uri="{BB962C8B-B14F-4D97-AF65-F5344CB8AC3E}">
        <p14:creationId xmlns:p14="http://schemas.microsoft.com/office/powerpoint/2010/main" val="401187664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4" name="Picture 3"/>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80998" y="525941"/>
            <a:ext cx="1965960" cy="519638"/>
          </a:xfrm>
          <a:prstGeom prst="rect">
            <a:avLst/>
          </a:prstGeom>
        </p:spPr>
      </p:pic>
      <p:sp>
        <p:nvSpPr>
          <p:cNvPr id="6" name="Content Placeholder 8"/>
          <p:cNvSpPr>
            <a:spLocks noGrp="1"/>
          </p:cNvSpPr>
          <p:nvPr>
            <p:ph sz="quarter" idx="10" hasCustomPrompt="1"/>
          </p:nvPr>
        </p:nvSpPr>
        <p:spPr>
          <a:xfrm>
            <a:off x="381000" y="3543301"/>
            <a:ext cx="9601200" cy="1916696"/>
          </a:xfrm>
        </p:spPr>
        <p:txBody>
          <a:bodyPr/>
          <a:lstStyle>
            <a:lvl1pPr>
              <a:lnSpc>
                <a:spcPct val="70000"/>
              </a:lnSpc>
              <a:defRPr sz="8000" b="1" baseline="0"/>
            </a:lvl1pPr>
          </a:lstStyle>
          <a:p>
            <a:pPr lvl="0"/>
            <a:r>
              <a:rPr lang="en-US" dirty="0"/>
              <a:t>Divider slide click to edit</a:t>
            </a:r>
          </a:p>
        </p:txBody>
      </p:sp>
      <p:sp>
        <p:nvSpPr>
          <p:cNvPr id="7" name="Text Placeholder 7"/>
          <p:cNvSpPr>
            <a:spLocks noGrp="1"/>
          </p:cNvSpPr>
          <p:nvPr>
            <p:ph type="body" sz="quarter" idx="16" hasCustomPrompt="1"/>
          </p:nvPr>
        </p:nvSpPr>
        <p:spPr>
          <a:xfrm>
            <a:off x="380999" y="5465619"/>
            <a:ext cx="8572501" cy="527431"/>
          </a:xfrm>
        </p:spPr>
        <p:txBody>
          <a:bodyPr>
            <a:noAutofit/>
          </a:bodyPr>
          <a:lstStyle>
            <a:lvl1pPr marL="0" indent="0">
              <a:lnSpc>
                <a:spcPct val="65000"/>
              </a:lnSpc>
              <a:spcAft>
                <a:spcPts val="600"/>
              </a:spcAft>
              <a:defRPr sz="4400" b="1" cap="none" spc="-150" baseline="0">
                <a:latin typeface="+mn-lt"/>
              </a:defRPr>
            </a:lvl1pPr>
            <a:lvl2pPr marL="0" indent="0">
              <a:lnSpc>
                <a:spcPct val="100000"/>
              </a:lnSpc>
              <a:spcAft>
                <a:spcPts val="600"/>
              </a:spcAft>
              <a:defRPr sz="3200" b="0" cap="none" baseline="0">
                <a:latin typeface="+mn-lt"/>
              </a:defRPr>
            </a:lvl2pPr>
            <a:lvl3pPr marL="0" indent="0">
              <a:lnSpc>
                <a:spcPct val="100000"/>
              </a:lnSpc>
              <a:spcAft>
                <a:spcPts val="600"/>
              </a:spcAft>
              <a:defRPr sz="2400" b="0" cap="none" baseline="0">
                <a:latin typeface="+mn-lt"/>
              </a:defRPr>
            </a:lvl3pPr>
            <a:lvl4pPr marL="0" indent="0">
              <a:lnSpc>
                <a:spcPct val="100000"/>
              </a:lnSpc>
              <a:spcAft>
                <a:spcPts val="600"/>
              </a:spcAft>
              <a:buNone/>
              <a:defRPr sz="2000" b="0" cap="none" baseline="0">
                <a:latin typeface="+mn-lt"/>
              </a:defRPr>
            </a:lvl4pPr>
            <a:lvl5pPr marL="0" indent="0">
              <a:lnSpc>
                <a:spcPct val="100000"/>
              </a:lnSpc>
              <a:spcAft>
                <a:spcPts val="600"/>
              </a:spcAft>
              <a:buNone/>
              <a:defRPr sz="1200" b="0" cap="none" baseline="0">
                <a:latin typeface="+mn-lt"/>
              </a:defRPr>
            </a:lvl5pPr>
            <a:lvl7pPr>
              <a:defRPr b="1">
                <a:latin typeface="+mn-lt"/>
              </a:defRPr>
            </a:lvl7pPr>
            <a:lvl8pPr>
              <a:defRPr>
                <a:latin typeface="+mn-lt"/>
              </a:defRPr>
            </a:lvl8pPr>
            <a:lvl9pPr>
              <a:defRPr>
                <a:latin typeface="+mn-lt"/>
              </a:defRPr>
            </a:lvl9pPr>
          </a:lstStyle>
          <a:p>
            <a:pPr lvl="0"/>
            <a:r>
              <a:rPr lang="en-US" dirty="0"/>
              <a:t>Subtitle goes here</a:t>
            </a:r>
          </a:p>
        </p:txBody>
      </p:sp>
    </p:spTree>
    <p:extLst>
      <p:ext uri="{BB962C8B-B14F-4D97-AF65-F5344CB8AC3E}">
        <p14:creationId xmlns:p14="http://schemas.microsoft.com/office/powerpoint/2010/main" val="271069228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Divider: Accent 1">
    <p:bg>
      <p:bgPr>
        <a:solidFill>
          <a:schemeClr val="accent1"/>
        </a:solidFill>
        <a:effectLst/>
      </p:bgPr>
    </p:bg>
    <p:spTree>
      <p:nvGrpSpPr>
        <p:cNvPr id="1" name=""/>
        <p:cNvGrpSpPr/>
        <p:nvPr/>
      </p:nvGrpSpPr>
      <p:grpSpPr>
        <a:xfrm>
          <a:off x="0" y="0"/>
          <a:ext cx="0" cy="0"/>
          <a:chOff x="0" y="0"/>
          <a:chExt cx="0" cy="0"/>
        </a:xfrm>
      </p:grpSpPr>
      <p:sp>
        <p:nvSpPr>
          <p:cNvPr id="3" name="Content Placeholder 8"/>
          <p:cNvSpPr>
            <a:spLocks noGrp="1"/>
          </p:cNvSpPr>
          <p:nvPr>
            <p:ph sz="quarter" idx="10" hasCustomPrompt="1"/>
          </p:nvPr>
        </p:nvSpPr>
        <p:spPr>
          <a:xfrm>
            <a:off x="381000" y="1217544"/>
            <a:ext cx="9601200" cy="1916696"/>
          </a:xfrm>
        </p:spPr>
        <p:txBody>
          <a:bodyPr/>
          <a:lstStyle>
            <a:lvl1pPr>
              <a:lnSpc>
                <a:spcPct val="70000"/>
              </a:lnSpc>
              <a:defRPr sz="8000" b="1" baseline="0">
                <a:solidFill>
                  <a:schemeClr val="bg1"/>
                </a:solidFill>
              </a:defRPr>
            </a:lvl1pPr>
          </a:lstStyle>
          <a:p>
            <a:pPr lvl="0"/>
            <a:r>
              <a:rPr lang="en-US" dirty="0"/>
              <a:t>Divider slide click to edit</a:t>
            </a:r>
          </a:p>
        </p:txBody>
      </p:sp>
    </p:spTree>
    <p:extLst>
      <p:ext uri="{BB962C8B-B14F-4D97-AF65-F5344CB8AC3E}">
        <p14:creationId xmlns:p14="http://schemas.microsoft.com/office/powerpoint/2010/main" val="137117676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Divider: Accent 2">
    <p:bg>
      <p:bgPr>
        <a:solidFill>
          <a:schemeClr val="accent2"/>
        </a:solidFill>
        <a:effectLst/>
      </p:bgPr>
    </p:bg>
    <p:spTree>
      <p:nvGrpSpPr>
        <p:cNvPr id="1" name=""/>
        <p:cNvGrpSpPr/>
        <p:nvPr/>
      </p:nvGrpSpPr>
      <p:grpSpPr>
        <a:xfrm>
          <a:off x="0" y="0"/>
          <a:ext cx="0" cy="0"/>
          <a:chOff x="0" y="0"/>
          <a:chExt cx="0" cy="0"/>
        </a:xfrm>
      </p:grpSpPr>
      <p:sp>
        <p:nvSpPr>
          <p:cNvPr id="3" name="Content Placeholder 8"/>
          <p:cNvSpPr>
            <a:spLocks noGrp="1"/>
          </p:cNvSpPr>
          <p:nvPr>
            <p:ph sz="quarter" idx="10" hasCustomPrompt="1"/>
          </p:nvPr>
        </p:nvSpPr>
        <p:spPr>
          <a:xfrm>
            <a:off x="381000" y="1217544"/>
            <a:ext cx="9601200" cy="1916696"/>
          </a:xfrm>
        </p:spPr>
        <p:txBody>
          <a:bodyPr/>
          <a:lstStyle>
            <a:lvl1pPr>
              <a:lnSpc>
                <a:spcPct val="70000"/>
              </a:lnSpc>
              <a:defRPr sz="8000" b="1" baseline="0">
                <a:solidFill>
                  <a:schemeClr val="bg1"/>
                </a:solidFill>
              </a:defRPr>
            </a:lvl1pPr>
          </a:lstStyle>
          <a:p>
            <a:pPr lvl="0"/>
            <a:r>
              <a:rPr lang="en-US" dirty="0"/>
              <a:t>Divider slide click to edit</a:t>
            </a:r>
          </a:p>
        </p:txBody>
      </p:sp>
    </p:spTree>
    <p:extLst>
      <p:ext uri="{BB962C8B-B14F-4D97-AF65-F5344CB8AC3E}">
        <p14:creationId xmlns:p14="http://schemas.microsoft.com/office/powerpoint/2010/main" val="3620022530"/>
      </p:ext>
    </p:extLst>
  </p:cSld>
  <p:clrMapOvr>
    <a:masterClrMapping/>
  </p:clrMapOvr>
  <p:extLst mod="1">
    <p:ext uri="{DCECCB84-F9BA-43D5-87BE-67443E8EF086}">
      <p15:sldGuideLst xmlns:p15="http://schemas.microsoft.com/office/powerpoint/2012/main">
        <p15:guide id="1" pos="3840">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Divider: Accent 3">
    <p:bg>
      <p:bgPr>
        <a:solidFill>
          <a:schemeClr val="accent3"/>
        </a:solidFill>
        <a:effectLst/>
      </p:bgPr>
    </p:bg>
    <p:spTree>
      <p:nvGrpSpPr>
        <p:cNvPr id="1" name=""/>
        <p:cNvGrpSpPr/>
        <p:nvPr/>
      </p:nvGrpSpPr>
      <p:grpSpPr>
        <a:xfrm>
          <a:off x="0" y="0"/>
          <a:ext cx="0" cy="0"/>
          <a:chOff x="0" y="0"/>
          <a:chExt cx="0" cy="0"/>
        </a:xfrm>
      </p:grpSpPr>
      <p:sp>
        <p:nvSpPr>
          <p:cNvPr id="4" name="Content Placeholder 8"/>
          <p:cNvSpPr>
            <a:spLocks noGrp="1"/>
          </p:cNvSpPr>
          <p:nvPr>
            <p:ph sz="quarter" idx="10" hasCustomPrompt="1"/>
          </p:nvPr>
        </p:nvSpPr>
        <p:spPr>
          <a:xfrm>
            <a:off x="381000" y="1217544"/>
            <a:ext cx="9601200" cy="1916696"/>
          </a:xfrm>
        </p:spPr>
        <p:txBody>
          <a:bodyPr/>
          <a:lstStyle>
            <a:lvl1pPr>
              <a:lnSpc>
                <a:spcPct val="70000"/>
              </a:lnSpc>
              <a:defRPr sz="8000" b="1" baseline="0">
                <a:solidFill>
                  <a:schemeClr val="bg1"/>
                </a:solidFill>
              </a:defRPr>
            </a:lvl1pPr>
          </a:lstStyle>
          <a:p>
            <a:pPr lvl="0"/>
            <a:r>
              <a:rPr lang="en-US" dirty="0"/>
              <a:t>Divider slide click to edit</a:t>
            </a:r>
          </a:p>
        </p:txBody>
      </p:sp>
    </p:spTree>
    <p:extLst>
      <p:ext uri="{BB962C8B-B14F-4D97-AF65-F5344CB8AC3E}">
        <p14:creationId xmlns:p14="http://schemas.microsoft.com/office/powerpoint/2010/main" val="270062709"/>
      </p:ext>
    </p:extLst>
  </p:cSld>
  <p:clrMapOvr>
    <a:masterClrMapping/>
  </p:clrMapOvr>
  <p:extLst mod="1">
    <p:ext uri="{DCECCB84-F9BA-43D5-87BE-67443E8EF086}">
      <p15:sldGuideLst xmlns:p15="http://schemas.microsoft.com/office/powerpoint/2012/main">
        <p15:guide id="1" pos="3840">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Divider: Accent 4">
    <p:bg>
      <p:bgPr>
        <a:solidFill>
          <a:schemeClr val="accent4"/>
        </a:solidFill>
        <a:effectLst/>
      </p:bgPr>
    </p:bg>
    <p:spTree>
      <p:nvGrpSpPr>
        <p:cNvPr id="1" name=""/>
        <p:cNvGrpSpPr/>
        <p:nvPr/>
      </p:nvGrpSpPr>
      <p:grpSpPr>
        <a:xfrm>
          <a:off x="0" y="0"/>
          <a:ext cx="0" cy="0"/>
          <a:chOff x="0" y="0"/>
          <a:chExt cx="0" cy="0"/>
        </a:xfrm>
      </p:grpSpPr>
      <p:sp>
        <p:nvSpPr>
          <p:cNvPr id="4" name="Content Placeholder 8"/>
          <p:cNvSpPr>
            <a:spLocks noGrp="1"/>
          </p:cNvSpPr>
          <p:nvPr>
            <p:ph sz="quarter" idx="10" hasCustomPrompt="1"/>
          </p:nvPr>
        </p:nvSpPr>
        <p:spPr>
          <a:xfrm>
            <a:off x="381000" y="1217544"/>
            <a:ext cx="9601200" cy="1916696"/>
          </a:xfrm>
        </p:spPr>
        <p:txBody>
          <a:bodyPr/>
          <a:lstStyle>
            <a:lvl1pPr>
              <a:lnSpc>
                <a:spcPct val="70000"/>
              </a:lnSpc>
              <a:defRPr sz="8000" b="1" baseline="0">
                <a:solidFill>
                  <a:schemeClr val="bg1"/>
                </a:solidFill>
              </a:defRPr>
            </a:lvl1pPr>
          </a:lstStyle>
          <a:p>
            <a:pPr lvl="0"/>
            <a:r>
              <a:rPr lang="en-US" dirty="0"/>
              <a:t>Divider slide click to edit</a:t>
            </a:r>
          </a:p>
        </p:txBody>
      </p:sp>
    </p:spTree>
    <p:extLst>
      <p:ext uri="{BB962C8B-B14F-4D97-AF65-F5344CB8AC3E}">
        <p14:creationId xmlns:p14="http://schemas.microsoft.com/office/powerpoint/2010/main" val="858805749"/>
      </p:ext>
    </p:extLst>
  </p:cSld>
  <p:clrMapOvr>
    <a:masterClrMapping/>
  </p:clrMapOvr>
  <p:extLst mod="1">
    <p:ext uri="{DCECCB84-F9BA-43D5-87BE-67443E8EF086}">
      <p15:sldGuideLst xmlns:p15="http://schemas.microsoft.com/office/powerpoint/2012/main">
        <p15:guide id="1"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5_Title and Paragraphs">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5FCF049-7B2B-4F43-8BBD-42BF306FE55F}"/>
              </a:ext>
            </a:extLst>
          </p:cNvPr>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087" name="think-cell Slide" r:id="rId4" imgW="493" imgH="493" progId="TCLayout.ActiveDocument.1">
                  <p:embed/>
                </p:oleObj>
              </mc:Choice>
              <mc:Fallback>
                <p:oleObj name="think-cell Slide" r:id="rId4" imgW="493" imgH="493" progId="TCLayout.ActiveDocument.1">
                  <p:embed/>
                  <p:pic>
                    <p:nvPicPr>
                      <p:cNvPr id="2" name="Object 1" hidden="1">
                        <a:extLst>
                          <a:ext uri="{FF2B5EF4-FFF2-40B4-BE49-F238E27FC236}">
                            <a16:creationId xmlns:a16="http://schemas.microsoft.com/office/drawing/2014/main" id="{D5FCF049-7B2B-4F43-8BBD-42BF306FE55F}"/>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4" name="Textplatzhalter 3"/>
          <p:cNvSpPr>
            <a:spLocks noGrp="1"/>
          </p:cNvSpPr>
          <p:nvPr>
            <p:ph type="body" sz="quarter" idx="15"/>
          </p:nvPr>
        </p:nvSpPr>
        <p:spPr>
          <a:xfrm>
            <a:off x="476436" y="1215691"/>
            <a:ext cx="11237539" cy="473701"/>
          </a:xfrm>
          <a:prstGeom prst="rect">
            <a:avLst/>
          </a:prstGeom>
        </p:spPr>
        <p:txBody>
          <a:bodyPr vert="horz" lIns="0" tIns="72000" rIns="0" bIns="36000" rtlCol="0">
            <a:noAutofit/>
          </a:bodyPr>
          <a:lstStyle>
            <a:lvl1pPr>
              <a:defRPr lang="de-DE" sz="2200" b="1" smtClean="0">
                <a:solidFill>
                  <a:schemeClr val="accent5"/>
                </a:solidFill>
                <a:latin typeface="Arial Black" panose="020B0A04020102020204" pitchFamily="34" charset="0"/>
                <a:ea typeface="Arial Black" panose="020B0A04020102020204" pitchFamily="34" charset="0"/>
              </a:defRPr>
            </a:lvl1pPr>
          </a:lstStyle>
          <a:p>
            <a:pPr marL="0" lvl="0" indent="0">
              <a:buNone/>
            </a:pPr>
            <a:r>
              <a:rPr lang="de-DE"/>
              <a:t>Textmasterformat bearbeiten</a:t>
            </a:r>
          </a:p>
        </p:txBody>
      </p:sp>
      <p:sp>
        <p:nvSpPr>
          <p:cNvPr id="3" name="Titel 2"/>
          <p:cNvSpPr>
            <a:spLocks noGrp="1"/>
          </p:cNvSpPr>
          <p:nvPr>
            <p:ph type="title"/>
          </p:nvPr>
        </p:nvSpPr>
        <p:spPr>
          <a:xfrm>
            <a:off x="476436" y="212712"/>
            <a:ext cx="11237539" cy="1002979"/>
          </a:xfrm>
          <a:prstGeom prst="rect">
            <a:avLst/>
          </a:prstGeom>
        </p:spPr>
        <p:txBody>
          <a:bodyPr/>
          <a:lstStyle/>
          <a:p>
            <a:r>
              <a:rPr lang="de-DE"/>
              <a:t>Titelmasterformat durch Klicken bearbeiten</a:t>
            </a:r>
            <a:endParaRPr lang="en-US" dirty="0"/>
          </a:p>
        </p:txBody>
      </p:sp>
    </p:spTree>
    <p:extLst>
      <p:ext uri="{BB962C8B-B14F-4D97-AF65-F5344CB8AC3E}">
        <p14:creationId xmlns:p14="http://schemas.microsoft.com/office/powerpoint/2010/main" val="455373326"/>
      </p:ext>
    </p:extLst>
  </p:cSld>
  <p:clrMapOvr>
    <a:overrideClrMapping bg1="lt1" tx1="dk1" bg2="lt2" tx2="dk2" accent1="accent1" accent2="accent2" accent3="accent3" accent4="accent4" accent5="accent5" accent6="accent6" hlink="hlink" folHlink="folHlink"/>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Title, Sub-Title and Content">
    <p:spTree>
      <p:nvGrpSpPr>
        <p:cNvPr id="1" name=""/>
        <p:cNvGrpSpPr/>
        <p:nvPr/>
      </p:nvGrpSpPr>
      <p:grpSpPr>
        <a:xfrm>
          <a:off x="0" y="0"/>
          <a:ext cx="0" cy="0"/>
          <a:chOff x="0" y="0"/>
          <a:chExt cx="0" cy="0"/>
        </a:xfrm>
      </p:grpSpPr>
      <p:sp>
        <p:nvSpPr>
          <p:cNvPr id="9" name="Textplatzhalter 2"/>
          <p:cNvSpPr>
            <a:spLocks noGrp="1"/>
          </p:cNvSpPr>
          <p:nvPr>
            <p:ph type="body" idx="13"/>
          </p:nvPr>
        </p:nvSpPr>
        <p:spPr bwMode="auto">
          <a:xfrm>
            <a:off x="406400" y="1143001"/>
            <a:ext cx="11262784" cy="478387"/>
          </a:xfrm>
          <a:prstGeom prst="rect">
            <a:avLst/>
          </a:prstGeom>
          <a:noFill/>
          <a:ln w="12700">
            <a:noFill/>
            <a:miter lim="800000"/>
            <a:headEnd/>
            <a:tailEnd/>
          </a:ln>
        </p:spPr>
        <p:txBody>
          <a:bodyPr vert="horz" wrap="square" lIns="0" tIns="72000" rIns="0" bIns="36000" numCol="1" anchor="t" anchorCtr="0" compatLnSpc="1">
            <a:prstTxWarp prst="textNoShape">
              <a:avLst/>
            </a:prstTxWarp>
            <a:spAutoFit/>
          </a:bodyPr>
          <a:lstStyle>
            <a:lvl1pPr marL="0" indent="0">
              <a:buNone/>
              <a:defRPr lang="de-DE" sz="2400" b="1" dirty="0" smtClean="0">
                <a:solidFill>
                  <a:srgbClr val="66AA44"/>
                </a:solidFill>
                <a:latin typeface="Calibri" panose="020F0502020204030204" pitchFamily="34" charset="0"/>
              </a:defRPr>
            </a:lvl1pPr>
          </a:lstStyle>
          <a:p>
            <a:pPr marL="0" lvl="0" indent="0" eaLnBrk="1" hangingPunct="1">
              <a:spcBef>
                <a:spcPts val="800"/>
              </a:spcBef>
              <a:spcAft>
                <a:spcPct val="0"/>
              </a:spcAft>
              <a:buClr>
                <a:schemeClr val="tx1"/>
              </a:buClr>
            </a:pPr>
            <a:endParaRPr lang="de-DE" dirty="0"/>
          </a:p>
        </p:txBody>
      </p:sp>
      <p:sp>
        <p:nvSpPr>
          <p:cNvPr id="2" name="Titel 1"/>
          <p:cNvSpPr>
            <a:spLocks noGrp="1"/>
          </p:cNvSpPr>
          <p:nvPr>
            <p:ph type="title" hasCustomPrompt="1"/>
          </p:nvPr>
        </p:nvSpPr>
        <p:spPr bwMode="auto">
          <a:solidFill>
            <a:schemeClr val="bg1"/>
          </a:solidFill>
        </p:spPr>
        <p:txBody>
          <a:bodyPr/>
          <a:lstStyle>
            <a:lvl1pPr>
              <a:defRPr sz="2800" baseline="0">
                <a:solidFill>
                  <a:srgbClr val="2F539C"/>
                </a:solidFill>
                <a:latin typeface="Calibri" panose="020F0502020204030204" pitchFamily="34" charset="0"/>
              </a:defRPr>
            </a:lvl1pPr>
          </a:lstStyle>
          <a:p>
            <a:r>
              <a:rPr lang="de-DE" dirty="0"/>
              <a:t>  Click to edit Master Title Style (Arial 28)</a:t>
            </a:r>
          </a:p>
        </p:txBody>
      </p:sp>
      <p:sp>
        <p:nvSpPr>
          <p:cNvPr id="5" name="Textplatzhalter 4"/>
          <p:cNvSpPr>
            <a:spLocks noGrp="1"/>
          </p:cNvSpPr>
          <p:nvPr>
            <p:ph type="body" sz="quarter" idx="14" hasCustomPrompt="1"/>
          </p:nvPr>
        </p:nvSpPr>
        <p:spPr>
          <a:xfrm>
            <a:off x="421216" y="1628776"/>
            <a:ext cx="11262784" cy="4752975"/>
          </a:xfrm>
          <a:prstGeom prst="rect">
            <a:avLst/>
          </a:prstGeom>
          <a:noFill/>
          <a:ln w="12700">
            <a:noFill/>
            <a:miter lim="800000"/>
            <a:headEnd/>
            <a:tailEnd/>
          </a:ln>
        </p:spPr>
        <p:txBody>
          <a:bodyPr vert="horz" wrap="square" lIns="0" tIns="72000" rIns="0" bIns="0" numCol="1" rtlCol="0" anchor="t" anchorCtr="0" compatLnSpc="1">
            <a:prstTxWarp prst="textNoShape">
              <a:avLst/>
            </a:prstTxWarp>
            <a:normAutofit/>
          </a:bodyPr>
          <a:lstStyle>
            <a:lvl1pPr marL="266700" indent="-266700">
              <a:defRPr lang="de-DE" sz="1400" dirty="0" smtClean="0">
                <a:latin typeface="Calibri" panose="020F0502020204030204" pitchFamily="34" charset="0"/>
              </a:defRPr>
            </a:lvl1pPr>
            <a:lvl2pPr marL="271712" indent="0">
              <a:buNone/>
              <a:defRPr lang="de-DE" sz="1400" dirty="0" smtClean="0">
                <a:latin typeface="Calibri" panose="020F0502020204030204" pitchFamily="34" charset="0"/>
              </a:defRPr>
            </a:lvl2pPr>
            <a:lvl3pPr marL="719138" indent="-179388">
              <a:defRPr lang="de-DE" sz="1400" dirty="0" smtClean="0">
                <a:latin typeface="Calibri" panose="020F0502020204030204" pitchFamily="34" charset="0"/>
              </a:defRPr>
            </a:lvl3pPr>
            <a:lvl4pPr marL="895350" indent="-176213">
              <a:defRPr lang="de-DE" sz="1400" dirty="0" smtClean="0">
                <a:latin typeface="Calibri" panose="020F0502020204030204" pitchFamily="34" charset="0"/>
              </a:defRPr>
            </a:lvl4pPr>
            <a:lvl5pPr marL="1079500" indent="-179388">
              <a:defRPr lang="en-AU" sz="1400" dirty="0">
                <a:latin typeface="Calibri" panose="020F0502020204030204" pitchFamily="34" charset="0"/>
              </a:defRPr>
            </a:lvl5pPr>
          </a:lstStyle>
          <a:p>
            <a:pPr lvl="0"/>
            <a:r>
              <a:rPr lang="en-US" dirty="0"/>
              <a:t>Click to edit Master text styles (Arial 14)</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2657499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1_Divider: Accent 3">
    <p:bg>
      <p:bgPr>
        <a:solidFill>
          <a:schemeClr val="accent3"/>
        </a:solidFill>
        <a:effectLst/>
      </p:bgPr>
    </p:bg>
    <p:spTree>
      <p:nvGrpSpPr>
        <p:cNvPr id="1" name=""/>
        <p:cNvGrpSpPr/>
        <p:nvPr/>
      </p:nvGrpSpPr>
      <p:grpSpPr>
        <a:xfrm>
          <a:off x="0" y="0"/>
          <a:ext cx="0" cy="0"/>
          <a:chOff x="0" y="0"/>
          <a:chExt cx="0" cy="0"/>
        </a:xfrm>
      </p:grpSpPr>
      <p:sp>
        <p:nvSpPr>
          <p:cNvPr id="4" name="Title 1"/>
          <p:cNvSpPr>
            <a:spLocks noGrp="1"/>
          </p:cNvSpPr>
          <p:nvPr>
            <p:ph type="ctrTitle" hasCustomPrompt="1"/>
          </p:nvPr>
        </p:nvSpPr>
        <p:spPr>
          <a:xfrm>
            <a:off x="381001" y="1214743"/>
            <a:ext cx="8462963" cy="1844720"/>
          </a:xfrm>
        </p:spPr>
        <p:txBody>
          <a:bodyPr tIns="90000" anchor="t" anchorCtr="0">
            <a:spAutoFit/>
          </a:bodyPr>
          <a:lstStyle>
            <a:lvl1pPr algn="l">
              <a:lnSpc>
                <a:spcPct val="70000"/>
              </a:lnSpc>
              <a:defRPr sz="8000">
                <a:solidFill>
                  <a:schemeClr val="bg1"/>
                </a:solidFill>
                <a:latin typeface="Graphik Black" panose="020B0A03030202060203" pitchFamily="34" charset="0"/>
              </a:defRPr>
            </a:lvl1pPr>
          </a:lstStyle>
          <a:p>
            <a:r>
              <a:rPr lang="en-US" dirty="0"/>
              <a:t>Divider slide</a:t>
            </a:r>
            <a:br>
              <a:rPr lang="en-US" dirty="0"/>
            </a:br>
            <a:r>
              <a:rPr lang="en-US" dirty="0"/>
              <a:t>click to edit</a:t>
            </a:r>
          </a:p>
        </p:txBody>
      </p:sp>
    </p:spTree>
    <p:extLst>
      <p:ext uri="{BB962C8B-B14F-4D97-AF65-F5344CB8AC3E}">
        <p14:creationId xmlns:p14="http://schemas.microsoft.com/office/powerpoint/2010/main" val="2240527640"/>
      </p:ext>
    </p:extLst>
  </p:cSld>
  <p:clrMapOvr>
    <a:masterClrMapping/>
  </p:clrMapOvr>
  <p:extLst mod="1">
    <p:ext uri="{DCECCB84-F9BA-43D5-87BE-67443E8EF086}">
      <p15:sldGuideLst xmlns:p15="http://schemas.microsoft.com/office/powerpoint/2012/main">
        <p15:guide id="1" pos="3840">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8230F9DB-2CD5-4A44-B30C-C321755FB754}"/>
              </a:ext>
            </a:extLst>
          </p:cNvPr>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327" name="think-cell Slide" r:id="rId4" imgW="493" imgH="493" progId="TCLayout.ActiveDocument.1">
                  <p:embed/>
                </p:oleObj>
              </mc:Choice>
              <mc:Fallback>
                <p:oleObj name="think-cell Slide" r:id="rId4" imgW="493" imgH="493" progId="TCLayout.ActiveDocument.1">
                  <p:embed/>
                  <p:pic>
                    <p:nvPicPr>
                      <p:cNvPr id="5" name="Object 4" hidden="1">
                        <a:extLst>
                          <a:ext uri="{FF2B5EF4-FFF2-40B4-BE49-F238E27FC236}">
                            <a16:creationId xmlns:a16="http://schemas.microsoft.com/office/drawing/2014/main" id="{8230F9DB-2CD5-4A44-B30C-C321755FB754}"/>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Content Placeholder 5"/>
          <p:cNvSpPr>
            <a:spLocks noGrp="1"/>
          </p:cNvSpPr>
          <p:nvPr>
            <p:ph sz="quarter" idx="18"/>
          </p:nvPr>
        </p:nvSpPr>
        <p:spPr>
          <a:xfrm>
            <a:off x="381001" y="1828802"/>
            <a:ext cx="8572500" cy="4689475"/>
          </a:xfrm>
        </p:spPr>
        <p:txBody>
          <a:bodyPr/>
          <a:lstStyle>
            <a:lvl3pPr marL="514338" indent="-230182">
              <a:buFont typeface="Graphik" panose="020B0503030202060203" pitchFamily="34" charset="0"/>
              <a:buChar char="–"/>
              <a:defRPr/>
            </a:lvl3pPr>
            <a:lvl5pPr marL="857229" indent="-177796">
              <a:buFont typeface="Graphik" panose="020B0503030202060203" pitchFamily="34" charset="0"/>
              <a:buChar char="–"/>
              <a:defRPr/>
            </a:lvl5pPr>
          </a:lstStyle>
          <a:p>
            <a:pPr lvl="0"/>
            <a:r>
              <a:rPr lang="en-US" dirty="0"/>
              <a:t>Edit Master text styles</a:t>
            </a:r>
          </a:p>
          <a:p>
            <a:pPr lvl="1"/>
            <a:r>
              <a:rPr lang="en-US" dirty="0"/>
              <a:t>Second level</a:t>
            </a:r>
          </a:p>
          <a:p>
            <a:pPr lvl="2"/>
            <a:r>
              <a:rPr lang="en-US" dirty="0"/>
              <a:t>Third level</a:t>
            </a:r>
          </a:p>
        </p:txBody>
      </p:sp>
      <p:sp>
        <p:nvSpPr>
          <p:cNvPr id="11" name="Title 10"/>
          <p:cNvSpPr>
            <a:spLocks noGrp="1"/>
          </p:cNvSpPr>
          <p:nvPr>
            <p:ph type="title"/>
          </p:nvPr>
        </p:nvSpPr>
        <p:spPr/>
        <p:txBody>
          <a:bodyPr/>
          <a:lstStyle/>
          <a:p>
            <a:r>
              <a:rPr lang="en-US" dirty="0"/>
              <a:t>Click to edit Master title style</a:t>
            </a:r>
          </a:p>
        </p:txBody>
      </p:sp>
      <p:sp>
        <p:nvSpPr>
          <p:cNvPr id="2" name="Date Placeholder 1"/>
          <p:cNvSpPr>
            <a:spLocks noGrp="1"/>
          </p:cNvSpPr>
          <p:nvPr>
            <p:ph type="dt" sz="half" idx="19"/>
          </p:nvPr>
        </p:nvSpPr>
        <p:spPr/>
        <p:txBody>
          <a:bodyPr/>
          <a:lstStyle/>
          <a:p>
            <a:endParaRPr lang="en-US" dirty="0"/>
          </a:p>
        </p:txBody>
      </p:sp>
      <p:sp>
        <p:nvSpPr>
          <p:cNvPr id="3" name="Footer Placeholder 2"/>
          <p:cNvSpPr>
            <a:spLocks noGrp="1"/>
          </p:cNvSpPr>
          <p:nvPr>
            <p:ph type="ftr" sz="quarter" idx="20"/>
          </p:nvPr>
        </p:nvSpPr>
        <p:spPr/>
        <p:txBody>
          <a:bodyPr/>
          <a:lstStyle/>
          <a:p>
            <a:r>
              <a:rPr lang="en-US" dirty="0"/>
              <a:t>Copyright © 2017 Accenture. All rights reserved.</a:t>
            </a:r>
          </a:p>
        </p:txBody>
      </p:sp>
      <p:sp>
        <p:nvSpPr>
          <p:cNvPr id="4" name="Slide Number Placeholder 3"/>
          <p:cNvSpPr>
            <a:spLocks noGrp="1"/>
          </p:cNvSpPr>
          <p:nvPr>
            <p:ph type="sldNum" sz="quarter" idx="21"/>
          </p:nvPr>
        </p:nvSpPr>
        <p:spPr/>
        <p:txBody>
          <a:bodyPr/>
          <a:lstStyle/>
          <a:p>
            <a:fld id="{4F9AC08D-23A9-440E-BCB9-AA1E9877CC38}" type="slidenum">
              <a:rPr lang="en-US" smtClean="0"/>
              <a:pPr/>
              <a:t>‹#›</a:t>
            </a:fld>
            <a:endParaRPr lang="en-US" dirty="0"/>
          </a:p>
        </p:txBody>
      </p:sp>
    </p:spTree>
    <p:extLst>
      <p:ext uri="{BB962C8B-B14F-4D97-AF65-F5344CB8AC3E}">
        <p14:creationId xmlns:p14="http://schemas.microsoft.com/office/powerpoint/2010/main" val="411255847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Short Title and 2 Content">
    <p:spTree>
      <p:nvGrpSpPr>
        <p:cNvPr id="1" name=""/>
        <p:cNvGrpSpPr/>
        <p:nvPr/>
      </p:nvGrpSpPr>
      <p:grpSpPr>
        <a:xfrm>
          <a:off x="0" y="0"/>
          <a:ext cx="0" cy="0"/>
          <a:chOff x="0" y="0"/>
          <a:chExt cx="0" cy="0"/>
        </a:xfrm>
      </p:grpSpPr>
      <p:sp>
        <p:nvSpPr>
          <p:cNvPr id="2" name="Date Placeholder 1"/>
          <p:cNvSpPr>
            <a:spLocks noGrp="1"/>
          </p:cNvSpPr>
          <p:nvPr>
            <p:ph type="dt" sz="half" idx="15"/>
          </p:nvPr>
        </p:nvSpPr>
        <p:spPr/>
        <p:txBody>
          <a:bodyPr/>
          <a:lstStyle/>
          <a:p>
            <a:endParaRPr lang="en-US" dirty="0"/>
          </a:p>
        </p:txBody>
      </p:sp>
      <p:sp>
        <p:nvSpPr>
          <p:cNvPr id="7" name="Footer Placeholder 6"/>
          <p:cNvSpPr>
            <a:spLocks noGrp="1"/>
          </p:cNvSpPr>
          <p:nvPr>
            <p:ph type="ftr" sz="quarter" idx="16"/>
          </p:nvPr>
        </p:nvSpPr>
        <p:spPr/>
        <p:txBody>
          <a:bodyPr/>
          <a:lstStyle/>
          <a:p>
            <a:r>
              <a:rPr lang="en-US" dirty="0"/>
              <a:t>Copyright © 2017 Accenture. All rights reserved.</a:t>
            </a:r>
          </a:p>
        </p:txBody>
      </p:sp>
      <p:sp>
        <p:nvSpPr>
          <p:cNvPr id="10" name="Slide Number Placeholder 9"/>
          <p:cNvSpPr>
            <a:spLocks noGrp="1"/>
          </p:cNvSpPr>
          <p:nvPr>
            <p:ph type="sldNum" sz="quarter" idx="17"/>
          </p:nvPr>
        </p:nvSpPr>
        <p:spPr/>
        <p:txBody>
          <a:bodyPr/>
          <a:lstStyle/>
          <a:p>
            <a:fld id="{4F9AC08D-23A9-440E-BCB9-AA1E9877CC38}" type="slidenum">
              <a:rPr lang="en-US" smtClean="0"/>
              <a:pPr/>
              <a:t>‹#›</a:t>
            </a:fld>
            <a:endParaRPr lang="en-US" dirty="0"/>
          </a:p>
        </p:txBody>
      </p:sp>
      <p:sp>
        <p:nvSpPr>
          <p:cNvPr id="6" name="Content Placeholder 5"/>
          <p:cNvSpPr>
            <a:spLocks noGrp="1"/>
          </p:cNvSpPr>
          <p:nvPr>
            <p:ph sz="quarter" idx="18"/>
          </p:nvPr>
        </p:nvSpPr>
        <p:spPr>
          <a:xfrm>
            <a:off x="381000" y="1828802"/>
            <a:ext cx="5715000" cy="4689475"/>
          </a:xfrm>
        </p:spPr>
        <p:txBody>
          <a:bodyPr>
            <a:normAutofit/>
          </a:bodyPr>
          <a:lstStyle>
            <a:lvl1pPr>
              <a:defRPr sz="2400"/>
            </a:lvl1pPr>
            <a:lvl2pPr>
              <a:spcAft>
                <a:spcPts val="1200"/>
              </a:spcAft>
              <a:defRPr sz="2000"/>
            </a:lvl2pPr>
            <a:lvl3pPr marL="514338" indent="-230182">
              <a:buFont typeface="Graphik" panose="020B0503030202060203" pitchFamily="34" charset="0"/>
              <a:buChar char="–"/>
              <a:defRPr sz="1600"/>
            </a:lvl3pPr>
            <a:lvl5pPr marL="857229" indent="-177796">
              <a:buFont typeface="Graphik" panose="020B0503030202060203" pitchFamily="34" charset="0"/>
              <a:buChar char="–"/>
              <a:defRPr/>
            </a:lvl5pPr>
          </a:lstStyle>
          <a:p>
            <a:pPr lvl="0"/>
            <a:r>
              <a:rPr lang="en-US" dirty="0"/>
              <a:t>Edit Master text styles</a:t>
            </a:r>
          </a:p>
          <a:p>
            <a:pPr lvl="1"/>
            <a:r>
              <a:rPr lang="en-US" dirty="0"/>
              <a:t>Second level</a:t>
            </a:r>
          </a:p>
          <a:p>
            <a:pPr lvl="2"/>
            <a:r>
              <a:rPr lang="en-US" dirty="0"/>
              <a:t>Third level</a:t>
            </a:r>
          </a:p>
        </p:txBody>
      </p:sp>
      <p:sp>
        <p:nvSpPr>
          <p:cNvPr id="11" name="Title 10"/>
          <p:cNvSpPr>
            <a:spLocks noGrp="1"/>
          </p:cNvSpPr>
          <p:nvPr>
            <p:ph type="title"/>
          </p:nvPr>
        </p:nvSpPr>
        <p:spPr>
          <a:xfrm>
            <a:off x="381000" y="380999"/>
            <a:ext cx="5715000" cy="990601"/>
          </a:xfrm>
        </p:spPr>
        <p:txBody>
          <a:bodyPr/>
          <a:lstStyle/>
          <a:p>
            <a:r>
              <a:rPr lang="en-US" dirty="0"/>
              <a:t>Click to edit Master title style</a:t>
            </a:r>
          </a:p>
        </p:txBody>
      </p:sp>
      <p:sp>
        <p:nvSpPr>
          <p:cNvPr id="8" name="Content Placeholder 5"/>
          <p:cNvSpPr>
            <a:spLocks noGrp="1"/>
          </p:cNvSpPr>
          <p:nvPr>
            <p:ph sz="quarter" idx="19"/>
          </p:nvPr>
        </p:nvSpPr>
        <p:spPr>
          <a:xfrm>
            <a:off x="6096000" y="1828802"/>
            <a:ext cx="5715000" cy="4689475"/>
          </a:xfrm>
        </p:spPr>
        <p:txBody>
          <a:bodyPr>
            <a:normAutofit/>
          </a:bodyPr>
          <a:lstStyle>
            <a:lvl1pPr>
              <a:defRPr sz="2400"/>
            </a:lvl1pPr>
            <a:lvl2pPr>
              <a:spcAft>
                <a:spcPts val="1200"/>
              </a:spcAft>
              <a:defRPr sz="2000"/>
            </a:lvl2pPr>
            <a:lvl3pPr marL="514338" indent="-230182">
              <a:buFont typeface="Graphik" panose="020B0503030202060203" pitchFamily="34" charset="0"/>
              <a:buChar char="–"/>
              <a:defRPr sz="1600"/>
            </a:lvl3pPr>
            <a:lvl5pPr marL="857229" indent="-177796">
              <a:buFont typeface="Graphik" panose="020B0503030202060203" pitchFamily="34" charset="0"/>
              <a:buChar char="–"/>
              <a:defRPr/>
            </a:lvl5p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35649408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and 2 Content">
    <p:spTree>
      <p:nvGrpSpPr>
        <p:cNvPr id="1" name=""/>
        <p:cNvGrpSpPr/>
        <p:nvPr/>
      </p:nvGrpSpPr>
      <p:grpSpPr>
        <a:xfrm>
          <a:off x="0" y="0"/>
          <a:ext cx="0" cy="0"/>
          <a:chOff x="0" y="0"/>
          <a:chExt cx="0" cy="0"/>
        </a:xfrm>
      </p:grpSpPr>
      <p:sp>
        <p:nvSpPr>
          <p:cNvPr id="2" name="Date Placeholder 1"/>
          <p:cNvSpPr>
            <a:spLocks noGrp="1"/>
          </p:cNvSpPr>
          <p:nvPr>
            <p:ph type="dt" sz="half" idx="15"/>
          </p:nvPr>
        </p:nvSpPr>
        <p:spPr/>
        <p:txBody>
          <a:bodyPr/>
          <a:lstStyle/>
          <a:p>
            <a:endParaRPr lang="en-US" dirty="0"/>
          </a:p>
        </p:txBody>
      </p:sp>
      <p:sp>
        <p:nvSpPr>
          <p:cNvPr id="7" name="Footer Placeholder 6"/>
          <p:cNvSpPr>
            <a:spLocks noGrp="1"/>
          </p:cNvSpPr>
          <p:nvPr>
            <p:ph type="ftr" sz="quarter" idx="16"/>
          </p:nvPr>
        </p:nvSpPr>
        <p:spPr/>
        <p:txBody>
          <a:bodyPr/>
          <a:lstStyle/>
          <a:p>
            <a:r>
              <a:rPr lang="en-US" dirty="0"/>
              <a:t>Copyright © 2017 Accenture. All rights reserved.</a:t>
            </a:r>
          </a:p>
        </p:txBody>
      </p:sp>
      <p:sp>
        <p:nvSpPr>
          <p:cNvPr id="10" name="Slide Number Placeholder 9"/>
          <p:cNvSpPr>
            <a:spLocks noGrp="1"/>
          </p:cNvSpPr>
          <p:nvPr>
            <p:ph type="sldNum" sz="quarter" idx="17"/>
          </p:nvPr>
        </p:nvSpPr>
        <p:spPr/>
        <p:txBody>
          <a:bodyPr/>
          <a:lstStyle/>
          <a:p>
            <a:fld id="{4F9AC08D-23A9-440E-BCB9-AA1E9877CC38}" type="slidenum">
              <a:rPr lang="en-US" smtClean="0"/>
              <a:pPr/>
              <a:t>‹#›</a:t>
            </a:fld>
            <a:endParaRPr lang="en-US" dirty="0"/>
          </a:p>
        </p:txBody>
      </p:sp>
      <p:sp>
        <p:nvSpPr>
          <p:cNvPr id="6" name="Content Placeholder 5"/>
          <p:cNvSpPr>
            <a:spLocks noGrp="1"/>
          </p:cNvSpPr>
          <p:nvPr>
            <p:ph sz="quarter" idx="18"/>
          </p:nvPr>
        </p:nvSpPr>
        <p:spPr>
          <a:xfrm>
            <a:off x="381000" y="1828802"/>
            <a:ext cx="5715000" cy="4689475"/>
          </a:xfrm>
        </p:spPr>
        <p:txBody>
          <a:bodyPr>
            <a:normAutofit/>
          </a:bodyPr>
          <a:lstStyle>
            <a:lvl1pPr>
              <a:defRPr sz="2400"/>
            </a:lvl1pPr>
            <a:lvl2pPr>
              <a:spcAft>
                <a:spcPts val="1200"/>
              </a:spcAft>
              <a:defRPr sz="2000"/>
            </a:lvl2pPr>
            <a:lvl3pPr marL="514338" indent="-230182">
              <a:buFont typeface="Graphik" panose="020B0503030202060203" pitchFamily="34" charset="0"/>
              <a:buChar char="–"/>
              <a:defRPr sz="1600"/>
            </a:lvl3pPr>
            <a:lvl5pPr marL="857229" indent="-177796">
              <a:buFont typeface="Graphik" panose="020B0503030202060203" pitchFamily="34" charset="0"/>
              <a:buChar char="–"/>
              <a:defRPr/>
            </a:lvl5pPr>
          </a:lstStyle>
          <a:p>
            <a:pPr lvl="0"/>
            <a:r>
              <a:rPr lang="en-US" dirty="0"/>
              <a:t>Edit Master text styles</a:t>
            </a:r>
          </a:p>
          <a:p>
            <a:pPr lvl="1"/>
            <a:r>
              <a:rPr lang="en-US" dirty="0"/>
              <a:t>Second level</a:t>
            </a:r>
          </a:p>
          <a:p>
            <a:pPr lvl="2"/>
            <a:r>
              <a:rPr lang="en-US" dirty="0"/>
              <a:t>Third level</a:t>
            </a:r>
          </a:p>
        </p:txBody>
      </p:sp>
      <p:sp>
        <p:nvSpPr>
          <p:cNvPr id="11" name="Title 10"/>
          <p:cNvSpPr>
            <a:spLocks noGrp="1"/>
          </p:cNvSpPr>
          <p:nvPr>
            <p:ph type="title"/>
          </p:nvPr>
        </p:nvSpPr>
        <p:spPr>
          <a:xfrm>
            <a:off x="381000" y="380999"/>
            <a:ext cx="11430000" cy="990601"/>
          </a:xfrm>
        </p:spPr>
        <p:txBody>
          <a:bodyPr/>
          <a:lstStyle/>
          <a:p>
            <a:r>
              <a:rPr lang="en-US" dirty="0"/>
              <a:t>Click to edit Master title style</a:t>
            </a:r>
          </a:p>
        </p:txBody>
      </p:sp>
      <p:sp>
        <p:nvSpPr>
          <p:cNvPr id="8" name="Content Placeholder 5"/>
          <p:cNvSpPr>
            <a:spLocks noGrp="1"/>
          </p:cNvSpPr>
          <p:nvPr>
            <p:ph sz="quarter" idx="19"/>
          </p:nvPr>
        </p:nvSpPr>
        <p:spPr>
          <a:xfrm>
            <a:off x="6096000" y="1828802"/>
            <a:ext cx="5715000" cy="4689475"/>
          </a:xfrm>
        </p:spPr>
        <p:txBody>
          <a:bodyPr>
            <a:normAutofit/>
          </a:bodyPr>
          <a:lstStyle>
            <a:lvl1pPr>
              <a:defRPr sz="2400"/>
            </a:lvl1pPr>
            <a:lvl2pPr>
              <a:spcAft>
                <a:spcPts val="1200"/>
              </a:spcAft>
              <a:defRPr sz="2000"/>
            </a:lvl2pPr>
            <a:lvl3pPr marL="514338" indent="-230182">
              <a:buFont typeface="Graphik" panose="020B0503030202060203" pitchFamily="34" charset="0"/>
              <a:buChar char="–"/>
              <a:defRPr sz="1600"/>
            </a:lvl3pPr>
            <a:lvl5pPr marL="857229" indent="-177796">
              <a:buFont typeface="Graphik" panose="020B0503030202060203" pitchFamily="34" charset="0"/>
              <a:buChar char="–"/>
              <a:defRPr/>
            </a:lvl5p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419727343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2 Titles and Content">
    <p:spTree>
      <p:nvGrpSpPr>
        <p:cNvPr id="1" name=""/>
        <p:cNvGrpSpPr/>
        <p:nvPr/>
      </p:nvGrpSpPr>
      <p:grpSpPr>
        <a:xfrm>
          <a:off x="0" y="0"/>
          <a:ext cx="0" cy="0"/>
          <a:chOff x="0" y="0"/>
          <a:chExt cx="0" cy="0"/>
        </a:xfrm>
      </p:grpSpPr>
      <p:sp>
        <p:nvSpPr>
          <p:cNvPr id="9" name="Text Placeholder 7"/>
          <p:cNvSpPr>
            <a:spLocks noGrp="1"/>
          </p:cNvSpPr>
          <p:nvPr>
            <p:ph type="body" sz="quarter" idx="14" hasCustomPrompt="1"/>
          </p:nvPr>
        </p:nvSpPr>
        <p:spPr>
          <a:xfrm>
            <a:off x="6096001" y="284723"/>
            <a:ext cx="5715000" cy="1086879"/>
          </a:xfrm>
        </p:spPr>
        <p:txBody>
          <a:bodyPr/>
          <a:lstStyle>
            <a:lvl1pPr marL="0" indent="0">
              <a:lnSpc>
                <a:spcPct val="85000"/>
              </a:lnSpc>
              <a:spcBef>
                <a:spcPts val="0"/>
              </a:spcBef>
              <a:spcAft>
                <a:spcPts val="0"/>
              </a:spcAft>
              <a:defRPr sz="1600" b="1" cap="all" baseline="0"/>
            </a:lvl1pPr>
            <a:lvl2pPr marL="0" indent="0">
              <a:lnSpc>
                <a:spcPct val="76000"/>
              </a:lnSpc>
              <a:spcBef>
                <a:spcPts val="0"/>
              </a:spcBef>
              <a:spcAft>
                <a:spcPts val="0"/>
              </a:spcAft>
              <a:buNone/>
              <a:defRPr sz="2600" b="1" cap="all" baseline="0">
                <a:latin typeface="+mj-lt"/>
              </a:defRPr>
            </a:lvl2pPr>
            <a:lvl3pPr>
              <a:lnSpc>
                <a:spcPct val="75000"/>
              </a:lnSpc>
              <a:spcAft>
                <a:spcPts val="0"/>
              </a:spcAft>
              <a:defRPr sz="2400" cap="all" baseline="0">
                <a:latin typeface="+mj-lt"/>
              </a:defRPr>
            </a:lvl3pPr>
          </a:lstStyle>
          <a:p>
            <a:pPr lvl="0"/>
            <a:r>
              <a:rPr lang="en-US" dirty="0"/>
              <a:t>First subtitle</a:t>
            </a:r>
          </a:p>
          <a:p>
            <a:pPr lvl="1"/>
            <a:r>
              <a:rPr lang="en-US" dirty="0"/>
              <a:t>Second SUBTITLE</a:t>
            </a:r>
          </a:p>
        </p:txBody>
      </p:sp>
      <p:sp>
        <p:nvSpPr>
          <p:cNvPr id="2" name="Date Placeholder 1"/>
          <p:cNvSpPr>
            <a:spLocks noGrp="1"/>
          </p:cNvSpPr>
          <p:nvPr>
            <p:ph type="dt" sz="half" idx="15"/>
          </p:nvPr>
        </p:nvSpPr>
        <p:spPr/>
        <p:txBody>
          <a:bodyPr/>
          <a:lstStyle/>
          <a:p>
            <a:endParaRPr lang="en-US" dirty="0"/>
          </a:p>
        </p:txBody>
      </p:sp>
      <p:sp>
        <p:nvSpPr>
          <p:cNvPr id="7" name="Footer Placeholder 6"/>
          <p:cNvSpPr>
            <a:spLocks noGrp="1"/>
          </p:cNvSpPr>
          <p:nvPr>
            <p:ph type="ftr" sz="quarter" idx="16"/>
          </p:nvPr>
        </p:nvSpPr>
        <p:spPr/>
        <p:txBody>
          <a:bodyPr/>
          <a:lstStyle/>
          <a:p>
            <a:r>
              <a:rPr lang="en-US" dirty="0"/>
              <a:t>Copyright © 2017 Accenture. All rights reserved.</a:t>
            </a:r>
          </a:p>
        </p:txBody>
      </p:sp>
      <p:sp>
        <p:nvSpPr>
          <p:cNvPr id="10" name="Slide Number Placeholder 9"/>
          <p:cNvSpPr>
            <a:spLocks noGrp="1"/>
          </p:cNvSpPr>
          <p:nvPr>
            <p:ph type="sldNum" sz="quarter" idx="17"/>
          </p:nvPr>
        </p:nvSpPr>
        <p:spPr/>
        <p:txBody>
          <a:bodyPr/>
          <a:lstStyle/>
          <a:p>
            <a:fld id="{4F9AC08D-23A9-440E-BCB9-AA1E9877CC38}" type="slidenum">
              <a:rPr lang="en-US" smtClean="0"/>
              <a:pPr/>
              <a:t>‹#›</a:t>
            </a:fld>
            <a:endParaRPr lang="en-US" dirty="0"/>
          </a:p>
        </p:txBody>
      </p:sp>
      <p:sp>
        <p:nvSpPr>
          <p:cNvPr id="4" name="Title 3"/>
          <p:cNvSpPr>
            <a:spLocks noGrp="1"/>
          </p:cNvSpPr>
          <p:nvPr>
            <p:ph type="title"/>
          </p:nvPr>
        </p:nvSpPr>
        <p:spPr>
          <a:xfrm>
            <a:off x="381001" y="380999"/>
            <a:ext cx="5715001" cy="990601"/>
          </a:xfrm>
        </p:spPr>
        <p:txBody>
          <a:bodyPr/>
          <a:lstStyle/>
          <a:p>
            <a:r>
              <a:rPr lang="en-US" dirty="0"/>
              <a:t>Click to edit Master title style</a:t>
            </a:r>
          </a:p>
        </p:txBody>
      </p:sp>
      <p:sp>
        <p:nvSpPr>
          <p:cNvPr id="12" name="Content Placeholder 11"/>
          <p:cNvSpPr>
            <a:spLocks noGrp="1"/>
          </p:cNvSpPr>
          <p:nvPr>
            <p:ph sz="quarter" idx="18"/>
          </p:nvPr>
        </p:nvSpPr>
        <p:spPr>
          <a:xfrm>
            <a:off x="381001" y="1828802"/>
            <a:ext cx="8572500" cy="4689475"/>
          </a:xfrm>
        </p:spPr>
        <p:txBody>
          <a:bodyPr/>
          <a:lstStyle>
            <a:lvl3pPr marL="514338" indent="-230182">
              <a:buFont typeface="Graphik" panose="020B0503030202060203" pitchFamily="34" charset="0"/>
              <a:buChar char="–"/>
              <a:defRPr/>
            </a:lvl3pPr>
            <a:lvl5pPr marL="857229" indent="-177796">
              <a:buFont typeface="Graphik" panose="020B0503030202060203" pitchFamily="34" charset="0"/>
              <a:buChar char="–"/>
              <a:defRPr/>
            </a:lvl5p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78796097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2 Titles and 2 Content">
    <p:spTree>
      <p:nvGrpSpPr>
        <p:cNvPr id="1" name=""/>
        <p:cNvGrpSpPr/>
        <p:nvPr/>
      </p:nvGrpSpPr>
      <p:grpSpPr>
        <a:xfrm>
          <a:off x="0" y="0"/>
          <a:ext cx="0" cy="0"/>
          <a:chOff x="0" y="0"/>
          <a:chExt cx="0" cy="0"/>
        </a:xfrm>
      </p:grpSpPr>
      <p:sp>
        <p:nvSpPr>
          <p:cNvPr id="9" name="Text Placeholder 7"/>
          <p:cNvSpPr>
            <a:spLocks noGrp="1"/>
          </p:cNvSpPr>
          <p:nvPr>
            <p:ph type="body" sz="quarter" idx="14" hasCustomPrompt="1"/>
          </p:nvPr>
        </p:nvSpPr>
        <p:spPr>
          <a:xfrm>
            <a:off x="6096001" y="284723"/>
            <a:ext cx="5715000" cy="1086879"/>
          </a:xfrm>
        </p:spPr>
        <p:txBody>
          <a:bodyPr/>
          <a:lstStyle>
            <a:lvl1pPr marL="0" indent="0">
              <a:lnSpc>
                <a:spcPct val="85000"/>
              </a:lnSpc>
              <a:spcBef>
                <a:spcPts val="0"/>
              </a:spcBef>
              <a:spcAft>
                <a:spcPts val="0"/>
              </a:spcAft>
              <a:defRPr sz="1600" b="1" cap="all" baseline="0"/>
            </a:lvl1pPr>
            <a:lvl2pPr marL="0" indent="0">
              <a:lnSpc>
                <a:spcPct val="76000"/>
              </a:lnSpc>
              <a:spcBef>
                <a:spcPts val="0"/>
              </a:spcBef>
              <a:spcAft>
                <a:spcPts val="0"/>
              </a:spcAft>
              <a:buNone/>
              <a:defRPr sz="2600" b="1" cap="all" baseline="0">
                <a:latin typeface="+mj-lt"/>
              </a:defRPr>
            </a:lvl2pPr>
            <a:lvl3pPr>
              <a:lnSpc>
                <a:spcPct val="75000"/>
              </a:lnSpc>
              <a:spcAft>
                <a:spcPts val="0"/>
              </a:spcAft>
              <a:defRPr sz="2400" cap="all" baseline="0">
                <a:latin typeface="+mj-lt"/>
              </a:defRPr>
            </a:lvl3pPr>
          </a:lstStyle>
          <a:p>
            <a:pPr lvl="0"/>
            <a:r>
              <a:rPr lang="en-US" dirty="0"/>
              <a:t>First subtitle</a:t>
            </a:r>
          </a:p>
          <a:p>
            <a:pPr lvl="1"/>
            <a:r>
              <a:rPr lang="en-US" dirty="0"/>
              <a:t>Second SUBTITLE</a:t>
            </a:r>
          </a:p>
        </p:txBody>
      </p:sp>
      <p:sp>
        <p:nvSpPr>
          <p:cNvPr id="2" name="Date Placeholder 1"/>
          <p:cNvSpPr>
            <a:spLocks noGrp="1"/>
          </p:cNvSpPr>
          <p:nvPr>
            <p:ph type="dt" sz="half" idx="15"/>
          </p:nvPr>
        </p:nvSpPr>
        <p:spPr/>
        <p:txBody>
          <a:bodyPr/>
          <a:lstStyle/>
          <a:p>
            <a:endParaRPr lang="en-US" dirty="0"/>
          </a:p>
        </p:txBody>
      </p:sp>
      <p:sp>
        <p:nvSpPr>
          <p:cNvPr id="7" name="Footer Placeholder 6"/>
          <p:cNvSpPr>
            <a:spLocks noGrp="1"/>
          </p:cNvSpPr>
          <p:nvPr>
            <p:ph type="ftr" sz="quarter" idx="16"/>
          </p:nvPr>
        </p:nvSpPr>
        <p:spPr/>
        <p:txBody>
          <a:bodyPr/>
          <a:lstStyle/>
          <a:p>
            <a:r>
              <a:rPr lang="en-US" dirty="0"/>
              <a:t>Copyright © 2017 Accenture. All rights reserved.</a:t>
            </a:r>
          </a:p>
        </p:txBody>
      </p:sp>
      <p:sp>
        <p:nvSpPr>
          <p:cNvPr id="10" name="Slide Number Placeholder 9"/>
          <p:cNvSpPr>
            <a:spLocks noGrp="1"/>
          </p:cNvSpPr>
          <p:nvPr>
            <p:ph type="sldNum" sz="quarter" idx="17"/>
          </p:nvPr>
        </p:nvSpPr>
        <p:spPr/>
        <p:txBody>
          <a:bodyPr/>
          <a:lstStyle/>
          <a:p>
            <a:fld id="{4F9AC08D-23A9-440E-BCB9-AA1E9877CC38}" type="slidenum">
              <a:rPr lang="en-US" smtClean="0"/>
              <a:pPr/>
              <a:t>‹#›</a:t>
            </a:fld>
            <a:endParaRPr lang="en-US" dirty="0"/>
          </a:p>
        </p:txBody>
      </p:sp>
      <p:sp>
        <p:nvSpPr>
          <p:cNvPr id="4" name="Title 3"/>
          <p:cNvSpPr>
            <a:spLocks noGrp="1"/>
          </p:cNvSpPr>
          <p:nvPr>
            <p:ph type="title"/>
          </p:nvPr>
        </p:nvSpPr>
        <p:spPr>
          <a:xfrm>
            <a:off x="381001" y="380999"/>
            <a:ext cx="5715001" cy="990601"/>
          </a:xfrm>
        </p:spPr>
        <p:txBody>
          <a:bodyPr/>
          <a:lstStyle/>
          <a:p>
            <a:r>
              <a:rPr lang="en-US" dirty="0"/>
              <a:t>Click to edit Master title style</a:t>
            </a:r>
          </a:p>
        </p:txBody>
      </p:sp>
      <p:sp>
        <p:nvSpPr>
          <p:cNvPr id="12" name="Content Placeholder 11"/>
          <p:cNvSpPr>
            <a:spLocks noGrp="1"/>
          </p:cNvSpPr>
          <p:nvPr>
            <p:ph sz="quarter" idx="18"/>
          </p:nvPr>
        </p:nvSpPr>
        <p:spPr>
          <a:xfrm>
            <a:off x="381001" y="1828802"/>
            <a:ext cx="5715000" cy="4689475"/>
          </a:xfrm>
        </p:spPr>
        <p:txBody>
          <a:bodyPr/>
          <a:lstStyle>
            <a:lvl3pPr marL="514338" indent="-230182">
              <a:buFont typeface="Graphik" panose="020B0503030202060203" pitchFamily="34" charset="0"/>
              <a:buChar char="–"/>
              <a:defRPr/>
            </a:lvl3pPr>
            <a:lvl5pPr marL="857229" indent="-177796">
              <a:buFont typeface="Graphik" panose="020B0503030202060203" pitchFamily="34" charset="0"/>
              <a:buChar char="–"/>
              <a:defRPr/>
            </a:lvl5pPr>
          </a:lstStyle>
          <a:p>
            <a:pPr lvl="0"/>
            <a:r>
              <a:rPr lang="en-US" dirty="0"/>
              <a:t>Edit Master text styles</a:t>
            </a:r>
          </a:p>
          <a:p>
            <a:pPr lvl="1"/>
            <a:r>
              <a:rPr lang="en-US" dirty="0"/>
              <a:t>Second level</a:t>
            </a:r>
          </a:p>
          <a:p>
            <a:pPr lvl="2"/>
            <a:r>
              <a:rPr lang="en-US" dirty="0"/>
              <a:t>Third level</a:t>
            </a:r>
          </a:p>
        </p:txBody>
      </p:sp>
      <p:sp>
        <p:nvSpPr>
          <p:cNvPr id="8" name="Content Placeholder 11"/>
          <p:cNvSpPr>
            <a:spLocks noGrp="1"/>
          </p:cNvSpPr>
          <p:nvPr>
            <p:ph sz="quarter" idx="19"/>
          </p:nvPr>
        </p:nvSpPr>
        <p:spPr>
          <a:xfrm>
            <a:off x="6103621" y="1828804"/>
            <a:ext cx="5715000" cy="4689475"/>
          </a:xfrm>
        </p:spPr>
        <p:txBody>
          <a:bodyPr/>
          <a:lstStyle>
            <a:lvl3pPr marL="514338" indent="-230182">
              <a:buFont typeface="Graphik" panose="020B0503030202060203" pitchFamily="34" charset="0"/>
              <a:buChar char="–"/>
              <a:defRPr/>
            </a:lvl3pPr>
            <a:lvl5pPr marL="857229" indent="-177796">
              <a:buFont typeface="Graphik" panose="020B0503030202060203" pitchFamily="34" charset="0"/>
              <a:buChar char="–"/>
              <a:defRPr/>
            </a:lvl5p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40064592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Date Placeholder 1"/>
          <p:cNvSpPr>
            <a:spLocks noGrp="1"/>
          </p:cNvSpPr>
          <p:nvPr>
            <p:ph type="dt" sz="half" idx="15"/>
          </p:nvPr>
        </p:nvSpPr>
        <p:spPr/>
        <p:txBody>
          <a:bodyPr/>
          <a:lstStyle/>
          <a:p>
            <a:endParaRPr lang="en-US" dirty="0"/>
          </a:p>
        </p:txBody>
      </p:sp>
      <p:sp>
        <p:nvSpPr>
          <p:cNvPr id="7" name="Footer Placeholder 6"/>
          <p:cNvSpPr>
            <a:spLocks noGrp="1"/>
          </p:cNvSpPr>
          <p:nvPr>
            <p:ph type="ftr" sz="quarter" idx="16"/>
          </p:nvPr>
        </p:nvSpPr>
        <p:spPr/>
        <p:txBody>
          <a:bodyPr/>
          <a:lstStyle/>
          <a:p>
            <a:r>
              <a:rPr lang="en-US" dirty="0"/>
              <a:t>Copyright © 2017 Accenture. All rights reserved.</a:t>
            </a:r>
          </a:p>
        </p:txBody>
      </p:sp>
      <p:sp>
        <p:nvSpPr>
          <p:cNvPr id="10" name="Slide Number Placeholder 9"/>
          <p:cNvSpPr>
            <a:spLocks noGrp="1"/>
          </p:cNvSpPr>
          <p:nvPr>
            <p:ph type="sldNum" sz="quarter" idx="17"/>
          </p:nvPr>
        </p:nvSpPr>
        <p:spPr/>
        <p:txBody>
          <a:bodyPr/>
          <a:lstStyle/>
          <a:p>
            <a:fld id="{4F9AC08D-23A9-440E-BCB9-AA1E9877CC38}" type="slidenum">
              <a:rPr lang="en-US" smtClean="0"/>
              <a:pPr/>
              <a:t>‹#›</a:t>
            </a:fld>
            <a:endParaRPr lang="en-US" dirty="0"/>
          </a:p>
        </p:txBody>
      </p:sp>
      <p:sp>
        <p:nvSpPr>
          <p:cNvPr id="11" name="Title 10"/>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415029370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Footers Only: Ligh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dirty="0"/>
              <a:t>Copyright © 2018 Accenture. All rights reserved.</a:t>
            </a:r>
          </a:p>
        </p:txBody>
      </p:sp>
      <p:sp>
        <p:nvSpPr>
          <p:cNvPr id="7" name="Slide Number Placeholder 6"/>
          <p:cNvSpPr>
            <a:spLocks noGrp="1"/>
          </p:cNvSpPr>
          <p:nvPr>
            <p:ph type="sldNum" sz="quarter" idx="12"/>
          </p:nvPr>
        </p:nvSpPr>
        <p:spPr/>
        <p:txBody>
          <a:bodyPr/>
          <a:lstStyle/>
          <a:p>
            <a:fld id="{4F9AC08D-23A9-440E-BCB9-AA1E9877CC38}" type="slidenum">
              <a:rPr lang="en-US" smtClean="0"/>
              <a:pPr/>
              <a:t>‹#›</a:t>
            </a:fld>
            <a:endParaRPr lang="en-US" dirty="0"/>
          </a:p>
        </p:txBody>
      </p:sp>
    </p:spTree>
    <p:extLst>
      <p:ext uri="{BB962C8B-B14F-4D97-AF65-F5344CB8AC3E}">
        <p14:creationId xmlns:p14="http://schemas.microsoft.com/office/powerpoint/2010/main" val="189113306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Footers Only: Dark">
    <p:bg>
      <p:bgPr>
        <a:gradFill>
          <a:gsLst>
            <a:gs pos="3000">
              <a:schemeClr val="accent1"/>
            </a:gs>
            <a:gs pos="100000">
              <a:schemeClr val="accent4"/>
            </a:gs>
          </a:gsLst>
          <a:lin ang="2700000" scaled="1"/>
        </a:gradFill>
        <a:effectLst/>
      </p:bgPr>
    </p:bg>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lvl1pPr>
              <a:defRPr>
                <a:solidFill>
                  <a:schemeClr val="bg1"/>
                </a:solidFill>
              </a:defRPr>
            </a:lvl1pPr>
          </a:lstStyle>
          <a:p>
            <a:endParaRPr lang="en-US" dirty="0"/>
          </a:p>
        </p:txBody>
      </p:sp>
      <p:sp>
        <p:nvSpPr>
          <p:cNvPr id="6" name="Footer Placeholder 5"/>
          <p:cNvSpPr>
            <a:spLocks noGrp="1"/>
          </p:cNvSpPr>
          <p:nvPr>
            <p:ph type="ftr" sz="quarter" idx="11"/>
          </p:nvPr>
        </p:nvSpPr>
        <p:spPr/>
        <p:txBody>
          <a:bodyPr/>
          <a:lstStyle>
            <a:lvl1pPr>
              <a:defRPr>
                <a:solidFill>
                  <a:schemeClr val="bg1"/>
                </a:solidFill>
              </a:defRPr>
            </a:lvl1pPr>
          </a:lstStyle>
          <a:p>
            <a:r>
              <a:rPr lang="en-US" dirty="0"/>
              <a:t>Copyright © 2017 Accenture. All rights reserved.</a:t>
            </a:r>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4F9AC08D-23A9-440E-BCB9-AA1E9877CC38}" type="slidenum">
              <a:rPr lang="en-US" smtClean="0"/>
              <a:pPr/>
              <a:t>‹#›</a:t>
            </a:fld>
            <a:endParaRPr lang="en-US" dirty="0"/>
          </a:p>
        </p:txBody>
      </p:sp>
    </p:spTree>
    <p:extLst>
      <p:ext uri="{BB962C8B-B14F-4D97-AF65-F5344CB8AC3E}">
        <p14:creationId xmlns:p14="http://schemas.microsoft.com/office/powerpoint/2010/main" val="17266773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le and 2 Content">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99133DF0-A060-4FAB-B592-9963E76C33A2}"/>
              </a:ext>
            </a:extLst>
          </p:cNvPr>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111" name="think-cell Slide" r:id="rId4" imgW="493" imgH="493" progId="TCLayout.ActiveDocument.1">
                  <p:embed/>
                </p:oleObj>
              </mc:Choice>
              <mc:Fallback>
                <p:oleObj name="think-cell Slide" r:id="rId4" imgW="493" imgH="493" progId="TCLayout.ActiveDocument.1">
                  <p:embed/>
                  <p:pic>
                    <p:nvPicPr>
                      <p:cNvPr id="2" name="Object 1" hidden="1">
                        <a:extLst>
                          <a:ext uri="{FF2B5EF4-FFF2-40B4-BE49-F238E27FC236}">
                            <a16:creationId xmlns:a16="http://schemas.microsoft.com/office/drawing/2014/main" id="{99133DF0-A060-4FAB-B592-9963E76C33A2}"/>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7" name="Footer Placeholder 6"/>
          <p:cNvSpPr>
            <a:spLocks noGrp="1"/>
          </p:cNvSpPr>
          <p:nvPr>
            <p:ph type="ftr" sz="quarter" idx="16"/>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lumMod val="65000"/>
                  </a:prstClr>
                </a:solidFill>
                <a:effectLst/>
                <a:uLnTx/>
                <a:uFillTx/>
                <a:latin typeface="Graphik"/>
                <a:ea typeface="+mn-ea"/>
                <a:cs typeface="+mn-cs"/>
              </a:rPr>
              <a:t>Copyright 2017 Accenture. All rights reserved.</a:t>
            </a:r>
          </a:p>
        </p:txBody>
      </p:sp>
      <p:sp>
        <p:nvSpPr>
          <p:cNvPr id="10" name="Slide Number Placeholder 9"/>
          <p:cNvSpPr>
            <a:spLocks noGrp="1"/>
          </p:cNvSpPr>
          <p:nvPr>
            <p:ph type="sldNum" sz="quarter" idx="17"/>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F9AC08D-23A9-440E-BCB9-AA1E9877CC38}" type="slidenum">
              <a:rPr kumimoji="0" lang="en-US" sz="1000" b="0" i="0" u="none" strike="noStrike" kern="1200" cap="none" spc="0" normalizeH="0" baseline="0" noProof="0" smtClean="0">
                <a:ln>
                  <a:noFill/>
                </a:ln>
                <a:solidFill>
                  <a:prstClr val="white">
                    <a:lumMod val="65000"/>
                  </a:prstClr>
                </a:solidFill>
                <a:effectLst/>
                <a:uLnTx/>
                <a:uFillTx/>
                <a:latin typeface="Graphi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prstClr val="white">
                  <a:lumMod val="65000"/>
                </a:prstClr>
              </a:solidFill>
              <a:effectLst/>
              <a:uLnTx/>
              <a:uFillTx/>
              <a:latin typeface="Graphik"/>
              <a:ea typeface="+mn-ea"/>
              <a:cs typeface="+mn-cs"/>
            </a:endParaRPr>
          </a:p>
        </p:txBody>
      </p:sp>
      <p:sp>
        <p:nvSpPr>
          <p:cNvPr id="6" name="Content Placeholder 5"/>
          <p:cNvSpPr>
            <a:spLocks noGrp="1"/>
          </p:cNvSpPr>
          <p:nvPr>
            <p:ph sz="quarter" idx="18"/>
          </p:nvPr>
        </p:nvSpPr>
        <p:spPr>
          <a:xfrm>
            <a:off x="381000" y="1828802"/>
            <a:ext cx="5715000" cy="4689475"/>
          </a:xfrm>
        </p:spPr>
        <p:txBody>
          <a:bodyPr>
            <a:normAutofit/>
          </a:bodyPr>
          <a:lstStyle>
            <a:lvl1pPr>
              <a:defRPr sz="2400"/>
            </a:lvl1pPr>
            <a:lvl2pPr>
              <a:spcAft>
                <a:spcPts val="1200"/>
              </a:spcAft>
              <a:defRPr sz="2000"/>
            </a:lvl2pPr>
            <a:lvl3pPr marL="514338" indent="-230182">
              <a:buFont typeface="Graphik" panose="020B0503030202060203" pitchFamily="34" charset="0"/>
              <a:buChar char="–"/>
              <a:defRPr sz="1600"/>
            </a:lvl3pPr>
            <a:lvl5pPr marL="857229" indent="-177796">
              <a:buFont typeface="Graphik" panose="020B0503030202060203" pitchFamily="34" charset="0"/>
              <a:buChar char="–"/>
              <a:defRPr/>
            </a:lvl5pPr>
          </a:lstStyle>
          <a:p>
            <a:pPr lvl="0"/>
            <a:r>
              <a:rPr lang="en-US" dirty="0"/>
              <a:t>Edit Master text styles</a:t>
            </a:r>
          </a:p>
          <a:p>
            <a:pPr lvl="1"/>
            <a:r>
              <a:rPr lang="en-US" dirty="0"/>
              <a:t>Second level</a:t>
            </a:r>
          </a:p>
          <a:p>
            <a:pPr lvl="2"/>
            <a:r>
              <a:rPr lang="en-US" dirty="0"/>
              <a:t>Third level</a:t>
            </a:r>
          </a:p>
        </p:txBody>
      </p:sp>
      <p:sp>
        <p:nvSpPr>
          <p:cNvPr id="11" name="Title 10"/>
          <p:cNvSpPr>
            <a:spLocks noGrp="1"/>
          </p:cNvSpPr>
          <p:nvPr>
            <p:ph type="title"/>
          </p:nvPr>
        </p:nvSpPr>
        <p:spPr>
          <a:xfrm>
            <a:off x="381000" y="380999"/>
            <a:ext cx="11430000" cy="990601"/>
          </a:xfrm>
        </p:spPr>
        <p:txBody>
          <a:bodyPr/>
          <a:lstStyle>
            <a:lvl1pPr>
              <a:defRPr>
                <a:solidFill>
                  <a:schemeClr val="bg2"/>
                </a:solidFill>
              </a:defRPr>
            </a:lvl1pPr>
          </a:lstStyle>
          <a:p>
            <a:r>
              <a:rPr lang="en-US" dirty="0"/>
              <a:t>Click to edit Master title style</a:t>
            </a:r>
          </a:p>
        </p:txBody>
      </p:sp>
      <p:sp>
        <p:nvSpPr>
          <p:cNvPr id="8" name="Content Placeholder 5"/>
          <p:cNvSpPr>
            <a:spLocks noGrp="1"/>
          </p:cNvSpPr>
          <p:nvPr>
            <p:ph sz="quarter" idx="19"/>
          </p:nvPr>
        </p:nvSpPr>
        <p:spPr>
          <a:xfrm>
            <a:off x="6096000" y="1828802"/>
            <a:ext cx="5715000" cy="4689475"/>
          </a:xfrm>
        </p:spPr>
        <p:txBody>
          <a:bodyPr>
            <a:normAutofit/>
          </a:bodyPr>
          <a:lstStyle>
            <a:lvl1pPr>
              <a:defRPr sz="2400"/>
            </a:lvl1pPr>
            <a:lvl2pPr>
              <a:spcAft>
                <a:spcPts val="1200"/>
              </a:spcAft>
              <a:defRPr sz="2000"/>
            </a:lvl2pPr>
            <a:lvl3pPr marL="514338" indent="-230182">
              <a:buFont typeface="Graphik" panose="020B0503030202060203" pitchFamily="34" charset="0"/>
              <a:buChar char="–"/>
              <a:defRPr sz="1600"/>
            </a:lvl3pPr>
            <a:lvl5pPr marL="857229" indent="-177796">
              <a:buFont typeface="Graphik" panose="020B0503030202060203" pitchFamily="34" charset="0"/>
              <a:buChar char="–"/>
              <a:defRPr/>
            </a:lvl5p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21150533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Short Headline and 1 Column">
    <p:spTree>
      <p:nvGrpSpPr>
        <p:cNvPr id="1" name=""/>
        <p:cNvGrpSpPr/>
        <p:nvPr/>
      </p:nvGrpSpPr>
      <p:grpSpPr>
        <a:xfrm>
          <a:off x="0" y="0"/>
          <a:ext cx="0" cy="0"/>
          <a:chOff x="0" y="0"/>
          <a:chExt cx="0" cy="0"/>
        </a:xfrm>
      </p:grpSpPr>
      <p:sp>
        <p:nvSpPr>
          <p:cNvPr id="6" name="Content Placeholder 5"/>
          <p:cNvSpPr>
            <a:spLocks noGrp="1"/>
          </p:cNvSpPr>
          <p:nvPr>
            <p:ph sz="quarter" idx="18"/>
          </p:nvPr>
        </p:nvSpPr>
        <p:spPr>
          <a:xfrm>
            <a:off x="381002" y="1828803"/>
            <a:ext cx="8572500" cy="4689475"/>
          </a:xfrm>
        </p:spPr>
        <p:txBody>
          <a:bodyPr/>
          <a:lstStyle>
            <a:lvl3pPr marL="514326" indent="-230177">
              <a:buFont typeface="Graphik" panose="020B0503030202060203" pitchFamily="34" charset="0"/>
              <a:buChar char="–"/>
              <a:defRPr/>
            </a:lvl3pPr>
            <a:lvl5pPr marL="857208" indent="-177792">
              <a:buFont typeface="Graphik" panose="020B0503030202060203" pitchFamily="34" charset="0"/>
              <a:buChar char="–"/>
              <a:defRPr/>
            </a:lvl5pPr>
          </a:lstStyle>
          <a:p>
            <a:pPr lvl="0"/>
            <a:r>
              <a:rPr lang="en-US" dirty="0"/>
              <a:t>Edit Master text styles</a:t>
            </a:r>
          </a:p>
          <a:p>
            <a:pPr lvl="1"/>
            <a:r>
              <a:rPr lang="en-US" dirty="0"/>
              <a:t>Second level</a:t>
            </a:r>
          </a:p>
          <a:p>
            <a:pPr lvl="2"/>
            <a:r>
              <a:rPr lang="en-US" dirty="0"/>
              <a:t>Third level</a:t>
            </a:r>
          </a:p>
        </p:txBody>
      </p:sp>
      <p:sp>
        <p:nvSpPr>
          <p:cNvPr id="11" name="Title 10"/>
          <p:cNvSpPr>
            <a:spLocks noGrp="1"/>
          </p:cNvSpPr>
          <p:nvPr>
            <p:ph type="title"/>
          </p:nvPr>
        </p:nvSpPr>
        <p:spPr>
          <a:xfrm>
            <a:off x="381000" y="381001"/>
            <a:ext cx="5715000" cy="990601"/>
          </a:xfrm>
        </p:spPr>
        <p:txBody>
          <a:bodyPr/>
          <a:lstStyle/>
          <a:p>
            <a:r>
              <a:rPr lang="en-US" dirty="0"/>
              <a:t>Click to edit Master title style</a:t>
            </a:r>
          </a:p>
        </p:txBody>
      </p:sp>
      <p:sp>
        <p:nvSpPr>
          <p:cNvPr id="3" name="Footer Placeholder 2"/>
          <p:cNvSpPr>
            <a:spLocks noGrp="1"/>
          </p:cNvSpPr>
          <p:nvPr>
            <p:ph type="ftr" sz="quarter" idx="20"/>
          </p:nvPr>
        </p:nvSpPr>
        <p:spPr/>
        <p:txBody>
          <a:bodyPr/>
          <a:lstStyle/>
          <a:p>
            <a:r>
              <a:rPr lang="en-US" dirty="0"/>
              <a:t>Copyright © 2018 Accenture. All rights reserved.</a:t>
            </a:r>
          </a:p>
        </p:txBody>
      </p:sp>
      <p:sp>
        <p:nvSpPr>
          <p:cNvPr id="4" name="Slide Number Placeholder 3"/>
          <p:cNvSpPr>
            <a:spLocks noGrp="1"/>
          </p:cNvSpPr>
          <p:nvPr>
            <p:ph type="sldNum" sz="quarter" idx="21"/>
          </p:nvPr>
        </p:nvSpPr>
        <p:spPr/>
        <p:txBody>
          <a:bodyPr/>
          <a:lstStyle/>
          <a:p>
            <a:fld id="{4F9AC08D-23A9-440E-BCB9-AA1E9877CC38}" type="slidenum">
              <a:rPr lang="en-US" smtClean="0"/>
              <a:pPr/>
              <a:t>‹#›</a:t>
            </a:fld>
            <a:endParaRPr lang="en-US" dirty="0"/>
          </a:p>
        </p:txBody>
      </p:sp>
    </p:spTree>
    <p:extLst>
      <p:ext uri="{BB962C8B-B14F-4D97-AF65-F5344CB8AC3E}">
        <p14:creationId xmlns:p14="http://schemas.microsoft.com/office/powerpoint/2010/main" val="308063219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Short Headline and 2 Columns">
    <p:spTree>
      <p:nvGrpSpPr>
        <p:cNvPr id="1" name=""/>
        <p:cNvGrpSpPr/>
        <p:nvPr/>
      </p:nvGrpSpPr>
      <p:grpSpPr>
        <a:xfrm>
          <a:off x="0" y="0"/>
          <a:ext cx="0" cy="0"/>
          <a:chOff x="0" y="0"/>
          <a:chExt cx="0" cy="0"/>
        </a:xfrm>
      </p:grpSpPr>
      <p:sp>
        <p:nvSpPr>
          <p:cNvPr id="7" name="Footer Placeholder 6"/>
          <p:cNvSpPr>
            <a:spLocks noGrp="1"/>
          </p:cNvSpPr>
          <p:nvPr>
            <p:ph type="ftr" sz="quarter" idx="16"/>
          </p:nvPr>
        </p:nvSpPr>
        <p:spPr/>
        <p:txBody>
          <a:bodyPr/>
          <a:lstStyle/>
          <a:p>
            <a:r>
              <a:rPr lang="en-US" dirty="0"/>
              <a:t>Copyright © 2018 Accenture. All rights reserved.</a:t>
            </a:r>
          </a:p>
        </p:txBody>
      </p:sp>
      <p:sp>
        <p:nvSpPr>
          <p:cNvPr id="10" name="Slide Number Placeholder 9"/>
          <p:cNvSpPr>
            <a:spLocks noGrp="1"/>
          </p:cNvSpPr>
          <p:nvPr>
            <p:ph type="sldNum" sz="quarter" idx="17"/>
          </p:nvPr>
        </p:nvSpPr>
        <p:spPr/>
        <p:txBody>
          <a:bodyPr/>
          <a:lstStyle/>
          <a:p>
            <a:fld id="{4F9AC08D-23A9-440E-BCB9-AA1E9877CC38}" type="slidenum">
              <a:rPr lang="en-US" smtClean="0"/>
              <a:pPr/>
              <a:t>‹#›</a:t>
            </a:fld>
            <a:endParaRPr lang="en-US"/>
          </a:p>
        </p:txBody>
      </p:sp>
      <p:sp>
        <p:nvSpPr>
          <p:cNvPr id="6" name="Content Placeholder 5"/>
          <p:cNvSpPr>
            <a:spLocks noGrp="1"/>
          </p:cNvSpPr>
          <p:nvPr>
            <p:ph sz="quarter" idx="18"/>
          </p:nvPr>
        </p:nvSpPr>
        <p:spPr>
          <a:xfrm>
            <a:off x="381000" y="1828803"/>
            <a:ext cx="5715000" cy="4689475"/>
          </a:xfrm>
        </p:spPr>
        <p:txBody>
          <a:bodyPr>
            <a:normAutofit/>
          </a:bodyPr>
          <a:lstStyle>
            <a:lvl1pPr>
              <a:defRPr sz="2400"/>
            </a:lvl1pPr>
            <a:lvl2pPr>
              <a:spcAft>
                <a:spcPts val="1200"/>
              </a:spcAft>
              <a:defRPr sz="2000"/>
            </a:lvl2pPr>
            <a:lvl3pPr marL="514326" indent="-230177">
              <a:buFont typeface="Graphik" panose="020B0503030202060203" pitchFamily="34" charset="0"/>
              <a:buChar char="–"/>
              <a:defRPr sz="1600"/>
            </a:lvl3pPr>
            <a:lvl5pPr marL="857208" indent="-177792">
              <a:buFont typeface="Graphik" panose="020B0503030202060203" pitchFamily="34" charset="0"/>
              <a:buChar char="–"/>
              <a:defRPr/>
            </a:lvl5pPr>
          </a:lstStyle>
          <a:p>
            <a:pPr lvl="0"/>
            <a:r>
              <a:rPr lang="en-US" dirty="0"/>
              <a:t>Edit Master text styles</a:t>
            </a:r>
          </a:p>
          <a:p>
            <a:pPr lvl="1"/>
            <a:r>
              <a:rPr lang="en-US" dirty="0"/>
              <a:t>Second level</a:t>
            </a:r>
          </a:p>
          <a:p>
            <a:pPr lvl="2"/>
            <a:r>
              <a:rPr lang="en-US" dirty="0"/>
              <a:t>Third level</a:t>
            </a:r>
          </a:p>
        </p:txBody>
      </p:sp>
      <p:sp>
        <p:nvSpPr>
          <p:cNvPr id="11" name="Title 10"/>
          <p:cNvSpPr>
            <a:spLocks noGrp="1"/>
          </p:cNvSpPr>
          <p:nvPr>
            <p:ph type="title"/>
          </p:nvPr>
        </p:nvSpPr>
        <p:spPr>
          <a:xfrm>
            <a:off x="381000" y="381001"/>
            <a:ext cx="5715000" cy="990601"/>
          </a:xfrm>
        </p:spPr>
        <p:txBody>
          <a:bodyPr/>
          <a:lstStyle/>
          <a:p>
            <a:r>
              <a:rPr lang="en-US" dirty="0"/>
              <a:t>Click to edit Master title style</a:t>
            </a:r>
          </a:p>
        </p:txBody>
      </p:sp>
      <p:sp>
        <p:nvSpPr>
          <p:cNvPr id="8" name="Content Placeholder 5"/>
          <p:cNvSpPr>
            <a:spLocks noGrp="1"/>
          </p:cNvSpPr>
          <p:nvPr>
            <p:ph sz="quarter" idx="19"/>
          </p:nvPr>
        </p:nvSpPr>
        <p:spPr>
          <a:xfrm>
            <a:off x="6096000" y="1828803"/>
            <a:ext cx="5715000" cy="4689475"/>
          </a:xfrm>
        </p:spPr>
        <p:txBody>
          <a:bodyPr>
            <a:normAutofit/>
          </a:bodyPr>
          <a:lstStyle>
            <a:lvl1pPr>
              <a:defRPr sz="2400"/>
            </a:lvl1pPr>
            <a:lvl2pPr>
              <a:spcAft>
                <a:spcPts val="1200"/>
              </a:spcAft>
              <a:defRPr sz="2000"/>
            </a:lvl2pPr>
            <a:lvl3pPr marL="514326" indent="-230177">
              <a:buFont typeface="Graphik" panose="020B0503030202060203" pitchFamily="34" charset="0"/>
              <a:buChar char="–"/>
              <a:defRPr sz="1600"/>
            </a:lvl3pPr>
            <a:lvl5pPr marL="857208" indent="-177792">
              <a:buFont typeface="Graphik" panose="020B0503030202060203" pitchFamily="34" charset="0"/>
              <a:buChar char="–"/>
              <a:defRPr/>
            </a:lvl5p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6178076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Short Headline Only">
    <p:spTree>
      <p:nvGrpSpPr>
        <p:cNvPr id="1" name=""/>
        <p:cNvGrpSpPr/>
        <p:nvPr/>
      </p:nvGrpSpPr>
      <p:grpSpPr>
        <a:xfrm>
          <a:off x="0" y="0"/>
          <a:ext cx="0" cy="0"/>
          <a:chOff x="0" y="0"/>
          <a:chExt cx="0" cy="0"/>
        </a:xfrm>
      </p:grpSpPr>
      <p:sp>
        <p:nvSpPr>
          <p:cNvPr id="7" name="Footer Placeholder 6"/>
          <p:cNvSpPr>
            <a:spLocks noGrp="1"/>
          </p:cNvSpPr>
          <p:nvPr>
            <p:ph type="ftr" sz="quarter" idx="16"/>
          </p:nvPr>
        </p:nvSpPr>
        <p:spPr/>
        <p:txBody>
          <a:bodyPr/>
          <a:lstStyle/>
          <a:p>
            <a:r>
              <a:rPr lang="en-US" dirty="0"/>
              <a:t>Copyright © 2018 Accenture. All rights reserved.</a:t>
            </a:r>
          </a:p>
        </p:txBody>
      </p:sp>
      <p:sp>
        <p:nvSpPr>
          <p:cNvPr id="10" name="Slide Number Placeholder 9"/>
          <p:cNvSpPr>
            <a:spLocks noGrp="1"/>
          </p:cNvSpPr>
          <p:nvPr>
            <p:ph type="sldNum" sz="quarter" idx="17"/>
          </p:nvPr>
        </p:nvSpPr>
        <p:spPr/>
        <p:txBody>
          <a:bodyPr/>
          <a:lstStyle/>
          <a:p>
            <a:fld id="{4F9AC08D-23A9-440E-BCB9-AA1E9877CC38}" type="slidenum">
              <a:rPr lang="en-US" smtClean="0"/>
              <a:pPr/>
              <a:t>‹#›</a:t>
            </a:fld>
            <a:endParaRPr lang="en-US"/>
          </a:p>
        </p:txBody>
      </p:sp>
      <p:sp>
        <p:nvSpPr>
          <p:cNvPr id="11" name="Title 10"/>
          <p:cNvSpPr>
            <a:spLocks noGrp="1"/>
          </p:cNvSpPr>
          <p:nvPr>
            <p:ph type="title"/>
          </p:nvPr>
        </p:nvSpPr>
        <p:spPr>
          <a:xfrm>
            <a:off x="381000" y="381001"/>
            <a:ext cx="5715000" cy="990601"/>
          </a:xfrm>
        </p:spPr>
        <p:txBody>
          <a:bodyPr/>
          <a:lstStyle/>
          <a:p>
            <a:r>
              <a:rPr lang="en-US" dirty="0"/>
              <a:t>Click to edit Master title style</a:t>
            </a:r>
          </a:p>
        </p:txBody>
      </p:sp>
    </p:spTree>
    <p:extLst>
      <p:ext uri="{BB962C8B-B14F-4D97-AF65-F5344CB8AC3E}">
        <p14:creationId xmlns:p14="http://schemas.microsoft.com/office/powerpoint/2010/main" val="136313537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Long Headline and 1 Column">
    <p:spTree>
      <p:nvGrpSpPr>
        <p:cNvPr id="1" name=""/>
        <p:cNvGrpSpPr/>
        <p:nvPr/>
      </p:nvGrpSpPr>
      <p:grpSpPr>
        <a:xfrm>
          <a:off x="0" y="0"/>
          <a:ext cx="0" cy="0"/>
          <a:chOff x="0" y="0"/>
          <a:chExt cx="0" cy="0"/>
        </a:xfrm>
      </p:grpSpPr>
      <p:sp>
        <p:nvSpPr>
          <p:cNvPr id="6" name="Content Placeholder 5"/>
          <p:cNvSpPr>
            <a:spLocks noGrp="1"/>
          </p:cNvSpPr>
          <p:nvPr>
            <p:ph sz="quarter" idx="18"/>
          </p:nvPr>
        </p:nvSpPr>
        <p:spPr>
          <a:xfrm>
            <a:off x="381002" y="1828803"/>
            <a:ext cx="8572500" cy="4689475"/>
          </a:xfrm>
        </p:spPr>
        <p:txBody>
          <a:bodyPr/>
          <a:lstStyle>
            <a:lvl3pPr marL="514326" indent="-230177">
              <a:buFont typeface="Graphik" panose="020B0503030202060203" pitchFamily="34" charset="0"/>
              <a:buChar char="–"/>
              <a:defRPr/>
            </a:lvl3pPr>
            <a:lvl5pPr marL="857208" indent="-177792">
              <a:buFont typeface="Graphik" panose="020B0503030202060203" pitchFamily="34" charset="0"/>
              <a:buChar char="–"/>
              <a:defRPr/>
            </a:lvl5pPr>
          </a:lstStyle>
          <a:p>
            <a:pPr lvl="0"/>
            <a:r>
              <a:rPr lang="en-US" dirty="0"/>
              <a:t>Edit Master text styles</a:t>
            </a:r>
          </a:p>
          <a:p>
            <a:pPr lvl="1"/>
            <a:r>
              <a:rPr lang="en-US" dirty="0"/>
              <a:t>Second level</a:t>
            </a:r>
          </a:p>
          <a:p>
            <a:pPr lvl="2"/>
            <a:r>
              <a:rPr lang="en-US" dirty="0"/>
              <a:t>Third level</a:t>
            </a:r>
          </a:p>
        </p:txBody>
      </p:sp>
      <p:sp>
        <p:nvSpPr>
          <p:cNvPr id="11" name="Title 10"/>
          <p:cNvSpPr>
            <a:spLocks noGrp="1"/>
          </p:cNvSpPr>
          <p:nvPr>
            <p:ph type="title"/>
          </p:nvPr>
        </p:nvSpPr>
        <p:spPr/>
        <p:txBody>
          <a:bodyPr/>
          <a:lstStyle/>
          <a:p>
            <a:r>
              <a:rPr lang="en-US" dirty="0"/>
              <a:t>Click to edit Master title style</a:t>
            </a:r>
          </a:p>
        </p:txBody>
      </p:sp>
      <p:sp>
        <p:nvSpPr>
          <p:cNvPr id="3" name="Footer Placeholder 2"/>
          <p:cNvSpPr>
            <a:spLocks noGrp="1"/>
          </p:cNvSpPr>
          <p:nvPr>
            <p:ph type="ftr" sz="quarter" idx="20"/>
          </p:nvPr>
        </p:nvSpPr>
        <p:spPr/>
        <p:txBody>
          <a:bodyPr/>
          <a:lstStyle/>
          <a:p>
            <a:r>
              <a:rPr lang="en-US" dirty="0"/>
              <a:t>Copyright © 2018 Accenture. All rights reserved.</a:t>
            </a:r>
          </a:p>
        </p:txBody>
      </p:sp>
      <p:sp>
        <p:nvSpPr>
          <p:cNvPr id="4" name="Slide Number Placeholder 3"/>
          <p:cNvSpPr>
            <a:spLocks noGrp="1"/>
          </p:cNvSpPr>
          <p:nvPr>
            <p:ph type="sldNum" sz="quarter" idx="21"/>
          </p:nvPr>
        </p:nvSpPr>
        <p:spPr/>
        <p:txBody>
          <a:bodyPr/>
          <a:lstStyle/>
          <a:p>
            <a:fld id="{4F9AC08D-23A9-440E-BCB9-AA1E9877CC38}" type="slidenum">
              <a:rPr lang="en-US" smtClean="0"/>
              <a:pPr/>
              <a:t>‹#›</a:t>
            </a:fld>
            <a:endParaRPr lang="en-US" dirty="0"/>
          </a:p>
        </p:txBody>
      </p:sp>
    </p:spTree>
    <p:extLst>
      <p:ext uri="{BB962C8B-B14F-4D97-AF65-F5344CB8AC3E}">
        <p14:creationId xmlns:p14="http://schemas.microsoft.com/office/powerpoint/2010/main" val="194524768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Long Headline and 2 Columns">
    <p:spTree>
      <p:nvGrpSpPr>
        <p:cNvPr id="1" name=""/>
        <p:cNvGrpSpPr/>
        <p:nvPr/>
      </p:nvGrpSpPr>
      <p:grpSpPr>
        <a:xfrm>
          <a:off x="0" y="0"/>
          <a:ext cx="0" cy="0"/>
          <a:chOff x="0" y="0"/>
          <a:chExt cx="0" cy="0"/>
        </a:xfrm>
      </p:grpSpPr>
      <p:sp>
        <p:nvSpPr>
          <p:cNvPr id="7" name="Footer Placeholder 6"/>
          <p:cNvSpPr>
            <a:spLocks noGrp="1"/>
          </p:cNvSpPr>
          <p:nvPr>
            <p:ph type="ftr" sz="quarter" idx="16"/>
          </p:nvPr>
        </p:nvSpPr>
        <p:spPr/>
        <p:txBody>
          <a:bodyPr/>
          <a:lstStyle/>
          <a:p>
            <a:r>
              <a:rPr lang="en-US" dirty="0"/>
              <a:t>Copyright © 2018 Accenture. All rights reserved.</a:t>
            </a:r>
          </a:p>
        </p:txBody>
      </p:sp>
      <p:sp>
        <p:nvSpPr>
          <p:cNvPr id="10" name="Slide Number Placeholder 9"/>
          <p:cNvSpPr>
            <a:spLocks noGrp="1"/>
          </p:cNvSpPr>
          <p:nvPr>
            <p:ph type="sldNum" sz="quarter" idx="17"/>
          </p:nvPr>
        </p:nvSpPr>
        <p:spPr/>
        <p:txBody>
          <a:bodyPr/>
          <a:lstStyle/>
          <a:p>
            <a:fld id="{4F9AC08D-23A9-440E-BCB9-AA1E9877CC38}" type="slidenum">
              <a:rPr lang="en-US" smtClean="0"/>
              <a:pPr/>
              <a:t>‹#›</a:t>
            </a:fld>
            <a:endParaRPr lang="en-US" dirty="0"/>
          </a:p>
        </p:txBody>
      </p:sp>
      <p:sp>
        <p:nvSpPr>
          <p:cNvPr id="6" name="Content Placeholder 5"/>
          <p:cNvSpPr>
            <a:spLocks noGrp="1"/>
          </p:cNvSpPr>
          <p:nvPr>
            <p:ph sz="quarter" idx="18"/>
          </p:nvPr>
        </p:nvSpPr>
        <p:spPr>
          <a:xfrm>
            <a:off x="381000" y="1828803"/>
            <a:ext cx="5715000" cy="4689475"/>
          </a:xfrm>
        </p:spPr>
        <p:txBody>
          <a:bodyPr>
            <a:normAutofit/>
          </a:bodyPr>
          <a:lstStyle>
            <a:lvl1pPr>
              <a:defRPr sz="2400"/>
            </a:lvl1pPr>
            <a:lvl2pPr>
              <a:spcAft>
                <a:spcPts val="1200"/>
              </a:spcAft>
              <a:defRPr sz="2000"/>
            </a:lvl2pPr>
            <a:lvl3pPr marL="514326" indent="-230177">
              <a:buFont typeface="Graphik" panose="020B0503030202060203" pitchFamily="34" charset="0"/>
              <a:buChar char="–"/>
              <a:defRPr sz="1600"/>
            </a:lvl3pPr>
            <a:lvl5pPr marL="857208" indent="-177792">
              <a:buFont typeface="Graphik" panose="020B0503030202060203" pitchFamily="34" charset="0"/>
              <a:buChar char="–"/>
              <a:defRPr/>
            </a:lvl5pPr>
          </a:lstStyle>
          <a:p>
            <a:pPr lvl="0"/>
            <a:r>
              <a:rPr lang="en-US" dirty="0"/>
              <a:t>Edit Master text styles</a:t>
            </a:r>
          </a:p>
          <a:p>
            <a:pPr lvl="1"/>
            <a:r>
              <a:rPr lang="en-US" dirty="0"/>
              <a:t>Second level</a:t>
            </a:r>
          </a:p>
          <a:p>
            <a:pPr lvl="2"/>
            <a:r>
              <a:rPr lang="en-US" dirty="0"/>
              <a:t>Third level</a:t>
            </a:r>
          </a:p>
        </p:txBody>
      </p:sp>
      <p:sp>
        <p:nvSpPr>
          <p:cNvPr id="11" name="Title 10"/>
          <p:cNvSpPr>
            <a:spLocks noGrp="1"/>
          </p:cNvSpPr>
          <p:nvPr>
            <p:ph type="title"/>
          </p:nvPr>
        </p:nvSpPr>
        <p:spPr>
          <a:xfrm>
            <a:off x="381000" y="381001"/>
            <a:ext cx="11430000" cy="990601"/>
          </a:xfrm>
        </p:spPr>
        <p:txBody>
          <a:bodyPr/>
          <a:lstStyle/>
          <a:p>
            <a:r>
              <a:rPr lang="en-US" dirty="0"/>
              <a:t>Click to edit Master title style</a:t>
            </a:r>
          </a:p>
        </p:txBody>
      </p:sp>
      <p:sp>
        <p:nvSpPr>
          <p:cNvPr id="8" name="Content Placeholder 5"/>
          <p:cNvSpPr>
            <a:spLocks noGrp="1"/>
          </p:cNvSpPr>
          <p:nvPr>
            <p:ph sz="quarter" idx="19"/>
          </p:nvPr>
        </p:nvSpPr>
        <p:spPr>
          <a:xfrm>
            <a:off x="6096000" y="1828803"/>
            <a:ext cx="5715000" cy="4689475"/>
          </a:xfrm>
        </p:spPr>
        <p:txBody>
          <a:bodyPr>
            <a:normAutofit/>
          </a:bodyPr>
          <a:lstStyle>
            <a:lvl1pPr>
              <a:defRPr sz="2400"/>
            </a:lvl1pPr>
            <a:lvl2pPr>
              <a:spcAft>
                <a:spcPts val="1200"/>
              </a:spcAft>
              <a:defRPr sz="2000"/>
            </a:lvl2pPr>
            <a:lvl3pPr marL="514326" indent="-230177">
              <a:buFont typeface="Graphik" panose="020B0503030202060203" pitchFamily="34" charset="0"/>
              <a:buChar char="–"/>
              <a:defRPr sz="1600"/>
            </a:lvl3pPr>
            <a:lvl5pPr marL="857208" indent="-177792">
              <a:buFont typeface="Graphik" panose="020B0503030202060203" pitchFamily="34" charset="0"/>
              <a:buChar char="–"/>
              <a:defRPr/>
            </a:lvl5p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91844955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Long Headline Only">
    <p:spTree>
      <p:nvGrpSpPr>
        <p:cNvPr id="1" name=""/>
        <p:cNvGrpSpPr/>
        <p:nvPr/>
      </p:nvGrpSpPr>
      <p:grpSpPr>
        <a:xfrm>
          <a:off x="0" y="0"/>
          <a:ext cx="0" cy="0"/>
          <a:chOff x="0" y="0"/>
          <a:chExt cx="0" cy="0"/>
        </a:xfrm>
      </p:grpSpPr>
      <p:sp>
        <p:nvSpPr>
          <p:cNvPr id="7" name="Footer Placeholder 6"/>
          <p:cNvSpPr>
            <a:spLocks noGrp="1"/>
          </p:cNvSpPr>
          <p:nvPr>
            <p:ph type="ftr" sz="quarter" idx="16"/>
          </p:nvPr>
        </p:nvSpPr>
        <p:spPr/>
        <p:txBody>
          <a:bodyPr/>
          <a:lstStyle/>
          <a:p>
            <a:r>
              <a:rPr lang="en-US" dirty="0"/>
              <a:t>Copyright © 2018 Accenture. All rights reserved.</a:t>
            </a:r>
          </a:p>
        </p:txBody>
      </p:sp>
      <p:sp>
        <p:nvSpPr>
          <p:cNvPr id="10" name="Slide Number Placeholder 9"/>
          <p:cNvSpPr>
            <a:spLocks noGrp="1"/>
          </p:cNvSpPr>
          <p:nvPr>
            <p:ph type="sldNum" sz="quarter" idx="17"/>
          </p:nvPr>
        </p:nvSpPr>
        <p:spPr/>
        <p:txBody>
          <a:bodyPr/>
          <a:lstStyle/>
          <a:p>
            <a:fld id="{4F9AC08D-23A9-440E-BCB9-AA1E9877CC38}" type="slidenum">
              <a:rPr lang="en-US" smtClean="0"/>
              <a:pPr/>
              <a:t>‹#›</a:t>
            </a:fld>
            <a:endParaRPr lang="en-US"/>
          </a:p>
        </p:txBody>
      </p:sp>
      <p:sp>
        <p:nvSpPr>
          <p:cNvPr id="11" name="Title 10"/>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59004828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with footers">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dirty="0"/>
              <a:t>Copyright © 2018 Accenture. All rights reserved.</a:t>
            </a:r>
          </a:p>
        </p:txBody>
      </p:sp>
      <p:sp>
        <p:nvSpPr>
          <p:cNvPr id="7" name="Slide Number Placeholder 6"/>
          <p:cNvSpPr>
            <a:spLocks noGrp="1"/>
          </p:cNvSpPr>
          <p:nvPr>
            <p:ph type="sldNum" sz="quarter" idx="12"/>
          </p:nvPr>
        </p:nvSpPr>
        <p:spPr/>
        <p:txBody>
          <a:bodyPr/>
          <a:lstStyle/>
          <a:p>
            <a:fld id="{4F9AC08D-23A9-440E-BCB9-AA1E9877CC38}" type="slidenum">
              <a:rPr lang="en-US" smtClean="0"/>
              <a:pPr/>
              <a:t>‹#›</a:t>
            </a:fld>
            <a:endParaRPr lang="en-US"/>
          </a:p>
        </p:txBody>
      </p:sp>
    </p:spTree>
    <p:extLst>
      <p:ext uri="{BB962C8B-B14F-4D97-AF65-F5344CB8AC3E}">
        <p14:creationId xmlns:p14="http://schemas.microsoft.com/office/powerpoint/2010/main" val="326999843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Short Headline and 1 Column">
    <p:spTree>
      <p:nvGrpSpPr>
        <p:cNvPr id="1" name=""/>
        <p:cNvGrpSpPr/>
        <p:nvPr/>
      </p:nvGrpSpPr>
      <p:grpSpPr>
        <a:xfrm>
          <a:off x="0" y="0"/>
          <a:ext cx="0" cy="0"/>
          <a:chOff x="0" y="0"/>
          <a:chExt cx="0" cy="0"/>
        </a:xfrm>
      </p:grpSpPr>
      <p:sp>
        <p:nvSpPr>
          <p:cNvPr id="6" name="Content Placeholder 5"/>
          <p:cNvSpPr>
            <a:spLocks noGrp="1"/>
          </p:cNvSpPr>
          <p:nvPr>
            <p:ph sz="quarter" idx="18"/>
          </p:nvPr>
        </p:nvSpPr>
        <p:spPr>
          <a:xfrm>
            <a:off x="381002" y="1828803"/>
            <a:ext cx="8572500" cy="4689475"/>
          </a:xfrm>
        </p:spPr>
        <p:txBody>
          <a:bodyPr/>
          <a:lstStyle>
            <a:lvl3pPr marL="514326" indent="-230177">
              <a:buFont typeface="Graphik" panose="020B0503030202060203" pitchFamily="34" charset="0"/>
              <a:buChar char="–"/>
              <a:defRPr/>
            </a:lvl3pPr>
            <a:lvl5pPr marL="857208" indent="-177792">
              <a:buFont typeface="Graphik" panose="020B0503030202060203" pitchFamily="34" charset="0"/>
              <a:buChar char="–"/>
              <a:defRPr/>
            </a:lvl5pPr>
          </a:lstStyle>
          <a:p>
            <a:pPr lvl="0"/>
            <a:r>
              <a:rPr lang="en-US" dirty="0"/>
              <a:t>Edit Master text styles</a:t>
            </a:r>
          </a:p>
          <a:p>
            <a:pPr lvl="1"/>
            <a:r>
              <a:rPr lang="en-US" dirty="0"/>
              <a:t>Second level</a:t>
            </a:r>
          </a:p>
          <a:p>
            <a:pPr lvl="2"/>
            <a:r>
              <a:rPr lang="en-US" dirty="0"/>
              <a:t>Third level</a:t>
            </a:r>
          </a:p>
        </p:txBody>
      </p:sp>
      <p:sp>
        <p:nvSpPr>
          <p:cNvPr id="11" name="Title 10"/>
          <p:cNvSpPr>
            <a:spLocks noGrp="1"/>
          </p:cNvSpPr>
          <p:nvPr>
            <p:ph type="title"/>
          </p:nvPr>
        </p:nvSpPr>
        <p:spPr>
          <a:xfrm>
            <a:off x="381000" y="381001"/>
            <a:ext cx="5715000" cy="990601"/>
          </a:xfrm>
        </p:spPr>
        <p:txBody>
          <a:bodyPr/>
          <a:lstStyle/>
          <a:p>
            <a:r>
              <a:rPr lang="en-US" dirty="0"/>
              <a:t>Click to edit Master title style</a:t>
            </a:r>
          </a:p>
        </p:txBody>
      </p:sp>
      <p:sp>
        <p:nvSpPr>
          <p:cNvPr id="3" name="Footer Placeholder 2"/>
          <p:cNvSpPr>
            <a:spLocks noGrp="1"/>
          </p:cNvSpPr>
          <p:nvPr>
            <p:ph type="ftr" sz="quarter" idx="20"/>
          </p:nvPr>
        </p:nvSpPr>
        <p:spPr/>
        <p:txBody>
          <a:bodyPr/>
          <a:lstStyle/>
          <a:p>
            <a:r>
              <a:rPr lang="en-US" dirty="0"/>
              <a:t>Copyright © 2019 Accenture. All rights reserved.</a:t>
            </a:r>
          </a:p>
        </p:txBody>
      </p:sp>
      <p:sp>
        <p:nvSpPr>
          <p:cNvPr id="4" name="Slide Number Placeholder 3"/>
          <p:cNvSpPr>
            <a:spLocks noGrp="1"/>
          </p:cNvSpPr>
          <p:nvPr>
            <p:ph type="sldNum" sz="quarter" idx="21"/>
          </p:nvPr>
        </p:nvSpPr>
        <p:spPr/>
        <p:txBody>
          <a:bodyPr/>
          <a:lstStyle/>
          <a:p>
            <a:fld id="{4F9AC08D-23A9-440E-BCB9-AA1E9877CC38}" type="slidenum">
              <a:rPr lang="en-US" smtClean="0"/>
              <a:pPr/>
              <a:t>‹#›</a:t>
            </a:fld>
            <a:endParaRPr lang="en-US" dirty="0"/>
          </a:p>
        </p:txBody>
      </p:sp>
    </p:spTree>
    <p:extLst>
      <p:ext uri="{BB962C8B-B14F-4D97-AF65-F5344CB8AC3E}">
        <p14:creationId xmlns:p14="http://schemas.microsoft.com/office/powerpoint/2010/main" val="110234925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Short Headline and 2 Columns">
    <p:spTree>
      <p:nvGrpSpPr>
        <p:cNvPr id="1" name=""/>
        <p:cNvGrpSpPr/>
        <p:nvPr/>
      </p:nvGrpSpPr>
      <p:grpSpPr>
        <a:xfrm>
          <a:off x="0" y="0"/>
          <a:ext cx="0" cy="0"/>
          <a:chOff x="0" y="0"/>
          <a:chExt cx="0" cy="0"/>
        </a:xfrm>
      </p:grpSpPr>
      <p:sp>
        <p:nvSpPr>
          <p:cNvPr id="7" name="Footer Placeholder 6"/>
          <p:cNvSpPr>
            <a:spLocks noGrp="1"/>
          </p:cNvSpPr>
          <p:nvPr>
            <p:ph type="ftr" sz="quarter" idx="16"/>
          </p:nvPr>
        </p:nvSpPr>
        <p:spPr/>
        <p:txBody>
          <a:bodyPr/>
          <a:lstStyle/>
          <a:p>
            <a:r>
              <a:rPr lang="en-US" dirty="0"/>
              <a:t>Copyright © 2019 Accenture. All rights reserved.</a:t>
            </a:r>
          </a:p>
        </p:txBody>
      </p:sp>
      <p:sp>
        <p:nvSpPr>
          <p:cNvPr id="10" name="Slide Number Placeholder 9"/>
          <p:cNvSpPr>
            <a:spLocks noGrp="1"/>
          </p:cNvSpPr>
          <p:nvPr>
            <p:ph type="sldNum" sz="quarter" idx="17"/>
          </p:nvPr>
        </p:nvSpPr>
        <p:spPr/>
        <p:txBody>
          <a:bodyPr/>
          <a:lstStyle/>
          <a:p>
            <a:fld id="{4F9AC08D-23A9-440E-BCB9-AA1E9877CC38}" type="slidenum">
              <a:rPr lang="en-US" smtClean="0"/>
              <a:pPr/>
              <a:t>‹#›</a:t>
            </a:fld>
            <a:endParaRPr lang="en-US"/>
          </a:p>
        </p:txBody>
      </p:sp>
      <p:sp>
        <p:nvSpPr>
          <p:cNvPr id="6" name="Content Placeholder 5"/>
          <p:cNvSpPr>
            <a:spLocks noGrp="1"/>
          </p:cNvSpPr>
          <p:nvPr>
            <p:ph sz="quarter" idx="18"/>
          </p:nvPr>
        </p:nvSpPr>
        <p:spPr>
          <a:xfrm>
            <a:off x="381000" y="1828803"/>
            <a:ext cx="5715000" cy="4689475"/>
          </a:xfrm>
        </p:spPr>
        <p:txBody>
          <a:bodyPr>
            <a:normAutofit/>
          </a:bodyPr>
          <a:lstStyle>
            <a:lvl1pPr>
              <a:defRPr sz="2400"/>
            </a:lvl1pPr>
            <a:lvl2pPr>
              <a:spcAft>
                <a:spcPts val="1200"/>
              </a:spcAft>
              <a:defRPr sz="2000"/>
            </a:lvl2pPr>
            <a:lvl3pPr marL="514326" indent="-230177">
              <a:buFont typeface="Graphik" panose="020B0503030202060203" pitchFamily="34" charset="0"/>
              <a:buChar char="–"/>
              <a:defRPr sz="1600"/>
            </a:lvl3pPr>
            <a:lvl5pPr marL="857208" indent="-177792">
              <a:buFont typeface="Graphik" panose="020B0503030202060203" pitchFamily="34" charset="0"/>
              <a:buChar char="–"/>
              <a:defRPr/>
            </a:lvl5pPr>
          </a:lstStyle>
          <a:p>
            <a:pPr lvl="0"/>
            <a:r>
              <a:rPr lang="en-US" dirty="0"/>
              <a:t>Edit Master text styles</a:t>
            </a:r>
          </a:p>
          <a:p>
            <a:pPr lvl="1"/>
            <a:r>
              <a:rPr lang="en-US" dirty="0"/>
              <a:t>Second level</a:t>
            </a:r>
          </a:p>
          <a:p>
            <a:pPr lvl="2"/>
            <a:r>
              <a:rPr lang="en-US" dirty="0"/>
              <a:t>Third level</a:t>
            </a:r>
          </a:p>
        </p:txBody>
      </p:sp>
      <p:sp>
        <p:nvSpPr>
          <p:cNvPr id="11" name="Title 10"/>
          <p:cNvSpPr>
            <a:spLocks noGrp="1"/>
          </p:cNvSpPr>
          <p:nvPr>
            <p:ph type="title"/>
          </p:nvPr>
        </p:nvSpPr>
        <p:spPr>
          <a:xfrm>
            <a:off x="381000" y="381001"/>
            <a:ext cx="5715000" cy="990601"/>
          </a:xfrm>
        </p:spPr>
        <p:txBody>
          <a:bodyPr/>
          <a:lstStyle/>
          <a:p>
            <a:r>
              <a:rPr lang="en-US" dirty="0"/>
              <a:t>Click to edit Master title style</a:t>
            </a:r>
          </a:p>
        </p:txBody>
      </p:sp>
      <p:sp>
        <p:nvSpPr>
          <p:cNvPr id="8" name="Content Placeholder 5"/>
          <p:cNvSpPr>
            <a:spLocks noGrp="1"/>
          </p:cNvSpPr>
          <p:nvPr>
            <p:ph sz="quarter" idx="19"/>
          </p:nvPr>
        </p:nvSpPr>
        <p:spPr>
          <a:xfrm>
            <a:off x="6096000" y="1828803"/>
            <a:ext cx="5715000" cy="4689475"/>
          </a:xfrm>
        </p:spPr>
        <p:txBody>
          <a:bodyPr>
            <a:normAutofit/>
          </a:bodyPr>
          <a:lstStyle>
            <a:lvl1pPr>
              <a:defRPr sz="2400"/>
            </a:lvl1pPr>
            <a:lvl2pPr>
              <a:spcAft>
                <a:spcPts val="1200"/>
              </a:spcAft>
              <a:defRPr sz="2000"/>
            </a:lvl2pPr>
            <a:lvl3pPr marL="514326" indent="-230177">
              <a:buFont typeface="Graphik" panose="020B0503030202060203" pitchFamily="34" charset="0"/>
              <a:buChar char="–"/>
              <a:defRPr sz="1600"/>
            </a:lvl3pPr>
            <a:lvl5pPr marL="857208" indent="-177792">
              <a:buFont typeface="Graphik" panose="020B0503030202060203" pitchFamily="34" charset="0"/>
              <a:buChar char="–"/>
              <a:defRPr/>
            </a:lvl5p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38456392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Short Headline Only">
    <p:spTree>
      <p:nvGrpSpPr>
        <p:cNvPr id="1" name=""/>
        <p:cNvGrpSpPr/>
        <p:nvPr/>
      </p:nvGrpSpPr>
      <p:grpSpPr>
        <a:xfrm>
          <a:off x="0" y="0"/>
          <a:ext cx="0" cy="0"/>
          <a:chOff x="0" y="0"/>
          <a:chExt cx="0" cy="0"/>
        </a:xfrm>
      </p:grpSpPr>
      <p:sp>
        <p:nvSpPr>
          <p:cNvPr id="7" name="Footer Placeholder 6"/>
          <p:cNvSpPr>
            <a:spLocks noGrp="1"/>
          </p:cNvSpPr>
          <p:nvPr>
            <p:ph type="ftr" sz="quarter" idx="16"/>
          </p:nvPr>
        </p:nvSpPr>
        <p:spPr/>
        <p:txBody>
          <a:bodyPr/>
          <a:lstStyle/>
          <a:p>
            <a:r>
              <a:rPr lang="en-US" dirty="0"/>
              <a:t>Copyright © 2019 Accenture. All rights reserved.</a:t>
            </a:r>
          </a:p>
        </p:txBody>
      </p:sp>
      <p:sp>
        <p:nvSpPr>
          <p:cNvPr id="10" name="Slide Number Placeholder 9"/>
          <p:cNvSpPr>
            <a:spLocks noGrp="1"/>
          </p:cNvSpPr>
          <p:nvPr>
            <p:ph type="sldNum" sz="quarter" idx="17"/>
          </p:nvPr>
        </p:nvSpPr>
        <p:spPr/>
        <p:txBody>
          <a:bodyPr/>
          <a:lstStyle/>
          <a:p>
            <a:fld id="{4F9AC08D-23A9-440E-BCB9-AA1E9877CC38}" type="slidenum">
              <a:rPr lang="en-US" smtClean="0"/>
              <a:pPr/>
              <a:t>‹#›</a:t>
            </a:fld>
            <a:endParaRPr lang="en-US"/>
          </a:p>
        </p:txBody>
      </p:sp>
      <p:sp>
        <p:nvSpPr>
          <p:cNvPr id="11" name="Title 10"/>
          <p:cNvSpPr>
            <a:spLocks noGrp="1"/>
          </p:cNvSpPr>
          <p:nvPr>
            <p:ph type="title"/>
          </p:nvPr>
        </p:nvSpPr>
        <p:spPr>
          <a:xfrm>
            <a:off x="381000" y="381001"/>
            <a:ext cx="5715000" cy="990601"/>
          </a:xfrm>
        </p:spPr>
        <p:txBody>
          <a:bodyPr/>
          <a:lstStyle/>
          <a:p>
            <a:r>
              <a:rPr lang="en-US" dirty="0"/>
              <a:t>Click to edit Master title style</a:t>
            </a:r>
          </a:p>
        </p:txBody>
      </p:sp>
    </p:spTree>
    <p:extLst>
      <p:ext uri="{BB962C8B-B14F-4D97-AF65-F5344CB8AC3E}">
        <p14:creationId xmlns:p14="http://schemas.microsoft.com/office/powerpoint/2010/main" val="10263269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itle Slide: Imagery">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308" y="1"/>
            <a:ext cx="12194679" cy="6859507"/>
          </a:xfrm>
          <a:prstGeom prst="rect">
            <a:avLst/>
          </a:prstGeom>
        </p:spPr>
      </p:pic>
      <p:pic>
        <p:nvPicPr>
          <p:cNvPr id="3" name="Picture 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80999" y="525942"/>
            <a:ext cx="1965960" cy="519639"/>
          </a:xfrm>
          <a:prstGeom prst="rect">
            <a:avLst/>
          </a:prstGeom>
        </p:spPr>
      </p:pic>
      <p:sp>
        <p:nvSpPr>
          <p:cNvPr id="15" name="Title 1"/>
          <p:cNvSpPr>
            <a:spLocks noGrp="1"/>
          </p:cNvSpPr>
          <p:nvPr>
            <p:ph type="ctrTitle" hasCustomPrompt="1"/>
          </p:nvPr>
        </p:nvSpPr>
        <p:spPr>
          <a:xfrm>
            <a:off x="380999" y="1743075"/>
            <a:ext cx="8572500" cy="2706495"/>
          </a:xfrm>
        </p:spPr>
        <p:txBody>
          <a:bodyPr tIns="90000" anchor="t" anchorCtr="0">
            <a:spAutoFit/>
          </a:bodyPr>
          <a:lstStyle>
            <a:lvl1pPr algn="l">
              <a:lnSpc>
                <a:spcPct val="70000"/>
              </a:lnSpc>
              <a:defRPr sz="8000" spc="-151" baseline="0">
                <a:latin typeface="Graphik Black" panose="020B0A03030202060203" pitchFamily="34" charset="0"/>
              </a:defRPr>
            </a:lvl1pPr>
          </a:lstStyle>
          <a:p>
            <a:r>
              <a:rPr lang="en-US" dirty="0"/>
              <a:t>Cover SLIDE</a:t>
            </a:r>
            <a:br>
              <a:rPr lang="en-US" dirty="0"/>
            </a:br>
            <a:r>
              <a:rPr lang="en-US" dirty="0"/>
              <a:t>click to edit three lines</a:t>
            </a:r>
          </a:p>
        </p:txBody>
      </p:sp>
      <p:sp>
        <p:nvSpPr>
          <p:cNvPr id="16" name="Text Placeholder 7"/>
          <p:cNvSpPr>
            <a:spLocks noGrp="1"/>
          </p:cNvSpPr>
          <p:nvPr>
            <p:ph type="body" sz="quarter" idx="13" hasCustomPrompt="1"/>
          </p:nvPr>
        </p:nvSpPr>
        <p:spPr>
          <a:xfrm>
            <a:off x="381000" y="4508502"/>
            <a:ext cx="8572501" cy="527431"/>
          </a:xfrm>
        </p:spPr>
        <p:txBody>
          <a:bodyPr tIns="90000" bIns="0">
            <a:noAutofit/>
          </a:bodyPr>
          <a:lstStyle>
            <a:lvl1pPr marL="0" indent="0">
              <a:lnSpc>
                <a:spcPct val="65000"/>
              </a:lnSpc>
              <a:spcAft>
                <a:spcPts val="600"/>
              </a:spcAft>
              <a:defRPr sz="4400" b="1" cap="none" spc="-151" baseline="0">
                <a:latin typeface="+mn-lt"/>
              </a:defRPr>
            </a:lvl1pPr>
            <a:lvl2pPr marL="0" indent="0">
              <a:lnSpc>
                <a:spcPct val="100000"/>
              </a:lnSpc>
              <a:spcAft>
                <a:spcPts val="600"/>
              </a:spcAft>
              <a:defRPr sz="3200" b="0" cap="none" baseline="0">
                <a:latin typeface="+mn-lt"/>
              </a:defRPr>
            </a:lvl2pPr>
            <a:lvl3pPr marL="0" indent="0">
              <a:lnSpc>
                <a:spcPct val="100000"/>
              </a:lnSpc>
              <a:spcAft>
                <a:spcPts val="600"/>
              </a:spcAft>
              <a:defRPr sz="2400" b="0" cap="none" baseline="0">
                <a:latin typeface="+mn-lt"/>
              </a:defRPr>
            </a:lvl3pPr>
            <a:lvl4pPr marL="0" indent="0">
              <a:lnSpc>
                <a:spcPct val="100000"/>
              </a:lnSpc>
              <a:spcAft>
                <a:spcPts val="600"/>
              </a:spcAft>
              <a:buNone/>
              <a:defRPr sz="2000" b="0" cap="none" baseline="0">
                <a:latin typeface="+mn-lt"/>
              </a:defRPr>
            </a:lvl4pPr>
            <a:lvl5pPr marL="0" indent="0">
              <a:lnSpc>
                <a:spcPct val="100000"/>
              </a:lnSpc>
              <a:spcAft>
                <a:spcPts val="600"/>
              </a:spcAft>
              <a:buNone/>
              <a:defRPr sz="1200" b="0" cap="none" baseline="0">
                <a:latin typeface="+mn-lt"/>
              </a:defRPr>
            </a:lvl5pPr>
            <a:lvl7pPr>
              <a:defRPr b="1">
                <a:latin typeface="+mn-lt"/>
              </a:defRPr>
            </a:lvl7pPr>
            <a:lvl8pPr>
              <a:defRPr>
                <a:latin typeface="+mn-lt"/>
              </a:defRPr>
            </a:lvl8pPr>
            <a:lvl9pPr>
              <a:defRPr>
                <a:latin typeface="+mn-lt"/>
              </a:defRPr>
            </a:lvl9pPr>
          </a:lstStyle>
          <a:p>
            <a:pPr lvl="0"/>
            <a:r>
              <a:rPr lang="en-US" dirty="0"/>
              <a:t>Subtitle goes here</a:t>
            </a:r>
          </a:p>
        </p:txBody>
      </p:sp>
      <p:sp>
        <p:nvSpPr>
          <p:cNvPr id="17" name="Content Placeholder 10"/>
          <p:cNvSpPr>
            <a:spLocks noGrp="1"/>
          </p:cNvSpPr>
          <p:nvPr>
            <p:ph sz="quarter" idx="15" hasCustomPrompt="1"/>
          </p:nvPr>
        </p:nvSpPr>
        <p:spPr>
          <a:xfrm>
            <a:off x="380999" y="5719274"/>
            <a:ext cx="8572501" cy="523159"/>
          </a:xfrm>
        </p:spPr>
        <p:txBody>
          <a:bodyPr tIns="0" bIns="0">
            <a:normAutofit/>
          </a:bodyPr>
          <a:lstStyle>
            <a:lvl1pPr>
              <a:defRPr sz="3000" b="0" cap="none"/>
            </a:lvl1pPr>
          </a:lstStyle>
          <a:p>
            <a:pPr lvl="0"/>
            <a:r>
              <a:rPr lang="en-US" dirty="0"/>
              <a:t>Products: Title Goes Here</a:t>
            </a:r>
          </a:p>
        </p:txBody>
      </p:sp>
    </p:spTree>
    <p:extLst>
      <p:ext uri="{BB962C8B-B14F-4D97-AF65-F5344CB8AC3E}">
        <p14:creationId xmlns:p14="http://schemas.microsoft.com/office/powerpoint/2010/main" val="184459620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Long Headline and 1 Column">
    <p:spTree>
      <p:nvGrpSpPr>
        <p:cNvPr id="1" name=""/>
        <p:cNvGrpSpPr/>
        <p:nvPr/>
      </p:nvGrpSpPr>
      <p:grpSpPr>
        <a:xfrm>
          <a:off x="0" y="0"/>
          <a:ext cx="0" cy="0"/>
          <a:chOff x="0" y="0"/>
          <a:chExt cx="0" cy="0"/>
        </a:xfrm>
      </p:grpSpPr>
      <p:sp>
        <p:nvSpPr>
          <p:cNvPr id="6" name="Content Placeholder 5"/>
          <p:cNvSpPr>
            <a:spLocks noGrp="1"/>
          </p:cNvSpPr>
          <p:nvPr>
            <p:ph sz="quarter" idx="18"/>
          </p:nvPr>
        </p:nvSpPr>
        <p:spPr>
          <a:xfrm>
            <a:off x="381002" y="1828803"/>
            <a:ext cx="8572500" cy="4689475"/>
          </a:xfrm>
        </p:spPr>
        <p:txBody>
          <a:bodyPr/>
          <a:lstStyle>
            <a:lvl3pPr marL="514326" indent="-230177">
              <a:buFont typeface="Graphik" panose="020B0503030202060203" pitchFamily="34" charset="0"/>
              <a:buChar char="–"/>
              <a:defRPr/>
            </a:lvl3pPr>
            <a:lvl5pPr marL="857208" indent="-177792">
              <a:buFont typeface="Graphik" panose="020B0503030202060203" pitchFamily="34" charset="0"/>
              <a:buChar char="–"/>
              <a:defRPr/>
            </a:lvl5pPr>
          </a:lstStyle>
          <a:p>
            <a:pPr lvl="0"/>
            <a:r>
              <a:rPr lang="en-US" dirty="0"/>
              <a:t>Edit Master text styles</a:t>
            </a:r>
          </a:p>
          <a:p>
            <a:pPr lvl="1"/>
            <a:r>
              <a:rPr lang="en-US" dirty="0"/>
              <a:t>Second level</a:t>
            </a:r>
          </a:p>
          <a:p>
            <a:pPr lvl="2"/>
            <a:r>
              <a:rPr lang="en-US" dirty="0"/>
              <a:t>Third level</a:t>
            </a:r>
          </a:p>
        </p:txBody>
      </p:sp>
      <p:sp>
        <p:nvSpPr>
          <p:cNvPr id="11" name="Title 10"/>
          <p:cNvSpPr>
            <a:spLocks noGrp="1"/>
          </p:cNvSpPr>
          <p:nvPr>
            <p:ph type="title"/>
          </p:nvPr>
        </p:nvSpPr>
        <p:spPr/>
        <p:txBody>
          <a:bodyPr/>
          <a:lstStyle/>
          <a:p>
            <a:r>
              <a:rPr lang="en-US" dirty="0"/>
              <a:t>Click to edit Master title style</a:t>
            </a:r>
          </a:p>
        </p:txBody>
      </p:sp>
      <p:sp>
        <p:nvSpPr>
          <p:cNvPr id="3" name="Footer Placeholder 2"/>
          <p:cNvSpPr>
            <a:spLocks noGrp="1"/>
          </p:cNvSpPr>
          <p:nvPr>
            <p:ph type="ftr" sz="quarter" idx="20"/>
          </p:nvPr>
        </p:nvSpPr>
        <p:spPr/>
        <p:txBody>
          <a:bodyPr/>
          <a:lstStyle/>
          <a:p>
            <a:r>
              <a:rPr lang="en-US" dirty="0"/>
              <a:t>Copyright © 2019 Accenture. All rights reserved.</a:t>
            </a:r>
          </a:p>
        </p:txBody>
      </p:sp>
      <p:sp>
        <p:nvSpPr>
          <p:cNvPr id="4" name="Slide Number Placeholder 3"/>
          <p:cNvSpPr>
            <a:spLocks noGrp="1"/>
          </p:cNvSpPr>
          <p:nvPr>
            <p:ph type="sldNum" sz="quarter" idx="21"/>
          </p:nvPr>
        </p:nvSpPr>
        <p:spPr/>
        <p:txBody>
          <a:bodyPr/>
          <a:lstStyle/>
          <a:p>
            <a:fld id="{4F9AC08D-23A9-440E-BCB9-AA1E9877CC38}" type="slidenum">
              <a:rPr lang="en-US" smtClean="0"/>
              <a:pPr/>
              <a:t>‹#›</a:t>
            </a:fld>
            <a:endParaRPr lang="en-US" dirty="0"/>
          </a:p>
        </p:txBody>
      </p:sp>
    </p:spTree>
    <p:extLst>
      <p:ext uri="{BB962C8B-B14F-4D97-AF65-F5344CB8AC3E}">
        <p14:creationId xmlns:p14="http://schemas.microsoft.com/office/powerpoint/2010/main" val="281433265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Long Headline and 2 Columns">
    <p:spTree>
      <p:nvGrpSpPr>
        <p:cNvPr id="1" name=""/>
        <p:cNvGrpSpPr/>
        <p:nvPr/>
      </p:nvGrpSpPr>
      <p:grpSpPr>
        <a:xfrm>
          <a:off x="0" y="0"/>
          <a:ext cx="0" cy="0"/>
          <a:chOff x="0" y="0"/>
          <a:chExt cx="0" cy="0"/>
        </a:xfrm>
      </p:grpSpPr>
      <p:sp>
        <p:nvSpPr>
          <p:cNvPr id="7" name="Footer Placeholder 6"/>
          <p:cNvSpPr>
            <a:spLocks noGrp="1"/>
          </p:cNvSpPr>
          <p:nvPr>
            <p:ph type="ftr" sz="quarter" idx="16"/>
          </p:nvPr>
        </p:nvSpPr>
        <p:spPr/>
        <p:txBody>
          <a:bodyPr/>
          <a:lstStyle/>
          <a:p>
            <a:r>
              <a:rPr lang="en-US" dirty="0"/>
              <a:t>Copyright © 2019 Accenture. All rights reserved.</a:t>
            </a:r>
          </a:p>
        </p:txBody>
      </p:sp>
      <p:sp>
        <p:nvSpPr>
          <p:cNvPr id="10" name="Slide Number Placeholder 9"/>
          <p:cNvSpPr>
            <a:spLocks noGrp="1"/>
          </p:cNvSpPr>
          <p:nvPr>
            <p:ph type="sldNum" sz="quarter" idx="17"/>
          </p:nvPr>
        </p:nvSpPr>
        <p:spPr/>
        <p:txBody>
          <a:bodyPr/>
          <a:lstStyle/>
          <a:p>
            <a:fld id="{4F9AC08D-23A9-440E-BCB9-AA1E9877CC38}" type="slidenum">
              <a:rPr lang="en-US" smtClean="0"/>
              <a:pPr/>
              <a:t>‹#›</a:t>
            </a:fld>
            <a:endParaRPr lang="en-US" dirty="0"/>
          </a:p>
        </p:txBody>
      </p:sp>
      <p:sp>
        <p:nvSpPr>
          <p:cNvPr id="6" name="Content Placeholder 5"/>
          <p:cNvSpPr>
            <a:spLocks noGrp="1"/>
          </p:cNvSpPr>
          <p:nvPr>
            <p:ph sz="quarter" idx="18"/>
          </p:nvPr>
        </p:nvSpPr>
        <p:spPr>
          <a:xfrm>
            <a:off x="381000" y="1828803"/>
            <a:ext cx="5715000" cy="4689475"/>
          </a:xfrm>
        </p:spPr>
        <p:txBody>
          <a:bodyPr>
            <a:normAutofit/>
          </a:bodyPr>
          <a:lstStyle>
            <a:lvl1pPr>
              <a:defRPr sz="2400"/>
            </a:lvl1pPr>
            <a:lvl2pPr>
              <a:spcAft>
                <a:spcPts val="1200"/>
              </a:spcAft>
              <a:defRPr sz="2000"/>
            </a:lvl2pPr>
            <a:lvl3pPr marL="514326" indent="-230177">
              <a:buFont typeface="Graphik" panose="020B0503030202060203" pitchFamily="34" charset="0"/>
              <a:buChar char="–"/>
              <a:defRPr sz="1600"/>
            </a:lvl3pPr>
            <a:lvl5pPr marL="857208" indent="-177792">
              <a:buFont typeface="Graphik" panose="020B0503030202060203" pitchFamily="34" charset="0"/>
              <a:buChar char="–"/>
              <a:defRPr/>
            </a:lvl5pPr>
          </a:lstStyle>
          <a:p>
            <a:pPr lvl="0"/>
            <a:r>
              <a:rPr lang="en-US" dirty="0"/>
              <a:t>Edit Master text styles</a:t>
            </a:r>
          </a:p>
          <a:p>
            <a:pPr lvl="1"/>
            <a:r>
              <a:rPr lang="en-US" dirty="0"/>
              <a:t>Second level</a:t>
            </a:r>
          </a:p>
          <a:p>
            <a:pPr lvl="2"/>
            <a:r>
              <a:rPr lang="en-US" dirty="0"/>
              <a:t>Third level</a:t>
            </a:r>
          </a:p>
        </p:txBody>
      </p:sp>
      <p:sp>
        <p:nvSpPr>
          <p:cNvPr id="11" name="Title 10"/>
          <p:cNvSpPr>
            <a:spLocks noGrp="1"/>
          </p:cNvSpPr>
          <p:nvPr>
            <p:ph type="title"/>
          </p:nvPr>
        </p:nvSpPr>
        <p:spPr>
          <a:xfrm>
            <a:off x="381000" y="381001"/>
            <a:ext cx="11430000" cy="990601"/>
          </a:xfrm>
        </p:spPr>
        <p:txBody>
          <a:bodyPr/>
          <a:lstStyle/>
          <a:p>
            <a:r>
              <a:rPr lang="en-US" dirty="0"/>
              <a:t>Click to edit Master title style</a:t>
            </a:r>
          </a:p>
        </p:txBody>
      </p:sp>
      <p:sp>
        <p:nvSpPr>
          <p:cNvPr id="8" name="Content Placeholder 5"/>
          <p:cNvSpPr>
            <a:spLocks noGrp="1"/>
          </p:cNvSpPr>
          <p:nvPr>
            <p:ph sz="quarter" idx="19"/>
          </p:nvPr>
        </p:nvSpPr>
        <p:spPr>
          <a:xfrm>
            <a:off x="6096000" y="1828803"/>
            <a:ext cx="5715000" cy="4689475"/>
          </a:xfrm>
        </p:spPr>
        <p:txBody>
          <a:bodyPr>
            <a:normAutofit/>
          </a:bodyPr>
          <a:lstStyle>
            <a:lvl1pPr>
              <a:defRPr sz="2400"/>
            </a:lvl1pPr>
            <a:lvl2pPr>
              <a:spcAft>
                <a:spcPts val="1200"/>
              </a:spcAft>
              <a:defRPr sz="2000"/>
            </a:lvl2pPr>
            <a:lvl3pPr marL="514326" indent="-230177">
              <a:buFont typeface="Graphik" panose="020B0503030202060203" pitchFamily="34" charset="0"/>
              <a:buChar char="–"/>
              <a:defRPr sz="1600"/>
            </a:lvl3pPr>
            <a:lvl5pPr marL="857208" indent="-177792">
              <a:buFont typeface="Graphik" panose="020B0503030202060203" pitchFamily="34" charset="0"/>
              <a:buChar char="–"/>
              <a:defRPr/>
            </a:lvl5p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85828424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Long Headline Only">
    <p:spTree>
      <p:nvGrpSpPr>
        <p:cNvPr id="1" name=""/>
        <p:cNvGrpSpPr/>
        <p:nvPr/>
      </p:nvGrpSpPr>
      <p:grpSpPr>
        <a:xfrm>
          <a:off x="0" y="0"/>
          <a:ext cx="0" cy="0"/>
          <a:chOff x="0" y="0"/>
          <a:chExt cx="0" cy="0"/>
        </a:xfrm>
      </p:grpSpPr>
      <p:sp>
        <p:nvSpPr>
          <p:cNvPr id="7" name="Footer Placeholder 6"/>
          <p:cNvSpPr>
            <a:spLocks noGrp="1"/>
          </p:cNvSpPr>
          <p:nvPr>
            <p:ph type="ftr" sz="quarter" idx="16"/>
          </p:nvPr>
        </p:nvSpPr>
        <p:spPr/>
        <p:txBody>
          <a:bodyPr/>
          <a:lstStyle/>
          <a:p>
            <a:r>
              <a:rPr lang="en-US" dirty="0"/>
              <a:t>Copyright © 2019 Accenture. All rights reserved.</a:t>
            </a:r>
          </a:p>
        </p:txBody>
      </p:sp>
      <p:sp>
        <p:nvSpPr>
          <p:cNvPr id="10" name="Slide Number Placeholder 9"/>
          <p:cNvSpPr>
            <a:spLocks noGrp="1"/>
          </p:cNvSpPr>
          <p:nvPr>
            <p:ph type="sldNum" sz="quarter" idx="17"/>
          </p:nvPr>
        </p:nvSpPr>
        <p:spPr/>
        <p:txBody>
          <a:bodyPr/>
          <a:lstStyle/>
          <a:p>
            <a:fld id="{4F9AC08D-23A9-440E-BCB9-AA1E9877CC38}" type="slidenum">
              <a:rPr lang="en-US" smtClean="0"/>
              <a:pPr/>
              <a:t>‹#›</a:t>
            </a:fld>
            <a:endParaRPr lang="en-US"/>
          </a:p>
        </p:txBody>
      </p:sp>
      <p:sp>
        <p:nvSpPr>
          <p:cNvPr id="11" name="Title 10"/>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387069670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with footers">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dirty="0"/>
              <a:t>Copyright © 2019 Accenture. All rights reserved.</a:t>
            </a:r>
          </a:p>
        </p:txBody>
      </p:sp>
      <p:sp>
        <p:nvSpPr>
          <p:cNvPr id="7" name="Slide Number Placeholder 6"/>
          <p:cNvSpPr>
            <a:spLocks noGrp="1"/>
          </p:cNvSpPr>
          <p:nvPr>
            <p:ph type="sldNum" sz="quarter" idx="12"/>
          </p:nvPr>
        </p:nvSpPr>
        <p:spPr/>
        <p:txBody>
          <a:bodyPr/>
          <a:lstStyle/>
          <a:p>
            <a:fld id="{4F9AC08D-23A9-440E-BCB9-AA1E9877CC38}" type="slidenum">
              <a:rPr lang="en-US" smtClean="0"/>
              <a:pPr/>
              <a:t>‹#›</a:t>
            </a:fld>
            <a:endParaRPr lang="en-US"/>
          </a:p>
        </p:txBody>
      </p:sp>
    </p:spTree>
    <p:extLst>
      <p:ext uri="{BB962C8B-B14F-4D97-AF65-F5344CB8AC3E}">
        <p14:creationId xmlns:p14="http://schemas.microsoft.com/office/powerpoint/2010/main" val="72138563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Title Master: TOOTHPASTE">
    <p:bg>
      <p:bgPr>
        <a:solidFill>
          <a:schemeClr val="tx1"/>
        </a:solidFill>
        <a:effectLst/>
      </p:bgPr>
    </p:bg>
    <p:spTree>
      <p:nvGrpSpPr>
        <p:cNvPr id="1" name=""/>
        <p:cNvGrpSpPr/>
        <p:nvPr/>
      </p:nvGrpSpPr>
      <p:grpSpPr>
        <a:xfrm>
          <a:off x="0" y="0"/>
          <a:ext cx="0" cy="0"/>
          <a:chOff x="0" y="0"/>
          <a:chExt cx="0" cy="0"/>
        </a:xfrm>
      </p:grpSpPr>
      <p:sp>
        <p:nvSpPr>
          <p:cNvPr id="5" name="Title 1"/>
          <p:cNvSpPr>
            <a:spLocks noGrp="1"/>
          </p:cNvSpPr>
          <p:nvPr>
            <p:ph type="ctrTitle" hasCustomPrompt="1"/>
          </p:nvPr>
        </p:nvSpPr>
        <p:spPr>
          <a:xfrm>
            <a:off x="401817" y="430926"/>
            <a:ext cx="5714999" cy="3086100"/>
          </a:xfrm>
        </p:spPr>
        <p:txBody>
          <a:bodyPr tIns="0" anchor="t" anchorCtr="0">
            <a:noAutofit/>
          </a:bodyPr>
          <a:lstStyle>
            <a:lvl1pPr algn="l">
              <a:lnSpc>
                <a:spcPct val="70000"/>
              </a:lnSpc>
              <a:defRPr sz="6000">
                <a:solidFill>
                  <a:schemeClr val="bg1"/>
                </a:solidFill>
                <a:latin typeface="Graphik Super" panose="020B0B03030202060203" pitchFamily="34" charset="0"/>
              </a:defRPr>
            </a:lvl1pPr>
          </a:lstStyle>
          <a:p>
            <a:r>
              <a:rPr lang="en-US" dirty="0"/>
              <a:t>CLICK TO EDIT TITLE</a:t>
            </a:r>
          </a:p>
        </p:txBody>
      </p:sp>
      <p:sp>
        <p:nvSpPr>
          <p:cNvPr id="4" name="Slide Number Placeholder 5">
            <a:extLst>
              <a:ext uri="{FF2B5EF4-FFF2-40B4-BE49-F238E27FC236}">
                <a16:creationId xmlns:a16="http://schemas.microsoft.com/office/drawing/2014/main" id="{59C168B6-7F27-40C7-B620-6B6EE3E1EA28}"/>
              </a:ext>
            </a:extLst>
          </p:cNvPr>
          <p:cNvSpPr>
            <a:spLocks noGrp="1"/>
          </p:cNvSpPr>
          <p:nvPr>
            <p:ph type="sldNum" sz="quarter" idx="4"/>
          </p:nvPr>
        </p:nvSpPr>
        <p:spPr>
          <a:xfrm>
            <a:off x="11506203" y="6519010"/>
            <a:ext cx="304799" cy="206375"/>
          </a:xfrm>
          <a:prstGeom prst="rect">
            <a:avLst/>
          </a:prstGeom>
        </p:spPr>
        <p:txBody>
          <a:bodyPr vert="horz" lIns="0" tIns="0" rIns="0" bIns="0" rtlCol="0" anchor="b" anchorCtr="0"/>
          <a:lstStyle>
            <a:lvl1pPr algn="r">
              <a:defRPr sz="1000">
                <a:solidFill>
                  <a:schemeClr val="bg1">
                    <a:lumMod val="65000"/>
                  </a:schemeClr>
                </a:solidFill>
                <a:latin typeface="+mn-lt"/>
              </a:defRPr>
            </a:lvl1pPr>
          </a:lstStyle>
          <a:p>
            <a:fld id="{4F9AC08D-23A9-440E-BCB9-AA1E9877CC38}" type="slidenum">
              <a:rPr lang="en-US" smtClean="0">
                <a:solidFill>
                  <a:prstClr val="white">
                    <a:lumMod val="65000"/>
                  </a:prstClr>
                </a:solidFill>
              </a:rPr>
              <a:pPr/>
              <a:t>‹#›</a:t>
            </a:fld>
            <a:endParaRPr lang="en-US" dirty="0">
              <a:solidFill>
                <a:prstClr val="white">
                  <a:lumMod val="65000"/>
                </a:prstClr>
              </a:solidFill>
            </a:endParaRPr>
          </a:p>
        </p:txBody>
      </p:sp>
      <p:sp>
        <p:nvSpPr>
          <p:cNvPr id="6" name="Footer Placeholder 4">
            <a:extLst>
              <a:ext uri="{FF2B5EF4-FFF2-40B4-BE49-F238E27FC236}">
                <a16:creationId xmlns:a16="http://schemas.microsoft.com/office/drawing/2014/main" id="{25E18C51-33EB-4232-A5FF-5DD929CFEAC5}"/>
              </a:ext>
            </a:extLst>
          </p:cNvPr>
          <p:cNvSpPr>
            <a:spLocks noGrp="1"/>
          </p:cNvSpPr>
          <p:nvPr>
            <p:ph type="ftr" sz="quarter" idx="3"/>
          </p:nvPr>
        </p:nvSpPr>
        <p:spPr>
          <a:xfrm>
            <a:off x="381003" y="6519010"/>
            <a:ext cx="5714999" cy="206375"/>
          </a:xfrm>
          <a:prstGeom prst="rect">
            <a:avLst/>
          </a:prstGeom>
        </p:spPr>
        <p:txBody>
          <a:bodyPr vert="horz" lIns="0" tIns="0" rIns="0" bIns="0" rtlCol="0" anchor="b" anchorCtr="0"/>
          <a:lstStyle>
            <a:lvl1pPr algn="l">
              <a:defRPr sz="1000">
                <a:solidFill>
                  <a:schemeClr val="bg1">
                    <a:lumMod val="65000"/>
                  </a:schemeClr>
                </a:solidFill>
                <a:latin typeface="+mn-lt"/>
              </a:defRPr>
            </a:lvl1pPr>
          </a:lstStyle>
          <a:p>
            <a:r>
              <a:rPr lang="en-US">
                <a:solidFill>
                  <a:prstClr val="white">
                    <a:lumMod val="65000"/>
                  </a:prstClr>
                </a:solidFill>
              </a:rPr>
              <a:t>Copyright © 2019 Accenture. All rights reserved.</a:t>
            </a:r>
            <a:endParaRPr lang="en-US" dirty="0">
              <a:solidFill>
                <a:prstClr val="white">
                  <a:lumMod val="65000"/>
                </a:prstClr>
              </a:solidFill>
            </a:endParaRPr>
          </a:p>
        </p:txBody>
      </p:sp>
    </p:spTree>
    <p:extLst>
      <p:ext uri="{BB962C8B-B14F-4D97-AF65-F5344CB8AC3E}">
        <p14:creationId xmlns:p14="http://schemas.microsoft.com/office/powerpoint/2010/main" val="3557097302"/>
      </p:ext>
    </p:extLst>
  </p:cSld>
  <p:clrMapOvr>
    <a:overrideClrMapping bg1="dk1" tx1="lt1" bg2="dk2" tx2="lt2" accent1="accent1" accent2="accent2" accent3="accent3" accent4="accent4" accent5="accent5" accent6="accent6" hlink="hlink" folHlink="folHlink"/>
  </p:clrMapOvr>
  <p:extLst mod="1">
    <p:ext uri="{DCECCB84-F9BA-43D5-87BE-67443E8EF086}">
      <p15:sldGuideLst xmlns:p15="http://schemas.microsoft.com/office/powerpoint/2012/main">
        <p15:guide id="2" pos="3840">
          <p15:clr>
            <a:srgbClr val="FBAE40"/>
          </p15:clr>
        </p15:guide>
        <p15:guide id="3" pos="6024">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F5ACA38-0CD2-45E1-8255-58937A8FA382}"/>
              </a:ext>
            </a:extLst>
          </p:cNvPr>
          <p:cNvGraphicFramePr>
            <a:graphicFrameLocks noChangeAspect="1"/>
          </p:cNvGraphicFramePr>
          <p:nvPr userDrawn="1">
            <p:custDataLst>
              <p:tags r:id="rId2"/>
            </p:custDataLst>
            <p:extLst>
              <p:ext uri="{D42A27DB-BD31-4B8C-83A1-F6EECF244321}">
                <p14:modId xmlns:p14="http://schemas.microsoft.com/office/powerpoint/2010/main" val="3954630478"/>
              </p:ex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14351" name="think-cell Slide" r:id="rId5" imgW="395" imgH="396" progId="TCLayout.ActiveDocument.1">
                  <p:embed/>
                </p:oleObj>
              </mc:Choice>
              <mc:Fallback>
                <p:oleObj name="think-cell Slide" r:id="rId5" imgW="395" imgH="396" progId="TCLayout.ActiveDocument.1">
                  <p:embed/>
                  <p:pic>
                    <p:nvPicPr>
                      <p:cNvPr id="2" name="Object 1" hidden="1">
                        <a:extLst>
                          <a:ext uri="{FF2B5EF4-FFF2-40B4-BE49-F238E27FC236}">
                            <a16:creationId xmlns:a16="http://schemas.microsoft.com/office/drawing/2014/main" id="{1F5ACA38-0CD2-45E1-8255-58937A8FA382}"/>
                          </a:ext>
                        </a:extLst>
                      </p:cNvPr>
                      <p:cNvPicPr/>
                      <p:nvPr/>
                    </p:nvPicPr>
                    <p:blipFill>
                      <a:blip r:embed="rId6"/>
                      <a:stretch>
                        <a:fillRect/>
                      </a:stretch>
                    </p:blipFill>
                    <p:spPr>
                      <a:xfrm>
                        <a:off x="1589" y="1589"/>
                        <a:ext cx="1587" cy="1587"/>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93D3EC66-62A5-4B6F-A871-8B328ADDE7EE}"/>
              </a:ext>
            </a:extLst>
          </p:cNvPr>
          <p:cNvSpPr/>
          <p:nvPr userDrawn="1">
            <p:custDataLst>
              <p:tags r:id="rId3"/>
            </p:custDataLst>
          </p:nvPr>
        </p:nvSpPr>
        <p:spPr>
          <a:xfrm>
            <a:off x="0" y="0"/>
            <a:ext cx="211667" cy="2116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70000"/>
              </a:lnSpc>
              <a:spcBef>
                <a:spcPct val="0"/>
              </a:spcBef>
              <a:spcAft>
                <a:spcPct val="0"/>
              </a:spcAft>
            </a:pPr>
            <a:endParaRPr lang="en-US" sz="2399" b="1" i="0" baseline="0" dirty="0">
              <a:latin typeface="Graphik" panose="020B0503030202060203" pitchFamily="34" charset="0"/>
              <a:ea typeface="+mj-ea"/>
              <a:cs typeface="+mj-cs"/>
              <a:sym typeface="Graphik" panose="020B0503030202060203" pitchFamily="34" charset="0"/>
            </a:endParaRPr>
          </a:p>
        </p:txBody>
      </p:sp>
      <p:sp>
        <p:nvSpPr>
          <p:cNvPr id="9" name="Text Placeholder 8"/>
          <p:cNvSpPr>
            <a:spLocks noGrp="1"/>
          </p:cNvSpPr>
          <p:nvPr>
            <p:ph type="body" sz="quarter" idx="12"/>
          </p:nvPr>
        </p:nvSpPr>
        <p:spPr>
          <a:xfrm>
            <a:off x="345019" y="1427164"/>
            <a:ext cx="11348315" cy="4668837"/>
          </a:xfrm>
        </p:spPr>
        <p:txBody>
          <a:bodyPr/>
          <a:lstStyle>
            <a:lvl1pPr marL="0" indent="0">
              <a:buNone/>
              <a:defRPr sz="1867"/>
            </a:lvl1pPr>
            <a:lvl2pPr>
              <a:defRPr sz="1599"/>
            </a:lvl2pPr>
            <a:lvl3pPr>
              <a:defRPr sz="1467"/>
            </a:lvl3pPr>
            <a:lvl4pPr>
              <a:defRPr sz="1332"/>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Title 11"/>
          <p:cNvSpPr>
            <a:spLocks noGrp="1"/>
          </p:cNvSpPr>
          <p:nvPr>
            <p:ph type="title"/>
          </p:nvPr>
        </p:nvSpPr>
        <p:spPr>
          <a:xfrm>
            <a:off x="345020" y="332077"/>
            <a:ext cx="11348315" cy="776139"/>
          </a:xfrm>
        </p:spPr>
        <p:txBody>
          <a:bodyPr/>
          <a:lstStyle>
            <a:lvl1pPr>
              <a:defRPr sz="2399"/>
            </a:lvl1pPr>
          </a:lstStyle>
          <a:p>
            <a:r>
              <a:rPr lang="en-US" dirty="0"/>
              <a:t>Click to edit Master title style</a:t>
            </a:r>
            <a:endParaRPr lang="en-GB" dirty="0"/>
          </a:p>
        </p:txBody>
      </p:sp>
      <p:sp>
        <p:nvSpPr>
          <p:cNvPr id="6" name="Slide Number Placeholder 5">
            <a:extLst>
              <a:ext uri="{FF2B5EF4-FFF2-40B4-BE49-F238E27FC236}">
                <a16:creationId xmlns:a16="http://schemas.microsoft.com/office/drawing/2014/main" id="{AB273DB7-B34E-4A9C-A7D6-E278A81BDE38}"/>
              </a:ext>
            </a:extLst>
          </p:cNvPr>
          <p:cNvSpPr>
            <a:spLocks noGrp="1"/>
          </p:cNvSpPr>
          <p:nvPr>
            <p:ph type="sldNum" sz="quarter" idx="4"/>
          </p:nvPr>
        </p:nvSpPr>
        <p:spPr>
          <a:xfrm>
            <a:off x="11506203" y="6519010"/>
            <a:ext cx="304799" cy="206375"/>
          </a:xfrm>
          <a:prstGeom prst="rect">
            <a:avLst/>
          </a:prstGeom>
        </p:spPr>
        <p:txBody>
          <a:bodyPr vert="horz" lIns="0" tIns="0" rIns="0" bIns="0" rtlCol="0" anchor="b" anchorCtr="0"/>
          <a:lstStyle>
            <a:lvl1pPr algn="r">
              <a:defRPr sz="1000">
                <a:solidFill>
                  <a:schemeClr val="bg1">
                    <a:lumMod val="65000"/>
                  </a:schemeClr>
                </a:solidFill>
                <a:latin typeface="+mn-lt"/>
              </a:defRPr>
            </a:lvl1pPr>
          </a:lstStyle>
          <a:p>
            <a:fld id="{4F9AC08D-23A9-440E-BCB9-AA1E9877CC38}" type="slidenum">
              <a:rPr lang="en-US" smtClean="0">
                <a:solidFill>
                  <a:prstClr val="white">
                    <a:lumMod val="65000"/>
                  </a:prstClr>
                </a:solidFill>
              </a:rPr>
              <a:pPr/>
              <a:t>‹#›</a:t>
            </a:fld>
            <a:endParaRPr lang="en-US" dirty="0">
              <a:solidFill>
                <a:prstClr val="white">
                  <a:lumMod val="65000"/>
                </a:prstClr>
              </a:solidFill>
            </a:endParaRPr>
          </a:p>
        </p:txBody>
      </p:sp>
      <p:sp>
        <p:nvSpPr>
          <p:cNvPr id="7" name="Footer Placeholder 4">
            <a:extLst>
              <a:ext uri="{FF2B5EF4-FFF2-40B4-BE49-F238E27FC236}">
                <a16:creationId xmlns:a16="http://schemas.microsoft.com/office/drawing/2014/main" id="{CE5A5BAF-2706-4BB6-ADF3-96D6A636E80A}"/>
              </a:ext>
            </a:extLst>
          </p:cNvPr>
          <p:cNvSpPr>
            <a:spLocks noGrp="1"/>
          </p:cNvSpPr>
          <p:nvPr>
            <p:ph type="ftr" sz="quarter" idx="3"/>
          </p:nvPr>
        </p:nvSpPr>
        <p:spPr>
          <a:xfrm>
            <a:off x="381003" y="6519010"/>
            <a:ext cx="5714999" cy="206375"/>
          </a:xfrm>
          <a:prstGeom prst="rect">
            <a:avLst/>
          </a:prstGeom>
        </p:spPr>
        <p:txBody>
          <a:bodyPr vert="horz" lIns="0" tIns="0" rIns="0" bIns="0" rtlCol="0" anchor="b" anchorCtr="0"/>
          <a:lstStyle>
            <a:lvl1pPr algn="l">
              <a:defRPr sz="1000">
                <a:solidFill>
                  <a:schemeClr val="bg1">
                    <a:lumMod val="65000"/>
                  </a:schemeClr>
                </a:solidFill>
                <a:latin typeface="+mn-lt"/>
              </a:defRPr>
            </a:lvl1pPr>
          </a:lstStyle>
          <a:p>
            <a:r>
              <a:rPr lang="en-US">
                <a:solidFill>
                  <a:prstClr val="white">
                    <a:lumMod val="65000"/>
                  </a:prstClr>
                </a:solidFill>
              </a:rPr>
              <a:t>Copyright © 2019 Accenture. All rights reserved.</a:t>
            </a:r>
            <a:endParaRPr lang="en-US" dirty="0">
              <a:solidFill>
                <a:prstClr val="white">
                  <a:lumMod val="65000"/>
                </a:prstClr>
              </a:solidFill>
            </a:endParaRPr>
          </a:p>
        </p:txBody>
      </p:sp>
    </p:spTree>
    <p:extLst>
      <p:ext uri="{BB962C8B-B14F-4D97-AF65-F5344CB8AC3E}">
        <p14:creationId xmlns:p14="http://schemas.microsoft.com/office/powerpoint/2010/main" val="2040405458"/>
      </p:ext>
    </p:extLst>
  </p:cSld>
  <p:clrMapOvr>
    <a:overrideClrMapping bg1="lt1" tx1="dk1" bg2="lt2" tx2="dk2" accent1="accent1" accent2="accent2" accent3="accent3" accent4="accent4" accent5="accent5" accent6="accent6" hlink="hlink" folHlink="folHlink"/>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4C597B6-5F58-4466-88F9-B57C68AC5161}"/>
              </a:ext>
            </a:extLst>
          </p:cNvPr>
          <p:cNvGraphicFramePr>
            <a:graphicFrameLocks noChangeAspect="1"/>
          </p:cNvGraphicFramePr>
          <p:nvPr userDrawn="1">
            <p:custDataLst>
              <p:tags r:id="rId2"/>
            </p:custDataLst>
            <p:extLst>
              <p:ext uri="{D42A27DB-BD31-4B8C-83A1-F6EECF244321}">
                <p14:modId xmlns:p14="http://schemas.microsoft.com/office/powerpoint/2010/main" val="1914556642"/>
              </p:ex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15375" name="think-cell Slide" r:id="rId5" imgW="470" imgH="469" progId="TCLayout.ActiveDocument.1">
                  <p:embed/>
                </p:oleObj>
              </mc:Choice>
              <mc:Fallback>
                <p:oleObj name="think-cell Slide" r:id="rId5" imgW="470" imgH="469" progId="TCLayout.ActiveDocument.1">
                  <p:embed/>
                  <p:pic>
                    <p:nvPicPr>
                      <p:cNvPr id="2" name="Object 1" hidden="1">
                        <a:extLst>
                          <a:ext uri="{FF2B5EF4-FFF2-40B4-BE49-F238E27FC236}">
                            <a16:creationId xmlns:a16="http://schemas.microsoft.com/office/drawing/2014/main" id="{A4C597B6-5F58-4466-88F9-B57C68AC5161}"/>
                          </a:ext>
                        </a:extLst>
                      </p:cNvPr>
                      <p:cNvPicPr/>
                      <p:nvPr/>
                    </p:nvPicPr>
                    <p:blipFill>
                      <a:blip r:embed="rId6"/>
                      <a:stretch>
                        <a:fillRect/>
                      </a:stretch>
                    </p:blipFill>
                    <p:spPr>
                      <a:xfrm>
                        <a:off x="1589" y="1589"/>
                        <a:ext cx="1587" cy="1587"/>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999A146A-5D2F-4922-BF89-24EC3BAC37EF}"/>
              </a:ext>
            </a:extLst>
          </p:cNvPr>
          <p:cNvSpPr/>
          <p:nvPr userDrawn="1">
            <p:custDataLst>
              <p:tags r:id="rId3"/>
            </p:custDataLst>
          </p:nvPr>
        </p:nvSpPr>
        <p:spPr>
          <a:xfrm>
            <a:off x="0" y="0"/>
            <a:ext cx="211667" cy="2116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70000"/>
              </a:lnSpc>
              <a:spcBef>
                <a:spcPct val="0"/>
              </a:spcBef>
              <a:spcAft>
                <a:spcPct val="0"/>
              </a:spcAft>
            </a:pPr>
            <a:endParaRPr lang="en-US" sz="4000" b="1" i="0" baseline="0" dirty="0">
              <a:latin typeface="Graphik" panose="020B0503030202060203" pitchFamily="34" charset="0"/>
              <a:ea typeface="+mj-ea"/>
              <a:cs typeface="+mj-cs"/>
              <a:sym typeface="Graphik" panose="020B0503030202060203" pitchFamily="34" charset="0"/>
            </a:endParaRPr>
          </a:p>
        </p:txBody>
      </p:sp>
      <p:sp>
        <p:nvSpPr>
          <p:cNvPr id="4" name="Title 3"/>
          <p:cNvSpPr>
            <a:spLocks noGrp="1"/>
          </p:cNvSpPr>
          <p:nvPr>
            <p:ph type="title"/>
          </p:nvPr>
        </p:nvSpPr>
        <p:spPr>
          <a:xfrm>
            <a:off x="345019" y="332077"/>
            <a:ext cx="10027707" cy="776139"/>
          </a:xfrm>
        </p:spPr>
        <p:txBody>
          <a:bodyPr/>
          <a:lstStyle>
            <a:lvl1pPr>
              <a:defRPr/>
            </a:lvl1pPr>
          </a:lstStyle>
          <a:p>
            <a:r>
              <a:rPr lang="en-US"/>
              <a:t>Click to edit Master title style</a:t>
            </a:r>
          </a:p>
        </p:txBody>
      </p:sp>
      <p:sp>
        <p:nvSpPr>
          <p:cNvPr id="7" name="Text Placeholder 6"/>
          <p:cNvSpPr>
            <a:spLocks noGrp="1"/>
          </p:cNvSpPr>
          <p:nvPr>
            <p:ph type="body" sz="quarter" idx="13"/>
          </p:nvPr>
        </p:nvSpPr>
        <p:spPr>
          <a:xfrm>
            <a:off x="345019" y="1763715"/>
            <a:ext cx="10027707" cy="4294187"/>
          </a:xfrm>
        </p:spPr>
        <p:txBody>
          <a:bodyPr vert="horz" lIns="0" tIns="0" rIns="0" bIns="0" rtlCol="0">
            <a:noAutofit/>
          </a:bodyPr>
          <a:lstStyle>
            <a:lvl1pPr>
              <a:defRPr lang="en-US" sz="1800" dirty="0" smtClean="0"/>
            </a:lvl1pPr>
            <a:lvl2pPr marL="182870">
              <a:defRPr lang="en-US" sz="1800" dirty="0" smtClean="0"/>
            </a:lvl2pPr>
            <a:lvl3pPr marL="365742">
              <a:defRPr lang="en-US" sz="1800" dirty="0" smtClean="0"/>
            </a:lvl3pPr>
            <a:lvl4pPr>
              <a:defRPr lang="en-US" sz="1800" dirty="0" smtClean="0"/>
            </a:lvl4pPr>
            <a:lvl5pPr>
              <a:defRPr lang="en-US" sz="18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5">
            <a:extLst>
              <a:ext uri="{FF2B5EF4-FFF2-40B4-BE49-F238E27FC236}">
                <a16:creationId xmlns:a16="http://schemas.microsoft.com/office/drawing/2014/main" id="{E0352A6A-E138-4E68-81D0-48052B82436F}"/>
              </a:ext>
            </a:extLst>
          </p:cNvPr>
          <p:cNvSpPr>
            <a:spLocks noGrp="1"/>
          </p:cNvSpPr>
          <p:nvPr>
            <p:ph type="sldNum" sz="quarter" idx="4"/>
          </p:nvPr>
        </p:nvSpPr>
        <p:spPr>
          <a:xfrm>
            <a:off x="11506203" y="6519010"/>
            <a:ext cx="304799" cy="206375"/>
          </a:xfrm>
          <a:prstGeom prst="rect">
            <a:avLst/>
          </a:prstGeom>
        </p:spPr>
        <p:txBody>
          <a:bodyPr vert="horz" lIns="0" tIns="0" rIns="0" bIns="0" rtlCol="0" anchor="b" anchorCtr="0"/>
          <a:lstStyle>
            <a:lvl1pPr algn="r">
              <a:defRPr sz="1000">
                <a:solidFill>
                  <a:schemeClr val="bg1">
                    <a:lumMod val="65000"/>
                  </a:schemeClr>
                </a:solidFill>
                <a:latin typeface="+mn-lt"/>
              </a:defRPr>
            </a:lvl1pPr>
          </a:lstStyle>
          <a:p>
            <a:fld id="{4F9AC08D-23A9-440E-BCB9-AA1E9877CC38}" type="slidenum">
              <a:rPr lang="en-US" smtClean="0">
                <a:solidFill>
                  <a:prstClr val="white">
                    <a:lumMod val="65000"/>
                  </a:prstClr>
                </a:solidFill>
              </a:rPr>
              <a:pPr/>
              <a:t>‹#›</a:t>
            </a:fld>
            <a:endParaRPr lang="en-US" dirty="0">
              <a:solidFill>
                <a:prstClr val="white">
                  <a:lumMod val="65000"/>
                </a:prstClr>
              </a:solidFill>
            </a:endParaRPr>
          </a:p>
        </p:txBody>
      </p:sp>
      <p:sp>
        <p:nvSpPr>
          <p:cNvPr id="10" name="Footer Placeholder 4">
            <a:extLst>
              <a:ext uri="{FF2B5EF4-FFF2-40B4-BE49-F238E27FC236}">
                <a16:creationId xmlns:a16="http://schemas.microsoft.com/office/drawing/2014/main" id="{75093D61-96A2-49C6-8106-2A38379D7187}"/>
              </a:ext>
            </a:extLst>
          </p:cNvPr>
          <p:cNvSpPr>
            <a:spLocks noGrp="1"/>
          </p:cNvSpPr>
          <p:nvPr>
            <p:ph type="ftr" sz="quarter" idx="3"/>
          </p:nvPr>
        </p:nvSpPr>
        <p:spPr>
          <a:xfrm>
            <a:off x="381003" y="6519010"/>
            <a:ext cx="5714999" cy="206375"/>
          </a:xfrm>
          <a:prstGeom prst="rect">
            <a:avLst/>
          </a:prstGeom>
        </p:spPr>
        <p:txBody>
          <a:bodyPr vert="horz" lIns="0" tIns="0" rIns="0" bIns="0" rtlCol="0" anchor="b" anchorCtr="0"/>
          <a:lstStyle>
            <a:lvl1pPr algn="l">
              <a:defRPr sz="1000">
                <a:solidFill>
                  <a:schemeClr val="bg1">
                    <a:lumMod val="65000"/>
                  </a:schemeClr>
                </a:solidFill>
                <a:latin typeface="+mn-lt"/>
              </a:defRPr>
            </a:lvl1pPr>
          </a:lstStyle>
          <a:p>
            <a:r>
              <a:rPr lang="en-US">
                <a:solidFill>
                  <a:prstClr val="white">
                    <a:lumMod val="65000"/>
                  </a:prstClr>
                </a:solidFill>
              </a:rPr>
              <a:t>Copyright © 2019 Accenture. All rights reserved.</a:t>
            </a:r>
            <a:endParaRPr lang="en-US" dirty="0">
              <a:solidFill>
                <a:prstClr val="white">
                  <a:lumMod val="65000"/>
                </a:prstClr>
              </a:solidFill>
            </a:endParaRPr>
          </a:p>
        </p:txBody>
      </p:sp>
    </p:spTree>
    <p:extLst>
      <p:ext uri="{BB962C8B-B14F-4D97-AF65-F5344CB8AC3E}">
        <p14:creationId xmlns:p14="http://schemas.microsoft.com/office/powerpoint/2010/main" val="175070511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lvl1pPr>
              <a:defRPr>
                <a:solidFill>
                  <a:schemeClr val="tx1"/>
                </a:solidFill>
              </a:defRPr>
            </a:lvl1pPr>
          </a:lstStyle>
          <a:p>
            <a:r>
              <a:rPr lang="en-US" dirty="0"/>
              <a:t>Click to edit Master title style</a:t>
            </a:r>
          </a:p>
        </p:txBody>
      </p:sp>
      <p:sp>
        <p:nvSpPr>
          <p:cNvPr id="3" name="Content Placeholder 2"/>
          <p:cNvSpPr>
            <a:spLocks noGrp="1"/>
          </p:cNvSpPr>
          <p:nvPr>
            <p:ph sz="quarter" idx="15" hasCustomPrompt="1"/>
          </p:nvPr>
        </p:nvSpPr>
        <p:spPr>
          <a:xfrm>
            <a:off x="345019" y="1763713"/>
            <a:ext cx="11510432" cy="4294187"/>
          </a:xfrm>
        </p:spPr>
        <p:txBody>
          <a:bodyPr/>
          <a:lstStyle>
            <a:lvl1pPr>
              <a:defRPr sz="1800" baseline="0">
                <a:solidFill>
                  <a:schemeClr val="accent6"/>
                </a:solidFill>
              </a:defRPr>
            </a:lvl1pPr>
          </a:lstStyle>
          <a:p>
            <a:pPr lvl="0"/>
            <a:r>
              <a:rPr lang="en-US" dirty="0"/>
              <a:t>Content: chart, graph, picture.</a:t>
            </a:r>
          </a:p>
        </p:txBody>
      </p:sp>
    </p:spTree>
    <p:extLst>
      <p:ext uri="{BB962C8B-B14F-4D97-AF65-F5344CB8AC3E}">
        <p14:creationId xmlns:p14="http://schemas.microsoft.com/office/powerpoint/2010/main" val="250333080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Short Headline and 1 Column">
    <p:spTree>
      <p:nvGrpSpPr>
        <p:cNvPr id="1" name=""/>
        <p:cNvGrpSpPr/>
        <p:nvPr/>
      </p:nvGrpSpPr>
      <p:grpSpPr>
        <a:xfrm>
          <a:off x="0" y="0"/>
          <a:ext cx="0" cy="0"/>
          <a:chOff x="0" y="0"/>
          <a:chExt cx="0" cy="0"/>
        </a:xfrm>
      </p:grpSpPr>
      <p:sp>
        <p:nvSpPr>
          <p:cNvPr id="6" name="Content Placeholder 5"/>
          <p:cNvSpPr>
            <a:spLocks noGrp="1"/>
          </p:cNvSpPr>
          <p:nvPr>
            <p:ph sz="quarter" idx="18"/>
          </p:nvPr>
        </p:nvSpPr>
        <p:spPr>
          <a:xfrm>
            <a:off x="381002" y="1828803"/>
            <a:ext cx="8572500" cy="4689475"/>
          </a:xfrm>
        </p:spPr>
        <p:txBody>
          <a:bodyPr/>
          <a:lstStyle>
            <a:lvl3pPr marL="514326" indent="-230177">
              <a:buFont typeface="Graphik" panose="020B0503030202060203" pitchFamily="34" charset="0"/>
              <a:buChar char="–"/>
              <a:defRPr/>
            </a:lvl3pPr>
            <a:lvl5pPr marL="857208" indent="-177792">
              <a:buFont typeface="Graphik" panose="020B0503030202060203" pitchFamily="34" charset="0"/>
              <a:buChar char="–"/>
              <a:defRPr/>
            </a:lvl5pPr>
          </a:lstStyle>
          <a:p>
            <a:pPr lvl="0"/>
            <a:r>
              <a:rPr lang="en-US" dirty="0"/>
              <a:t>Edit Master text styles</a:t>
            </a:r>
          </a:p>
          <a:p>
            <a:pPr lvl="1"/>
            <a:r>
              <a:rPr lang="en-US" dirty="0"/>
              <a:t>Second level</a:t>
            </a:r>
          </a:p>
          <a:p>
            <a:pPr lvl="2"/>
            <a:r>
              <a:rPr lang="en-US" dirty="0"/>
              <a:t>Third level</a:t>
            </a:r>
          </a:p>
        </p:txBody>
      </p:sp>
      <p:sp>
        <p:nvSpPr>
          <p:cNvPr id="11" name="Title 10"/>
          <p:cNvSpPr>
            <a:spLocks noGrp="1"/>
          </p:cNvSpPr>
          <p:nvPr>
            <p:ph type="title"/>
          </p:nvPr>
        </p:nvSpPr>
        <p:spPr>
          <a:xfrm>
            <a:off x="381000" y="381001"/>
            <a:ext cx="5715000" cy="990601"/>
          </a:xfrm>
        </p:spPr>
        <p:txBody>
          <a:bodyPr/>
          <a:lstStyle/>
          <a:p>
            <a:r>
              <a:rPr lang="en-US" dirty="0"/>
              <a:t>Click to edit Master title style</a:t>
            </a:r>
          </a:p>
        </p:txBody>
      </p:sp>
      <p:sp>
        <p:nvSpPr>
          <p:cNvPr id="3" name="Footer Placeholder 2"/>
          <p:cNvSpPr>
            <a:spLocks noGrp="1"/>
          </p:cNvSpPr>
          <p:nvPr>
            <p:ph type="ftr" sz="quarter" idx="20"/>
          </p:nvPr>
        </p:nvSpPr>
        <p:spPr/>
        <p:txBody>
          <a:bodyPr/>
          <a:lstStyle>
            <a:lvl1pPr>
              <a:defRPr>
                <a:solidFill>
                  <a:schemeClr val="bg1">
                    <a:lumMod val="75000"/>
                  </a:schemeClr>
                </a:solidFill>
              </a:defRPr>
            </a:lvl1pPr>
          </a:lstStyle>
          <a:p>
            <a:r>
              <a:rPr lang="en-US" dirty="0"/>
              <a:t>Copyright © 2018 Accenture. All rights reserved.</a:t>
            </a:r>
          </a:p>
        </p:txBody>
      </p:sp>
      <p:sp>
        <p:nvSpPr>
          <p:cNvPr id="4" name="Slide Number Placeholder 3"/>
          <p:cNvSpPr>
            <a:spLocks noGrp="1"/>
          </p:cNvSpPr>
          <p:nvPr>
            <p:ph type="sldNum" sz="quarter" idx="21"/>
          </p:nvPr>
        </p:nvSpPr>
        <p:spPr/>
        <p:txBody>
          <a:bodyPr/>
          <a:lstStyle/>
          <a:p>
            <a:fld id="{4F9AC08D-23A9-440E-BCB9-AA1E9877CC38}" type="slidenum">
              <a:rPr lang="en-US" smtClean="0"/>
              <a:pPr/>
              <a:t>‹#›</a:t>
            </a:fld>
            <a:endParaRPr lang="en-US" dirty="0"/>
          </a:p>
        </p:txBody>
      </p:sp>
    </p:spTree>
    <p:extLst>
      <p:ext uri="{BB962C8B-B14F-4D97-AF65-F5344CB8AC3E}">
        <p14:creationId xmlns:p14="http://schemas.microsoft.com/office/powerpoint/2010/main" val="260091473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Short Headline and 2 Columns">
    <p:spTree>
      <p:nvGrpSpPr>
        <p:cNvPr id="1" name=""/>
        <p:cNvGrpSpPr/>
        <p:nvPr/>
      </p:nvGrpSpPr>
      <p:grpSpPr>
        <a:xfrm>
          <a:off x="0" y="0"/>
          <a:ext cx="0" cy="0"/>
          <a:chOff x="0" y="0"/>
          <a:chExt cx="0" cy="0"/>
        </a:xfrm>
      </p:grpSpPr>
      <p:sp>
        <p:nvSpPr>
          <p:cNvPr id="7" name="Footer Placeholder 6"/>
          <p:cNvSpPr>
            <a:spLocks noGrp="1"/>
          </p:cNvSpPr>
          <p:nvPr>
            <p:ph type="ftr" sz="quarter" idx="16"/>
          </p:nvPr>
        </p:nvSpPr>
        <p:spPr/>
        <p:txBody>
          <a:bodyPr/>
          <a:lstStyle>
            <a:lvl1pPr>
              <a:defRPr>
                <a:solidFill>
                  <a:schemeClr val="bg1">
                    <a:lumMod val="75000"/>
                  </a:schemeClr>
                </a:solidFill>
              </a:defRPr>
            </a:lvl1pPr>
          </a:lstStyle>
          <a:p>
            <a:r>
              <a:rPr lang="en-US" dirty="0"/>
              <a:t>Copyright © 2018 Accenture. All rights reserved.</a:t>
            </a:r>
          </a:p>
        </p:txBody>
      </p:sp>
      <p:sp>
        <p:nvSpPr>
          <p:cNvPr id="10" name="Slide Number Placeholder 9"/>
          <p:cNvSpPr>
            <a:spLocks noGrp="1"/>
          </p:cNvSpPr>
          <p:nvPr>
            <p:ph type="sldNum" sz="quarter" idx="17"/>
          </p:nvPr>
        </p:nvSpPr>
        <p:spPr/>
        <p:txBody>
          <a:bodyPr/>
          <a:lstStyle/>
          <a:p>
            <a:fld id="{4F9AC08D-23A9-440E-BCB9-AA1E9877CC38}" type="slidenum">
              <a:rPr lang="en-US" smtClean="0"/>
              <a:pPr/>
              <a:t>‹#›</a:t>
            </a:fld>
            <a:endParaRPr lang="en-US" dirty="0"/>
          </a:p>
        </p:txBody>
      </p:sp>
      <p:sp>
        <p:nvSpPr>
          <p:cNvPr id="6" name="Content Placeholder 5"/>
          <p:cNvSpPr>
            <a:spLocks noGrp="1"/>
          </p:cNvSpPr>
          <p:nvPr>
            <p:ph sz="quarter" idx="18"/>
          </p:nvPr>
        </p:nvSpPr>
        <p:spPr>
          <a:xfrm>
            <a:off x="381000" y="1828803"/>
            <a:ext cx="5715000" cy="4689475"/>
          </a:xfrm>
        </p:spPr>
        <p:txBody>
          <a:bodyPr>
            <a:normAutofit/>
          </a:bodyPr>
          <a:lstStyle>
            <a:lvl1pPr>
              <a:defRPr sz="2400"/>
            </a:lvl1pPr>
            <a:lvl2pPr>
              <a:spcAft>
                <a:spcPts val="1200"/>
              </a:spcAft>
              <a:defRPr sz="2000"/>
            </a:lvl2pPr>
            <a:lvl3pPr marL="514326" indent="-230177">
              <a:buFont typeface="Graphik" panose="020B0503030202060203" pitchFamily="34" charset="0"/>
              <a:buChar char="–"/>
              <a:defRPr sz="1600"/>
            </a:lvl3pPr>
            <a:lvl5pPr marL="857208" indent="-177792">
              <a:buFont typeface="Graphik" panose="020B0503030202060203" pitchFamily="34" charset="0"/>
              <a:buChar char="–"/>
              <a:defRPr/>
            </a:lvl5pPr>
          </a:lstStyle>
          <a:p>
            <a:pPr lvl="0"/>
            <a:r>
              <a:rPr lang="en-US" dirty="0"/>
              <a:t>Edit Master text styles</a:t>
            </a:r>
          </a:p>
          <a:p>
            <a:pPr lvl="1"/>
            <a:r>
              <a:rPr lang="en-US" dirty="0"/>
              <a:t>Second level</a:t>
            </a:r>
          </a:p>
          <a:p>
            <a:pPr lvl="2"/>
            <a:r>
              <a:rPr lang="en-US" dirty="0"/>
              <a:t>Third level</a:t>
            </a:r>
          </a:p>
        </p:txBody>
      </p:sp>
      <p:sp>
        <p:nvSpPr>
          <p:cNvPr id="11" name="Title 10"/>
          <p:cNvSpPr>
            <a:spLocks noGrp="1"/>
          </p:cNvSpPr>
          <p:nvPr>
            <p:ph type="title"/>
          </p:nvPr>
        </p:nvSpPr>
        <p:spPr>
          <a:xfrm>
            <a:off x="381000" y="381001"/>
            <a:ext cx="5715000" cy="990601"/>
          </a:xfrm>
        </p:spPr>
        <p:txBody>
          <a:bodyPr/>
          <a:lstStyle/>
          <a:p>
            <a:r>
              <a:rPr lang="en-US" dirty="0"/>
              <a:t>Click to edit Master title style</a:t>
            </a:r>
          </a:p>
        </p:txBody>
      </p:sp>
      <p:sp>
        <p:nvSpPr>
          <p:cNvPr id="8" name="Content Placeholder 5"/>
          <p:cNvSpPr>
            <a:spLocks noGrp="1"/>
          </p:cNvSpPr>
          <p:nvPr>
            <p:ph sz="quarter" idx="19"/>
          </p:nvPr>
        </p:nvSpPr>
        <p:spPr>
          <a:xfrm>
            <a:off x="6096000" y="1828803"/>
            <a:ext cx="5715000" cy="4689475"/>
          </a:xfrm>
        </p:spPr>
        <p:txBody>
          <a:bodyPr>
            <a:normAutofit/>
          </a:bodyPr>
          <a:lstStyle>
            <a:lvl1pPr>
              <a:defRPr sz="2400"/>
            </a:lvl1pPr>
            <a:lvl2pPr>
              <a:spcAft>
                <a:spcPts val="1200"/>
              </a:spcAft>
              <a:defRPr sz="2000"/>
            </a:lvl2pPr>
            <a:lvl3pPr marL="514326" indent="-230177">
              <a:buFont typeface="Graphik" panose="020B0503030202060203" pitchFamily="34" charset="0"/>
              <a:buChar char="–"/>
              <a:defRPr sz="1600"/>
            </a:lvl3pPr>
            <a:lvl5pPr marL="857208" indent="-177792">
              <a:buFont typeface="Graphik" panose="020B0503030202060203" pitchFamily="34" charset="0"/>
              <a:buChar char="–"/>
              <a:defRPr/>
            </a:lvl5p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7710139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White">
    <p:spTree>
      <p:nvGrpSpPr>
        <p:cNvPr id="1" name=""/>
        <p:cNvGrpSpPr/>
        <p:nvPr/>
      </p:nvGrpSpPr>
      <p:grpSpPr>
        <a:xfrm>
          <a:off x="0" y="0"/>
          <a:ext cx="0" cy="0"/>
          <a:chOff x="0" y="0"/>
          <a:chExt cx="0" cy="0"/>
        </a:xfrm>
      </p:grpSpPr>
      <p:sp>
        <p:nvSpPr>
          <p:cNvPr id="5" name="Title 1"/>
          <p:cNvSpPr>
            <a:spLocks noGrp="1"/>
          </p:cNvSpPr>
          <p:nvPr>
            <p:ph type="ctrTitle" hasCustomPrompt="1"/>
          </p:nvPr>
        </p:nvSpPr>
        <p:spPr>
          <a:xfrm>
            <a:off x="380999" y="1216291"/>
            <a:ext cx="8572500" cy="982947"/>
          </a:xfrm>
        </p:spPr>
        <p:txBody>
          <a:bodyPr tIns="90000" anchor="t" anchorCtr="0">
            <a:spAutoFit/>
          </a:bodyPr>
          <a:lstStyle>
            <a:lvl1pPr algn="l">
              <a:lnSpc>
                <a:spcPct val="70000"/>
              </a:lnSpc>
              <a:defRPr sz="8000" spc="-151" baseline="0">
                <a:latin typeface="Graphik Black" panose="020B0A03030202060203" pitchFamily="34" charset="0"/>
              </a:defRPr>
            </a:lvl1pPr>
          </a:lstStyle>
          <a:p>
            <a:r>
              <a:rPr lang="en-US" dirty="0"/>
              <a:t>DIVIDER SLIDE</a:t>
            </a:r>
          </a:p>
        </p:txBody>
      </p:sp>
      <p:sp>
        <p:nvSpPr>
          <p:cNvPr id="6" name="Text Placeholder 7"/>
          <p:cNvSpPr>
            <a:spLocks noGrp="1"/>
          </p:cNvSpPr>
          <p:nvPr>
            <p:ph type="body" sz="quarter" idx="13" hasCustomPrompt="1"/>
          </p:nvPr>
        </p:nvSpPr>
        <p:spPr>
          <a:xfrm>
            <a:off x="381000" y="2192341"/>
            <a:ext cx="8572501" cy="520700"/>
          </a:xfrm>
        </p:spPr>
        <p:txBody>
          <a:bodyPr>
            <a:noAutofit/>
          </a:bodyPr>
          <a:lstStyle>
            <a:lvl1pPr marL="0" indent="0">
              <a:lnSpc>
                <a:spcPct val="65000"/>
              </a:lnSpc>
              <a:spcAft>
                <a:spcPts val="600"/>
              </a:spcAft>
              <a:defRPr sz="4400" b="1" cap="none" spc="-151" baseline="0">
                <a:latin typeface="+mn-lt"/>
              </a:defRPr>
            </a:lvl1pPr>
            <a:lvl2pPr marL="0" indent="0">
              <a:lnSpc>
                <a:spcPct val="100000"/>
              </a:lnSpc>
              <a:spcAft>
                <a:spcPts val="600"/>
              </a:spcAft>
              <a:defRPr sz="3200" b="0" cap="none" baseline="0">
                <a:latin typeface="+mn-lt"/>
              </a:defRPr>
            </a:lvl2pPr>
            <a:lvl3pPr marL="0" indent="0">
              <a:lnSpc>
                <a:spcPct val="100000"/>
              </a:lnSpc>
              <a:spcAft>
                <a:spcPts val="600"/>
              </a:spcAft>
              <a:defRPr sz="2400" b="0" cap="none" baseline="0">
                <a:latin typeface="+mn-lt"/>
              </a:defRPr>
            </a:lvl3pPr>
            <a:lvl4pPr marL="0" indent="0">
              <a:lnSpc>
                <a:spcPct val="100000"/>
              </a:lnSpc>
              <a:spcAft>
                <a:spcPts val="600"/>
              </a:spcAft>
              <a:buNone/>
              <a:defRPr sz="2000" b="0" cap="none" baseline="0">
                <a:latin typeface="+mn-lt"/>
              </a:defRPr>
            </a:lvl4pPr>
            <a:lvl5pPr marL="0" indent="0">
              <a:lnSpc>
                <a:spcPct val="100000"/>
              </a:lnSpc>
              <a:spcAft>
                <a:spcPts val="600"/>
              </a:spcAft>
              <a:buNone/>
              <a:defRPr sz="1200" b="0" cap="none" baseline="0">
                <a:latin typeface="+mn-lt"/>
              </a:defRPr>
            </a:lvl5pPr>
            <a:lvl7pPr>
              <a:defRPr b="1">
                <a:latin typeface="+mn-lt"/>
              </a:defRPr>
            </a:lvl7pPr>
            <a:lvl8pPr>
              <a:defRPr>
                <a:latin typeface="+mn-lt"/>
              </a:defRPr>
            </a:lvl8pPr>
            <a:lvl9pPr>
              <a:defRPr>
                <a:latin typeface="+mn-lt"/>
              </a:defRPr>
            </a:lvl9pPr>
          </a:lstStyle>
          <a:p>
            <a:pPr lvl="0"/>
            <a:r>
              <a:rPr lang="en-US" dirty="0"/>
              <a:t>Subtitle goes here</a:t>
            </a:r>
          </a:p>
        </p:txBody>
      </p:sp>
    </p:spTree>
    <p:extLst>
      <p:ext uri="{BB962C8B-B14F-4D97-AF65-F5344CB8AC3E}">
        <p14:creationId xmlns:p14="http://schemas.microsoft.com/office/powerpoint/2010/main" val="281058403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Short Headline Only">
    <p:spTree>
      <p:nvGrpSpPr>
        <p:cNvPr id="1" name=""/>
        <p:cNvGrpSpPr/>
        <p:nvPr/>
      </p:nvGrpSpPr>
      <p:grpSpPr>
        <a:xfrm>
          <a:off x="0" y="0"/>
          <a:ext cx="0" cy="0"/>
          <a:chOff x="0" y="0"/>
          <a:chExt cx="0" cy="0"/>
        </a:xfrm>
      </p:grpSpPr>
      <p:sp>
        <p:nvSpPr>
          <p:cNvPr id="7" name="Footer Placeholder 6"/>
          <p:cNvSpPr>
            <a:spLocks noGrp="1"/>
          </p:cNvSpPr>
          <p:nvPr>
            <p:ph type="ftr" sz="quarter" idx="16"/>
          </p:nvPr>
        </p:nvSpPr>
        <p:spPr/>
        <p:txBody>
          <a:bodyPr/>
          <a:lstStyle/>
          <a:p>
            <a:r>
              <a:rPr lang="en-US" dirty="0"/>
              <a:t>Copyright © 2018 Accenture. All rights reserved.</a:t>
            </a:r>
          </a:p>
        </p:txBody>
      </p:sp>
      <p:sp>
        <p:nvSpPr>
          <p:cNvPr id="10" name="Slide Number Placeholder 9"/>
          <p:cNvSpPr>
            <a:spLocks noGrp="1"/>
          </p:cNvSpPr>
          <p:nvPr>
            <p:ph type="sldNum" sz="quarter" idx="17"/>
          </p:nvPr>
        </p:nvSpPr>
        <p:spPr/>
        <p:txBody>
          <a:bodyPr/>
          <a:lstStyle/>
          <a:p>
            <a:fld id="{4F9AC08D-23A9-440E-BCB9-AA1E9877CC38}" type="slidenum">
              <a:rPr lang="en-US" smtClean="0"/>
              <a:pPr/>
              <a:t>‹#›</a:t>
            </a:fld>
            <a:endParaRPr lang="en-US" dirty="0"/>
          </a:p>
        </p:txBody>
      </p:sp>
      <p:sp>
        <p:nvSpPr>
          <p:cNvPr id="11" name="Title 10"/>
          <p:cNvSpPr>
            <a:spLocks noGrp="1"/>
          </p:cNvSpPr>
          <p:nvPr>
            <p:ph type="title"/>
          </p:nvPr>
        </p:nvSpPr>
        <p:spPr>
          <a:xfrm>
            <a:off x="381000" y="381001"/>
            <a:ext cx="5715000" cy="990601"/>
          </a:xfrm>
        </p:spPr>
        <p:txBody>
          <a:bodyPr/>
          <a:lstStyle/>
          <a:p>
            <a:r>
              <a:rPr lang="en-US" dirty="0"/>
              <a:t>Click to edit Master title style</a:t>
            </a:r>
          </a:p>
        </p:txBody>
      </p:sp>
    </p:spTree>
    <p:extLst>
      <p:ext uri="{BB962C8B-B14F-4D97-AF65-F5344CB8AC3E}">
        <p14:creationId xmlns:p14="http://schemas.microsoft.com/office/powerpoint/2010/main" val="272433092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Long Headline and 1 Column">
    <p:spTree>
      <p:nvGrpSpPr>
        <p:cNvPr id="1" name=""/>
        <p:cNvGrpSpPr/>
        <p:nvPr/>
      </p:nvGrpSpPr>
      <p:grpSpPr>
        <a:xfrm>
          <a:off x="0" y="0"/>
          <a:ext cx="0" cy="0"/>
          <a:chOff x="0" y="0"/>
          <a:chExt cx="0" cy="0"/>
        </a:xfrm>
      </p:grpSpPr>
      <p:sp>
        <p:nvSpPr>
          <p:cNvPr id="6" name="Content Placeholder 5"/>
          <p:cNvSpPr>
            <a:spLocks noGrp="1"/>
          </p:cNvSpPr>
          <p:nvPr>
            <p:ph sz="quarter" idx="18"/>
          </p:nvPr>
        </p:nvSpPr>
        <p:spPr>
          <a:xfrm>
            <a:off x="381002" y="1828803"/>
            <a:ext cx="8572500" cy="4689475"/>
          </a:xfrm>
        </p:spPr>
        <p:txBody>
          <a:bodyPr/>
          <a:lstStyle>
            <a:lvl3pPr marL="514326" indent="-230177">
              <a:buFont typeface="Graphik" panose="020B0503030202060203" pitchFamily="34" charset="0"/>
              <a:buChar char="–"/>
              <a:defRPr/>
            </a:lvl3pPr>
            <a:lvl5pPr marL="857208" indent="-177792">
              <a:buFont typeface="Graphik" panose="020B0503030202060203" pitchFamily="34" charset="0"/>
              <a:buChar char="–"/>
              <a:defRPr/>
            </a:lvl5pPr>
          </a:lstStyle>
          <a:p>
            <a:pPr lvl="0"/>
            <a:r>
              <a:rPr lang="en-US" dirty="0"/>
              <a:t>Edit Master text styles</a:t>
            </a:r>
          </a:p>
          <a:p>
            <a:pPr lvl="1"/>
            <a:r>
              <a:rPr lang="en-US" dirty="0"/>
              <a:t>Second level</a:t>
            </a:r>
          </a:p>
          <a:p>
            <a:pPr lvl="2"/>
            <a:r>
              <a:rPr lang="en-US" dirty="0"/>
              <a:t>Third level</a:t>
            </a:r>
          </a:p>
        </p:txBody>
      </p:sp>
      <p:sp>
        <p:nvSpPr>
          <p:cNvPr id="11" name="Title 10"/>
          <p:cNvSpPr>
            <a:spLocks noGrp="1"/>
          </p:cNvSpPr>
          <p:nvPr>
            <p:ph type="title"/>
          </p:nvPr>
        </p:nvSpPr>
        <p:spPr/>
        <p:txBody>
          <a:bodyPr/>
          <a:lstStyle/>
          <a:p>
            <a:r>
              <a:rPr lang="en-US" dirty="0"/>
              <a:t>Click to edit Master title style</a:t>
            </a:r>
          </a:p>
        </p:txBody>
      </p:sp>
      <p:sp>
        <p:nvSpPr>
          <p:cNvPr id="3" name="Footer Placeholder 2"/>
          <p:cNvSpPr>
            <a:spLocks noGrp="1"/>
          </p:cNvSpPr>
          <p:nvPr>
            <p:ph type="ftr" sz="quarter" idx="20"/>
          </p:nvPr>
        </p:nvSpPr>
        <p:spPr/>
        <p:txBody>
          <a:bodyPr/>
          <a:lstStyle/>
          <a:p>
            <a:r>
              <a:rPr lang="en-US" dirty="0"/>
              <a:t>Copyright © 2018 Accenture. All rights reserved.</a:t>
            </a:r>
          </a:p>
        </p:txBody>
      </p:sp>
      <p:sp>
        <p:nvSpPr>
          <p:cNvPr id="4" name="Slide Number Placeholder 3"/>
          <p:cNvSpPr>
            <a:spLocks noGrp="1"/>
          </p:cNvSpPr>
          <p:nvPr>
            <p:ph type="sldNum" sz="quarter" idx="21"/>
          </p:nvPr>
        </p:nvSpPr>
        <p:spPr/>
        <p:txBody>
          <a:bodyPr/>
          <a:lstStyle/>
          <a:p>
            <a:fld id="{4F9AC08D-23A9-440E-BCB9-AA1E9877CC38}" type="slidenum">
              <a:rPr lang="en-US" smtClean="0"/>
              <a:pPr/>
              <a:t>‹#›</a:t>
            </a:fld>
            <a:endParaRPr lang="en-US" dirty="0"/>
          </a:p>
        </p:txBody>
      </p:sp>
    </p:spTree>
    <p:extLst>
      <p:ext uri="{BB962C8B-B14F-4D97-AF65-F5344CB8AC3E}">
        <p14:creationId xmlns:p14="http://schemas.microsoft.com/office/powerpoint/2010/main" val="139468796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Long Headline and 2 Columns">
    <p:spTree>
      <p:nvGrpSpPr>
        <p:cNvPr id="1" name=""/>
        <p:cNvGrpSpPr/>
        <p:nvPr/>
      </p:nvGrpSpPr>
      <p:grpSpPr>
        <a:xfrm>
          <a:off x="0" y="0"/>
          <a:ext cx="0" cy="0"/>
          <a:chOff x="0" y="0"/>
          <a:chExt cx="0" cy="0"/>
        </a:xfrm>
      </p:grpSpPr>
      <p:sp>
        <p:nvSpPr>
          <p:cNvPr id="6" name="Content Placeholder 5"/>
          <p:cNvSpPr>
            <a:spLocks noGrp="1"/>
          </p:cNvSpPr>
          <p:nvPr>
            <p:ph sz="quarter" idx="18"/>
          </p:nvPr>
        </p:nvSpPr>
        <p:spPr>
          <a:xfrm>
            <a:off x="381000" y="1828803"/>
            <a:ext cx="5715000" cy="4689475"/>
          </a:xfrm>
        </p:spPr>
        <p:txBody>
          <a:bodyPr>
            <a:normAutofit/>
          </a:bodyPr>
          <a:lstStyle>
            <a:lvl1pPr>
              <a:defRPr sz="2400"/>
            </a:lvl1pPr>
            <a:lvl2pPr>
              <a:spcAft>
                <a:spcPts val="1200"/>
              </a:spcAft>
              <a:defRPr sz="2000"/>
            </a:lvl2pPr>
            <a:lvl3pPr marL="514326" indent="-230177">
              <a:buFont typeface="Graphik" panose="020B0503030202060203" pitchFamily="34" charset="0"/>
              <a:buChar char="–"/>
              <a:defRPr sz="1600"/>
            </a:lvl3pPr>
            <a:lvl5pPr marL="857208" indent="-177792">
              <a:buFont typeface="Graphik" panose="020B0503030202060203" pitchFamily="34" charset="0"/>
              <a:buChar char="–"/>
              <a:defRPr/>
            </a:lvl5pPr>
          </a:lstStyle>
          <a:p>
            <a:pPr lvl="0"/>
            <a:r>
              <a:rPr lang="en-US" dirty="0"/>
              <a:t>Edit Master text styles</a:t>
            </a:r>
          </a:p>
          <a:p>
            <a:pPr lvl="1"/>
            <a:r>
              <a:rPr lang="en-US" dirty="0"/>
              <a:t>Second level</a:t>
            </a:r>
          </a:p>
          <a:p>
            <a:pPr lvl="2"/>
            <a:r>
              <a:rPr lang="en-US" dirty="0"/>
              <a:t>Third level</a:t>
            </a:r>
          </a:p>
        </p:txBody>
      </p:sp>
      <p:sp>
        <p:nvSpPr>
          <p:cNvPr id="11" name="Title 10"/>
          <p:cNvSpPr>
            <a:spLocks noGrp="1"/>
          </p:cNvSpPr>
          <p:nvPr>
            <p:ph type="title"/>
          </p:nvPr>
        </p:nvSpPr>
        <p:spPr>
          <a:xfrm>
            <a:off x="381000" y="381001"/>
            <a:ext cx="11430000" cy="990601"/>
          </a:xfrm>
        </p:spPr>
        <p:txBody>
          <a:bodyPr/>
          <a:lstStyle/>
          <a:p>
            <a:r>
              <a:rPr lang="en-US" dirty="0"/>
              <a:t>Click to edit Master title style</a:t>
            </a:r>
          </a:p>
        </p:txBody>
      </p:sp>
      <p:sp>
        <p:nvSpPr>
          <p:cNvPr id="8" name="Content Placeholder 5"/>
          <p:cNvSpPr>
            <a:spLocks noGrp="1"/>
          </p:cNvSpPr>
          <p:nvPr>
            <p:ph sz="quarter" idx="19"/>
          </p:nvPr>
        </p:nvSpPr>
        <p:spPr>
          <a:xfrm>
            <a:off x="6096000" y="1828803"/>
            <a:ext cx="5715000" cy="4689475"/>
          </a:xfrm>
        </p:spPr>
        <p:txBody>
          <a:bodyPr>
            <a:normAutofit/>
          </a:bodyPr>
          <a:lstStyle>
            <a:lvl1pPr>
              <a:defRPr sz="2400"/>
            </a:lvl1pPr>
            <a:lvl2pPr>
              <a:spcAft>
                <a:spcPts val="1200"/>
              </a:spcAft>
              <a:defRPr sz="2000"/>
            </a:lvl2pPr>
            <a:lvl3pPr marL="514326" indent="-230177">
              <a:buFont typeface="Graphik" panose="020B0503030202060203" pitchFamily="34" charset="0"/>
              <a:buChar char="–"/>
              <a:defRPr sz="1600"/>
            </a:lvl3pPr>
            <a:lvl5pPr marL="857208" indent="-177792">
              <a:buFont typeface="Graphik" panose="020B0503030202060203" pitchFamily="34" charset="0"/>
              <a:buChar char="–"/>
              <a:defRPr/>
            </a:lvl5pPr>
          </a:lstStyle>
          <a:p>
            <a:pPr lvl="0"/>
            <a:r>
              <a:rPr lang="en-US" dirty="0"/>
              <a:t>Edit Master text styles</a:t>
            </a:r>
          </a:p>
          <a:p>
            <a:pPr lvl="1"/>
            <a:r>
              <a:rPr lang="en-US" dirty="0"/>
              <a:t>Second level</a:t>
            </a:r>
          </a:p>
          <a:p>
            <a:pPr lvl="2"/>
            <a:r>
              <a:rPr lang="en-US" dirty="0"/>
              <a:t>Third level</a:t>
            </a:r>
          </a:p>
        </p:txBody>
      </p:sp>
      <p:sp>
        <p:nvSpPr>
          <p:cNvPr id="2" name="Footer Placeholder 1"/>
          <p:cNvSpPr>
            <a:spLocks noGrp="1"/>
          </p:cNvSpPr>
          <p:nvPr>
            <p:ph type="ftr" sz="quarter" idx="20"/>
          </p:nvPr>
        </p:nvSpPr>
        <p:spPr/>
        <p:txBody>
          <a:bodyPr/>
          <a:lstStyle/>
          <a:p>
            <a:r>
              <a:rPr lang="en-US" dirty="0"/>
              <a:t>Copyright © 2018 Accenture. All rights reserved.</a:t>
            </a:r>
          </a:p>
        </p:txBody>
      </p:sp>
      <p:sp>
        <p:nvSpPr>
          <p:cNvPr id="3" name="Slide Number Placeholder 2"/>
          <p:cNvSpPr>
            <a:spLocks noGrp="1"/>
          </p:cNvSpPr>
          <p:nvPr>
            <p:ph type="sldNum" sz="quarter" idx="21"/>
          </p:nvPr>
        </p:nvSpPr>
        <p:spPr/>
        <p:txBody>
          <a:bodyPr/>
          <a:lstStyle/>
          <a:p>
            <a:fld id="{4F9AC08D-23A9-440E-BCB9-AA1E9877CC38}" type="slidenum">
              <a:rPr lang="en-US" smtClean="0"/>
              <a:pPr/>
              <a:t>‹#›</a:t>
            </a:fld>
            <a:endParaRPr lang="en-US" dirty="0"/>
          </a:p>
        </p:txBody>
      </p:sp>
    </p:spTree>
    <p:extLst>
      <p:ext uri="{BB962C8B-B14F-4D97-AF65-F5344CB8AC3E}">
        <p14:creationId xmlns:p14="http://schemas.microsoft.com/office/powerpoint/2010/main" val="248820731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Long Headline Only">
    <p:spTree>
      <p:nvGrpSpPr>
        <p:cNvPr id="1" name=""/>
        <p:cNvGrpSpPr/>
        <p:nvPr/>
      </p:nvGrpSpPr>
      <p:grpSpPr>
        <a:xfrm>
          <a:off x="0" y="0"/>
          <a:ext cx="0" cy="0"/>
          <a:chOff x="0" y="0"/>
          <a:chExt cx="0" cy="0"/>
        </a:xfrm>
      </p:grpSpPr>
      <p:sp>
        <p:nvSpPr>
          <p:cNvPr id="7" name="Footer Placeholder 6"/>
          <p:cNvSpPr>
            <a:spLocks noGrp="1"/>
          </p:cNvSpPr>
          <p:nvPr>
            <p:ph type="ftr" sz="quarter" idx="16"/>
          </p:nvPr>
        </p:nvSpPr>
        <p:spPr/>
        <p:txBody>
          <a:bodyPr/>
          <a:lstStyle/>
          <a:p>
            <a:r>
              <a:rPr lang="en-US" dirty="0"/>
              <a:t>Copyright © 2018 Accenture. All rights reserved.</a:t>
            </a:r>
          </a:p>
        </p:txBody>
      </p:sp>
      <p:sp>
        <p:nvSpPr>
          <p:cNvPr id="10" name="Slide Number Placeholder 9"/>
          <p:cNvSpPr>
            <a:spLocks noGrp="1"/>
          </p:cNvSpPr>
          <p:nvPr>
            <p:ph type="sldNum" sz="quarter" idx="17"/>
          </p:nvPr>
        </p:nvSpPr>
        <p:spPr/>
        <p:txBody>
          <a:bodyPr/>
          <a:lstStyle/>
          <a:p>
            <a:fld id="{4F9AC08D-23A9-440E-BCB9-AA1E9877CC38}" type="slidenum">
              <a:rPr lang="en-US" smtClean="0"/>
              <a:pPr/>
              <a:t>‹#›</a:t>
            </a:fld>
            <a:endParaRPr lang="en-US" dirty="0"/>
          </a:p>
        </p:txBody>
      </p:sp>
      <p:sp>
        <p:nvSpPr>
          <p:cNvPr id="11" name="Title 10"/>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144600669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with footers">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lvl1pPr>
              <a:defRPr>
                <a:solidFill>
                  <a:schemeClr val="bg1">
                    <a:lumMod val="75000"/>
                  </a:schemeClr>
                </a:solidFill>
              </a:defRPr>
            </a:lvl1pPr>
          </a:lstStyle>
          <a:p>
            <a:r>
              <a:rPr lang="en-US" dirty="0"/>
              <a:t>Copyright © 2018 Accenture. All rights reserved.</a:t>
            </a:r>
          </a:p>
        </p:txBody>
      </p:sp>
      <p:sp>
        <p:nvSpPr>
          <p:cNvPr id="7" name="Slide Number Placeholder 6"/>
          <p:cNvSpPr>
            <a:spLocks noGrp="1"/>
          </p:cNvSpPr>
          <p:nvPr>
            <p:ph type="sldNum" sz="quarter" idx="12"/>
          </p:nvPr>
        </p:nvSpPr>
        <p:spPr/>
        <p:txBody>
          <a:bodyPr/>
          <a:lstStyle/>
          <a:p>
            <a:fld id="{4F9AC08D-23A9-440E-BCB9-AA1E9877CC38}" type="slidenum">
              <a:rPr lang="en-US" smtClean="0"/>
              <a:pPr/>
              <a:t>‹#›</a:t>
            </a:fld>
            <a:endParaRPr lang="en-US" dirty="0"/>
          </a:p>
        </p:txBody>
      </p:sp>
    </p:spTree>
    <p:extLst>
      <p:ext uri="{BB962C8B-B14F-4D97-AF65-F5344CB8AC3E}">
        <p14:creationId xmlns:p14="http://schemas.microsoft.com/office/powerpoint/2010/main" val="36942541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userDrawn="1">
  <p:cSld name="1_Title Master: 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1002" y="457201"/>
            <a:ext cx="5714999" cy="3086100"/>
          </a:xfrm>
        </p:spPr>
        <p:txBody>
          <a:bodyPr tIns="0" anchor="t" anchorCtr="0">
            <a:noAutofit/>
          </a:bodyPr>
          <a:lstStyle>
            <a:lvl1pPr algn="l">
              <a:lnSpc>
                <a:spcPct val="70000"/>
              </a:lnSpc>
              <a:defRPr sz="6000">
                <a:solidFill>
                  <a:schemeClr val="tx1"/>
                </a:solidFill>
                <a:latin typeface="Graphik Black" panose="020B0A03030202060203" pitchFamily="34" charset="0"/>
              </a:defRPr>
            </a:lvl1pPr>
          </a:lstStyle>
          <a:p>
            <a:r>
              <a:rPr lang="en-US" dirty="0"/>
              <a:t>Click to edit title</a:t>
            </a:r>
          </a:p>
        </p:txBody>
      </p:sp>
      <p:sp>
        <p:nvSpPr>
          <p:cNvPr id="8" name="Text Placeholder 7"/>
          <p:cNvSpPr>
            <a:spLocks noGrp="1"/>
          </p:cNvSpPr>
          <p:nvPr>
            <p:ph type="body" sz="quarter" idx="13" hasCustomPrompt="1"/>
          </p:nvPr>
        </p:nvSpPr>
        <p:spPr>
          <a:xfrm>
            <a:off x="381000" y="3543303"/>
            <a:ext cx="5715000" cy="3162299"/>
          </a:xfrm>
        </p:spPr>
        <p:txBody>
          <a:bodyPr>
            <a:noAutofit/>
          </a:bodyPr>
          <a:lstStyle>
            <a:lvl1pPr marL="0" indent="0">
              <a:lnSpc>
                <a:spcPct val="70000"/>
              </a:lnSpc>
              <a:defRPr sz="4000" b="1" baseline="0">
                <a:solidFill>
                  <a:schemeClr val="tx1"/>
                </a:solidFill>
                <a:latin typeface="+mn-lt"/>
              </a:defRPr>
            </a:lvl1pPr>
            <a:lvl2pPr marL="0" indent="0">
              <a:lnSpc>
                <a:spcPct val="100000"/>
              </a:lnSpc>
              <a:spcAft>
                <a:spcPts val="0"/>
              </a:spcAft>
              <a:defRPr sz="2400" b="0" cap="none" baseline="0">
                <a:solidFill>
                  <a:schemeClr val="tx1"/>
                </a:solidFill>
                <a:latin typeface="+mn-lt"/>
              </a:defRPr>
            </a:lvl2pPr>
            <a:lvl3pPr marL="0" indent="0">
              <a:lnSpc>
                <a:spcPct val="100000"/>
              </a:lnSpc>
              <a:spcAft>
                <a:spcPts val="0"/>
              </a:spcAft>
              <a:defRPr sz="1800" b="0" cap="none" baseline="0">
                <a:solidFill>
                  <a:schemeClr val="tx1"/>
                </a:solidFill>
                <a:latin typeface="+mn-lt"/>
              </a:defRPr>
            </a:lvl3pPr>
            <a:lvl4pPr marL="0" indent="0">
              <a:lnSpc>
                <a:spcPct val="100000"/>
              </a:lnSpc>
              <a:buNone/>
              <a:defRPr sz="1800" b="0" cap="none" baseline="0">
                <a:solidFill>
                  <a:schemeClr val="tx1"/>
                </a:solidFill>
                <a:latin typeface="+mn-lt"/>
              </a:defRPr>
            </a:lvl4pPr>
            <a:lvl5pPr marL="0" indent="0">
              <a:lnSpc>
                <a:spcPct val="100000"/>
              </a:lnSpc>
              <a:buNone/>
              <a:defRPr sz="1800" b="0" cap="none" baseline="0">
                <a:solidFill>
                  <a:schemeClr val="tx1"/>
                </a:solidFill>
                <a:latin typeface="+mn-lt"/>
              </a:defRPr>
            </a:lvl5pPr>
            <a:lvl6pPr marL="339709" indent="0">
              <a:buNone/>
              <a:defRPr/>
            </a:lvl6pPr>
            <a:lvl7pPr>
              <a:defRPr/>
            </a:lvl7pPr>
            <a:lvl8pPr>
              <a:defRPr/>
            </a:lvl8pPr>
          </a:lstStyle>
          <a:p>
            <a:pPr lvl="0"/>
            <a:r>
              <a:rPr lang="en-US" dirty="0"/>
              <a:t>subtitle</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50620473"/>
      </p:ext>
    </p:extLst>
  </p:cSld>
  <p:clrMapOvr>
    <a:masterClrMapping/>
  </p:clrMapOvr>
  <p:extLst mod="1">
    <p:ext uri="{DCECCB84-F9BA-43D5-87BE-67443E8EF086}">
      <p15:sldGuideLst xmlns:p15="http://schemas.microsoft.com/office/powerpoint/2012/main">
        <p15:guide id="1" pos="3840">
          <p15:clr>
            <a:srgbClr val="FBAE40"/>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Date Placeholder 1"/>
          <p:cNvSpPr>
            <a:spLocks noGrp="1"/>
          </p:cNvSpPr>
          <p:nvPr>
            <p:ph type="dt" sz="half" idx="15"/>
          </p:nvPr>
        </p:nvSpPr>
        <p:spPr/>
        <p:txBody>
          <a:bodyPr/>
          <a:lstStyle/>
          <a:p>
            <a:endParaRPr lang="en-US" dirty="0"/>
          </a:p>
        </p:txBody>
      </p:sp>
      <p:sp>
        <p:nvSpPr>
          <p:cNvPr id="7" name="Footer Placeholder 6"/>
          <p:cNvSpPr>
            <a:spLocks noGrp="1"/>
          </p:cNvSpPr>
          <p:nvPr>
            <p:ph type="ftr" sz="quarter" idx="16"/>
          </p:nvPr>
        </p:nvSpPr>
        <p:spPr/>
        <p:txBody>
          <a:bodyPr/>
          <a:lstStyle/>
          <a:p>
            <a:r>
              <a:rPr lang="en-US" dirty="0"/>
              <a:t>Copyright © 2018 Accenture. All rights reserved.</a:t>
            </a:r>
          </a:p>
        </p:txBody>
      </p:sp>
      <p:sp>
        <p:nvSpPr>
          <p:cNvPr id="10" name="Slide Number Placeholder 9"/>
          <p:cNvSpPr>
            <a:spLocks noGrp="1"/>
          </p:cNvSpPr>
          <p:nvPr>
            <p:ph type="sldNum" sz="quarter" idx="17"/>
          </p:nvPr>
        </p:nvSpPr>
        <p:spPr/>
        <p:txBody>
          <a:bodyPr/>
          <a:lstStyle/>
          <a:p>
            <a:fld id="{4F9AC08D-23A9-440E-BCB9-AA1E9877CC38}" type="slidenum">
              <a:rPr lang="en-US" smtClean="0"/>
              <a:pPr/>
              <a:t>‹#›</a:t>
            </a:fld>
            <a:endParaRPr lang="en-US" dirty="0"/>
          </a:p>
        </p:txBody>
      </p:sp>
      <p:sp>
        <p:nvSpPr>
          <p:cNvPr id="6" name="Content Placeholder 5"/>
          <p:cNvSpPr>
            <a:spLocks noGrp="1"/>
          </p:cNvSpPr>
          <p:nvPr>
            <p:ph sz="quarter" idx="18"/>
          </p:nvPr>
        </p:nvSpPr>
        <p:spPr>
          <a:xfrm>
            <a:off x="381001" y="1828801"/>
            <a:ext cx="8572500" cy="4689475"/>
          </a:xfrm>
        </p:spPr>
        <p:txBody>
          <a:bodyPr/>
          <a:lstStyle/>
          <a:p>
            <a:pPr lvl="0"/>
            <a:r>
              <a:rPr lang="en-US" dirty="0"/>
              <a:t>Edit Master text styles</a:t>
            </a:r>
          </a:p>
          <a:p>
            <a:pPr lvl="1"/>
            <a:r>
              <a:rPr lang="en-US" dirty="0"/>
              <a:t>Second level</a:t>
            </a:r>
          </a:p>
          <a:p>
            <a:pPr lvl="2"/>
            <a:r>
              <a:rPr lang="en-US" dirty="0"/>
              <a:t>Third level</a:t>
            </a:r>
          </a:p>
        </p:txBody>
      </p:sp>
      <p:sp>
        <p:nvSpPr>
          <p:cNvPr id="11" name="Title 10"/>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426465621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Divider: Whit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ctrTitle" hasCustomPrompt="1"/>
          </p:nvPr>
        </p:nvSpPr>
        <p:spPr>
          <a:xfrm>
            <a:off x="380999" y="1252011"/>
            <a:ext cx="8572500" cy="644524"/>
          </a:xfrm>
        </p:spPr>
        <p:txBody>
          <a:bodyPr tIns="0" anchor="t" anchorCtr="0">
            <a:noAutofit/>
          </a:bodyPr>
          <a:lstStyle>
            <a:lvl1pPr algn="l">
              <a:lnSpc>
                <a:spcPct val="70000"/>
              </a:lnSpc>
              <a:defRPr sz="8000" spc="-151" baseline="0">
                <a:latin typeface="Graphik Black" panose="020B0A03030202060203" pitchFamily="34" charset="0"/>
              </a:defRPr>
            </a:lvl1pPr>
          </a:lstStyle>
          <a:p>
            <a:r>
              <a:rPr lang="en-US"/>
              <a:t>DIVIDER SLIDE</a:t>
            </a:r>
            <a:endParaRPr lang="en-US" dirty="0"/>
          </a:p>
        </p:txBody>
      </p:sp>
      <p:sp>
        <p:nvSpPr>
          <p:cNvPr id="8" name="Text Placeholder 7"/>
          <p:cNvSpPr>
            <a:spLocks noGrp="1"/>
          </p:cNvSpPr>
          <p:nvPr>
            <p:ph type="body" sz="quarter" idx="13" hasCustomPrompt="1"/>
          </p:nvPr>
        </p:nvSpPr>
        <p:spPr>
          <a:xfrm>
            <a:off x="381000" y="2120901"/>
            <a:ext cx="8572501" cy="520700"/>
          </a:xfrm>
        </p:spPr>
        <p:txBody>
          <a:bodyPr>
            <a:noAutofit/>
          </a:bodyPr>
          <a:lstStyle>
            <a:lvl1pPr marL="0" indent="0">
              <a:lnSpc>
                <a:spcPct val="65000"/>
              </a:lnSpc>
              <a:spcAft>
                <a:spcPts val="600"/>
              </a:spcAft>
              <a:defRPr sz="4400" b="1" cap="none" spc="-151" baseline="0">
                <a:latin typeface="+mn-lt"/>
              </a:defRPr>
            </a:lvl1pPr>
            <a:lvl2pPr marL="0" indent="0">
              <a:lnSpc>
                <a:spcPct val="100000"/>
              </a:lnSpc>
              <a:spcAft>
                <a:spcPts val="600"/>
              </a:spcAft>
              <a:defRPr sz="3200" b="0" cap="none" baseline="0">
                <a:latin typeface="+mn-lt"/>
              </a:defRPr>
            </a:lvl2pPr>
            <a:lvl3pPr marL="0" indent="0">
              <a:lnSpc>
                <a:spcPct val="100000"/>
              </a:lnSpc>
              <a:spcAft>
                <a:spcPts val="600"/>
              </a:spcAft>
              <a:defRPr sz="2400" b="0" cap="none" baseline="0">
                <a:latin typeface="+mn-lt"/>
              </a:defRPr>
            </a:lvl3pPr>
            <a:lvl4pPr marL="0" indent="0">
              <a:lnSpc>
                <a:spcPct val="100000"/>
              </a:lnSpc>
              <a:spcAft>
                <a:spcPts val="600"/>
              </a:spcAft>
              <a:buNone/>
              <a:defRPr sz="2000" b="0" cap="none" baseline="0">
                <a:latin typeface="+mn-lt"/>
              </a:defRPr>
            </a:lvl4pPr>
            <a:lvl5pPr marL="0" indent="0">
              <a:lnSpc>
                <a:spcPct val="100000"/>
              </a:lnSpc>
              <a:spcAft>
                <a:spcPts val="600"/>
              </a:spcAft>
              <a:buNone/>
              <a:defRPr sz="1200" b="0" cap="none" baseline="0">
                <a:latin typeface="+mn-lt"/>
              </a:defRPr>
            </a:lvl5pPr>
            <a:lvl7pPr>
              <a:defRPr b="1">
                <a:latin typeface="+mn-lt"/>
              </a:defRPr>
            </a:lvl7pPr>
            <a:lvl8pPr>
              <a:defRPr>
                <a:latin typeface="+mn-lt"/>
              </a:defRPr>
            </a:lvl8pPr>
            <a:lvl9pPr>
              <a:defRPr>
                <a:latin typeface="+mn-lt"/>
              </a:defRPr>
            </a:lvl9pPr>
          </a:lstStyle>
          <a:p>
            <a:pPr lvl="0"/>
            <a:r>
              <a:rPr lang="en-US" dirty="0"/>
              <a:t>Subtitle goes here</a:t>
            </a:r>
          </a:p>
        </p:txBody>
      </p:sp>
    </p:spTree>
    <p:extLst>
      <p:ext uri="{BB962C8B-B14F-4D97-AF65-F5344CB8AC3E}">
        <p14:creationId xmlns:p14="http://schemas.microsoft.com/office/powerpoint/2010/main" val="87457837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Divider Option Two: Whit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4289" y="-14635"/>
            <a:ext cx="12166092" cy="6872635"/>
          </a:xfrm>
          <a:prstGeom prst="rect">
            <a:avLst/>
          </a:prstGeom>
        </p:spPr>
      </p:pic>
      <p:sp>
        <p:nvSpPr>
          <p:cNvPr id="2" name="Title 1"/>
          <p:cNvSpPr>
            <a:spLocks noGrp="1"/>
          </p:cNvSpPr>
          <p:nvPr>
            <p:ph type="ctrTitle" hasCustomPrompt="1"/>
          </p:nvPr>
        </p:nvSpPr>
        <p:spPr>
          <a:xfrm>
            <a:off x="380999" y="1252011"/>
            <a:ext cx="8572500" cy="644524"/>
          </a:xfrm>
        </p:spPr>
        <p:txBody>
          <a:bodyPr tIns="0" anchor="t" anchorCtr="0">
            <a:noAutofit/>
          </a:bodyPr>
          <a:lstStyle>
            <a:lvl1pPr algn="l">
              <a:lnSpc>
                <a:spcPct val="70000"/>
              </a:lnSpc>
              <a:defRPr sz="8000" spc="-151" baseline="0">
                <a:latin typeface="Graphik Black" panose="020B0A03030202060203" pitchFamily="34" charset="0"/>
              </a:defRPr>
            </a:lvl1pPr>
          </a:lstStyle>
          <a:p>
            <a:r>
              <a:rPr lang="en-US"/>
              <a:t>DIVIDER SLIDE</a:t>
            </a:r>
            <a:endParaRPr lang="en-US" dirty="0"/>
          </a:p>
        </p:txBody>
      </p:sp>
      <p:sp>
        <p:nvSpPr>
          <p:cNvPr id="8" name="Text Placeholder 7"/>
          <p:cNvSpPr>
            <a:spLocks noGrp="1"/>
          </p:cNvSpPr>
          <p:nvPr>
            <p:ph type="body" sz="quarter" idx="13" hasCustomPrompt="1"/>
          </p:nvPr>
        </p:nvSpPr>
        <p:spPr>
          <a:xfrm>
            <a:off x="381000" y="2120901"/>
            <a:ext cx="8572501" cy="520700"/>
          </a:xfrm>
        </p:spPr>
        <p:txBody>
          <a:bodyPr>
            <a:noAutofit/>
          </a:bodyPr>
          <a:lstStyle>
            <a:lvl1pPr marL="0" indent="0">
              <a:lnSpc>
                <a:spcPct val="65000"/>
              </a:lnSpc>
              <a:spcAft>
                <a:spcPts val="600"/>
              </a:spcAft>
              <a:defRPr sz="4400" b="1" cap="none" spc="-151" baseline="0">
                <a:latin typeface="+mn-lt"/>
              </a:defRPr>
            </a:lvl1pPr>
            <a:lvl2pPr marL="0" indent="0">
              <a:lnSpc>
                <a:spcPct val="100000"/>
              </a:lnSpc>
              <a:spcAft>
                <a:spcPts val="600"/>
              </a:spcAft>
              <a:defRPr sz="3200" b="0" cap="none" baseline="0">
                <a:latin typeface="+mn-lt"/>
              </a:defRPr>
            </a:lvl2pPr>
            <a:lvl3pPr marL="0" indent="0">
              <a:lnSpc>
                <a:spcPct val="100000"/>
              </a:lnSpc>
              <a:spcAft>
                <a:spcPts val="600"/>
              </a:spcAft>
              <a:defRPr sz="2400" b="0" cap="none" baseline="0">
                <a:latin typeface="+mn-lt"/>
              </a:defRPr>
            </a:lvl3pPr>
            <a:lvl4pPr marL="0" indent="0">
              <a:lnSpc>
                <a:spcPct val="100000"/>
              </a:lnSpc>
              <a:spcAft>
                <a:spcPts val="600"/>
              </a:spcAft>
              <a:buNone/>
              <a:defRPr sz="2000" b="0" cap="none" baseline="0">
                <a:latin typeface="+mn-lt"/>
              </a:defRPr>
            </a:lvl4pPr>
            <a:lvl5pPr marL="0" indent="0">
              <a:lnSpc>
                <a:spcPct val="100000"/>
              </a:lnSpc>
              <a:spcAft>
                <a:spcPts val="600"/>
              </a:spcAft>
              <a:buNone/>
              <a:defRPr sz="1200" b="0" cap="none" baseline="0">
                <a:latin typeface="+mn-lt"/>
              </a:defRPr>
            </a:lvl5pPr>
            <a:lvl7pPr>
              <a:defRPr b="1">
                <a:latin typeface="+mn-lt"/>
              </a:defRPr>
            </a:lvl7pPr>
            <a:lvl8pPr>
              <a:defRPr>
                <a:latin typeface="+mn-lt"/>
              </a:defRPr>
            </a:lvl8pPr>
            <a:lvl9pPr>
              <a:defRPr>
                <a:latin typeface="+mn-lt"/>
              </a:defRPr>
            </a:lvl9pPr>
          </a:lstStyle>
          <a:p>
            <a:pPr lvl="0"/>
            <a:r>
              <a:rPr lang="en-US" dirty="0"/>
              <a:t>Subtitle goes here</a:t>
            </a:r>
          </a:p>
        </p:txBody>
      </p:sp>
    </p:spTree>
    <p:extLst>
      <p:ext uri="{BB962C8B-B14F-4D97-AF65-F5344CB8AC3E}">
        <p14:creationId xmlns:p14="http://schemas.microsoft.com/office/powerpoint/2010/main" val="158010913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Divider: Accent 1">
    <p:bg>
      <p:bgPr>
        <a:solidFill>
          <a:schemeClr val="accent1"/>
        </a:solidFill>
        <a:effectLst/>
      </p:bgPr>
    </p:bg>
    <p:spTree>
      <p:nvGrpSpPr>
        <p:cNvPr id="1" name=""/>
        <p:cNvGrpSpPr/>
        <p:nvPr/>
      </p:nvGrpSpPr>
      <p:grpSpPr>
        <a:xfrm>
          <a:off x="0" y="0"/>
          <a:ext cx="0" cy="0"/>
          <a:chOff x="0" y="0"/>
          <a:chExt cx="0" cy="0"/>
        </a:xfrm>
      </p:grpSpPr>
      <p:sp>
        <p:nvSpPr>
          <p:cNvPr id="5" name="Title 1"/>
          <p:cNvSpPr>
            <a:spLocks noGrp="1"/>
          </p:cNvSpPr>
          <p:nvPr>
            <p:ph type="ctrTitle" hasCustomPrompt="1"/>
          </p:nvPr>
        </p:nvSpPr>
        <p:spPr>
          <a:xfrm>
            <a:off x="381001" y="1363209"/>
            <a:ext cx="8462963" cy="2422980"/>
          </a:xfrm>
        </p:spPr>
        <p:txBody>
          <a:bodyPr tIns="0" anchor="t" anchorCtr="0">
            <a:noAutofit/>
          </a:bodyPr>
          <a:lstStyle>
            <a:lvl1pPr algn="l">
              <a:lnSpc>
                <a:spcPct val="70000"/>
              </a:lnSpc>
              <a:defRPr sz="8000">
                <a:solidFill>
                  <a:schemeClr val="bg1"/>
                </a:solidFill>
                <a:latin typeface="Graphik Black" panose="020B0A03030202060203" pitchFamily="34" charset="0"/>
              </a:defRPr>
            </a:lvl1pPr>
          </a:lstStyle>
          <a:p>
            <a:r>
              <a:rPr lang="en-US" dirty="0"/>
              <a:t>Divider slide</a:t>
            </a:r>
            <a:br>
              <a:rPr lang="en-US" dirty="0"/>
            </a:br>
            <a:r>
              <a:rPr lang="en-US" dirty="0"/>
              <a:t>click to edit</a:t>
            </a:r>
          </a:p>
        </p:txBody>
      </p:sp>
    </p:spTree>
    <p:extLst>
      <p:ext uri="{BB962C8B-B14F-4D97-AF65-F5344CB8AC3E}">
        <p14:creationId xmlns:p14="http://schemas.microsoft.com/office/powerpoint/2010/main" val="40559363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Accent 1">
    <p:bg>
      <p:bgPr>
        <a:solidFill>
          <a:schemeClr val="accent1"/>
        </a:solidFill>
        <a:effectLst/>
      </p:bgPr>
    </p:bg>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381001" y="1214743"/>
            <a:ext cx="8462963" cy="1844720"/>
          </a:xfrm>
        </p:spPr>
        <p:txBody>
          <a:bodyPr tIns="90000" anchor="t" anchorCtr="0">
            <a:spAutoFit/>
          </a:bodyPr>
          <a:lstStyle>
            <a:lvl1pPr algn="l">
              <a:lnSpc>
                <a:spcPct val="70000"/>
              </a:lnSpc>
              <a:defRPr sz="8000">
                <a:solidFill>
                  <a:schemeClr val="bg1"/>
                </a:solidFill>
                <a:latin typeface="Graphik Black" panose="020B0A03030202060203" pitchFamily="34" charset="0"/>
              </a:defRPr>
            </a:lvl1pPr>
          </a:lstStyle>
          <a:p>
            <a:r>
              <a:rPr lang="en-US" dirty="0"/>
              <a:t>Divider slide</a:t>
            </a:r>
            <a:br>
              <a:rPr lang="en-US" dirty="0"/>
            </a:br>
            <a:r>
              <a:rPr lang="en-US" dirty="0"/>
              <a:t>click to edit</a:t>
            </a:r>
          </a:p>
        </p:txBody>
      </p:sp>
    </p:spTree>
    <p:extLst>
      <p:ext uri="{BB962C8B-B14F-4D97-AF65-F5344CB8AC3E}">
        <p14:creationId xmlns:p14="http://schemas.microsoft.com/office/powerpoint/2010/main" val="415142970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Divider: Accent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1001" y="1363209"/>
            <a:ext cx="8462963" cy="2422980"/>
          </a:xfrm>
        </p:spPr>
        <p:txBody>
          <a:bodyPr tIns="0" anchor="t" anchorCtr="0">
            <a:noAutofit/>
          </a:bodyPr>
          <a:lstStyle>
            <a:lvl1pPr algn="l">
              <a:lnSpc>
                <a:spcPct val="70000"/>
              </a:lnSpc>
              <a:defRPr sz="8000">
                <a:solidFill>
                  <a:schemeClr val="bg1"/>
                </a:solidFill>
                <a:latin typeface="Graphik Black" panose="020B0A03030202060203" pitchFamily="34" charset="0"/>
              </a:defRPr>
            </a:lvl1pPr>
          </a:lstStyle>
          <a:p>
            <a:r>
              <a:rPr lang="en-US" dirty="0"/>
              <a:t>Divider slide</a:t>
            </a:r>
            <a:br>
              <a:rPr lang="en-US" dirty="0"/>
            </a:br>
            <a:r>
              <a:rPr lang="en-US" dirty="0"/>
              <a:t>click to edit</a:t>
            </a:r>
          </a:p>
        </p:txBody>
      </p:sp>
    </p:spTree>
    <p:extLst>
      <p:ext uri="{BB962C8B-B14F-4D97-AF65-F5344CB8AC3E}">
        <p14:creationId xmlns:p14="http://schemas.microsoft.com/office/powerpoint/2010/main" val="5149627"/>
      </p:ext>
    </p:extLst>
  </p:cSld>
  <p:clrMapOvr>
    <a:masterClrMapping/>
  </p:clrMapOvr>
  <p:extLst mod="1">
    <p:ext uri="{DCECCB84-F9BA-43D5-87BE-67443E8EF086}">
      <p15:sldGuideLst xmlns:p15="http://schemas.microsoft.com/office/powerpoint/2012/main">
        <p15:guide id="1" pos="3840">
          <p15:clr>
            <a:srgbClr val="FBAE4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Divider: Accent 3">
    <p:bg>
      <p:bgPr>
        <a:solidFill>
          <a:schemeClr val="accent3"/>
        </a:solidFill>
        <a:effectLst/>
      </p:bgPr>
    </p:bg>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381001" y="1363209"/>
            <a:ext cx="8462963" cy="2422980"/>
          </a:xfrm>
        </p:spPr>
        <p:txBody>
          <a:bodyPr tIns="0" anchor="t" anchorCtr="0">
            <a:noAutofit/>
          </a:bodyPr>
          <a:lstStyle>
            <a:lvl1pPr algn="l">
              <a:lnSpc>
                <a:spcPct val="70000"/>
              </a:lnSpc>
              <a:defRPr sz="8000">
                <a:solidFill>
                  <a:schemeClr val="bg1"/>
                </a:solidFill>
                <a:latin typeface="Graphik Black" panose="020B0A03030202060203" pitchFamily="34" charset="0"/>
              </a:defRPr>
            </a:lvl1pPr>
          </a:lstStyle>
          <a:p>
            <a:r>
              <a:rPr lang="en-US" dirty="0"/>
              <a:t>Divider slide</a:t>
            </a:r>
            <a:br>
              <a:rPr lang="en-US" dirty="0"/>
            </a:br>
            <a:r>
              <a:rPr lang="en-US" dirty="0"/>
              <a:t>click to edit</a:t>
            </a:r>
          </a:p>
        </p:txBody>
      </p:sp>
    </p:spTree>
    <p:extLst>
      <p:ext uri="{BB962C8B-B14F-4D97-AF65-F5344CB8AC3E}">
        <p14:creationId xmlns:p14="http://schemas.microsoft.com/office/powerpoint/2010/main" val="3500679910"/>
      </p:ext>
    </p:extLst>
  </p:cSld>
  <p:clrMapOvr>
    <a:masterClrMapping/>
  </p:clrMapOvr>
  <p:extLst mod="1">
    <p:ext uri="{DCECCB84-F9BA-43D5-87BE-67443E8EF086}">
      <p15:sldGuideLst xmlns:p15="http://schemas.microsoft.com/office/powerpoint/2012/main">
        <p15:guide id="1" pos="3840">
          <p15:clr>
            <a:srgbClr val="FBAE40"/>
          </p15:clr>
        </p15:guide>
      </p15:sldGuideLst>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Divider: Accent 4">
    <p:bg>
      <p:bgPr>
        <a:solidFill>
          <a:schemeClr val="accent4"/>
        </a:solidFill>
        <a:effectLst/>
      </p:bgPr>
    </p:bg>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381001" y="1363209"/>
            <a:ext cx="8462963" cy="2422980"/>
          </a:xfrm>
        </p:spPr>
        <p:txBody>
          <a:bodyPr tIns="0" anchor="t" anchorCtr="0">
            <a:noAutofit/>
          </a:bodyPr>
          <a:lstStyle>
            <a:lvl1pPr algn="l">
              <a:lnSpc>
                <a:spcPct val="70000"/>
              </a:lnSpc>
              <a:defRPr sz="8000">
                <a:solidFill>
                  <a:schemeClr val="bg1"/>
                </a:solidFill>
                <a:latin typeface="Graphik Black" panose="020B0A03030202060203" pitchFamily="34" charset="0"/>
              </a:defRPr>
            </a:lvl1pPr>
          </a:lstStyle>
          <a:p>
            <a:r>
              <a:rPr lang="en-US" dirty="0"/>
              <a:t>Divider slide</a:t>
            </a:r>
            <a:br>
              <a:rPr lang="en-US" dirty="0"/>
            </a:br>
            <a:r>
              <a:rPr lang="en-US" dirty="0"/>
              <a:t>click to edit</a:t>
            </a:r>
          </a:p>
        </p:txBody>
      </p:sp>
    </p:spTree>
    <p:extLst>
      <p:ext uri="{BB962C8B-B14F-4D97-AF65-F5344CB8AC3E}">
        <p14:creationId xmlns:p14="http://schemas.microsoft.com/office/powerpoint/2010/main" val="842144716"/>
      </p:ext>
    </p:extLst>
  </p:cSld>
  <p:clrMapOvr>
    <a:masterClrMapping/>
  </p:clrMapOvr>
  <p:extLst mod="1">
    <p:ext uri="{DCECCB84-F9BA-43D5-87BE-67443E8EF086}">
      <p15:sldGuideLst xmlns:p15="http://schemas.microsoft.com/office/powerpoint/2012/main">
        <p15:guide id="1" pos="3840">
          <p15:clr>
            <a:srgbClr val="FBAE40"/>
          </p15:clr>
        </p15:guide>
      </p15:sldGuideLst>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Leer">
    <p:spTree>
      <p:nvGrpSpPr>
        <p:cNvPr id="1" name=""/>
        <p:cNvGrpSpPr/>
        <p:nvPr/>
      </p:nvGrpSpPr>
      <p:grpSpPr>
        <a:xfrm>
          <a:off x="0" y="0"/>
          <a:ext cx="0" cy="0"/>
          <a:chOff x="0" y="0"/>
          <a:chExt cx="0" cy="0"/>
        </a:xfrm>
      </p:grpSpPr>
      <p:grpSp>
        <p:nvGrpSpPr>
          <p:cNvPr id="6" name="Group 5" hidden="1"/>
          <p:cNvGrpSpPr/>
          <p:nvPr userDrawn="1"/>
        </p:nvGrpSpPr>
        <p:grpSpPr>
          <a:xfrm>
            <a:off x="0" y="0"/>
            <a:ext cx="12192000" cy="6858000"/>
            <a:chOff x="0" y="0"/>
            <a:chExt cx="9144000" cy="6858000"/>
          </a:xfrm>
        </p:grpSpPr>
        <p:cxnSp>
          <p:nvCxnSpPr>
            <p:cNvPr id="7" name="Straight Connector 6"/>
            <p:cNvCxnSpPr/>
            <p:nvPr/>
          </p:nvCxnSpPr>
          <p:spPr>
            <a:xfrm>
              <a:off x="455613" y="0"/>
              <a:ext cx="0" cy="6858000"/>
            </a:xfrm>
            <a:prstGeom prst="line">
              <a:avLst/>
            </a:prstGeom>
            <a:ln w="6350">
              <a:solidFill>
                <a:srgbClr val="CBCCCC"/>
              </a:solidFill>
              <a:prstDash val="sys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8688388" y="0"/>
              <a:ext cx="0" cy="6858000"/>
            </a:xfrm>
            <a:prstGeom prst="line">
              <a:avLst/>
            </a:prstGeom>
            <a:ln w="6350">
              <a:solidFill>
                <a:srgbClr val="CBCCCC"/>
              </a:solidFill>
              <a:prstDash val="sysDash"/>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128400" y="0"/>
              <a:ext cx="0" cy="6858000"/>
            </a:xfrm>
            <a:prstGeom prst="line">
              <a:avLst/>
            </a:prstGeom>
            <a:ln w="6350">
              <a:solidFill>
                <a:srgbClr val="CBCCCC"/>
              </a:solidFill>
              <a:prstDash val="sysDash"/>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236400" y="0"/>
              <a:ext cx="0" cy="6858000"/>
            </a:xfrm>
            <a:prstGeom prst="line">
              <a:avLst/>
            </a:prstGeom>
            <a:ln w="6350">
              <a:solidFill>
                <a:srgbClr val="CBCCCC"/>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907088" y="0"/>
              <a:ext cx="0" cy="6858000"/>
            </a:xfrm>
            <a:prstGeom prst="line">
              <a:avLst/>
            </a:prstGeom>
            <a:ln w="6350">
              <a:solidFill>
                <a:srgbClr val="CBCCCC"/>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6016625" y="0"/>
              <a:ext cx="0" cy="6858000"/>
            </a:xfrm>
            <a:prstGeom prst="line">
              <a:avLst/>
            </a:prstGeom>
            <a:ln w="6350">
              <a:solidFill>
                <a:srgbClr val="CBCCCC"/>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518000" y="0"/>
              <a:ext cx="0" cy="6858000"/>
            </a:xfrm>
            <a:prstGeom prst="line">
              <a:avLst/>
            </a:prstGeom>
            <a:ln w="6350">
              <a:solidFill>
                <a:srgbClr val="CBCCCC"/>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4626000" y="0"/>
              <a:ext cx="0" cy="6858000"/>
            </a:xfrm>
            <a:prstGeom prst="line">
              <a:avLst/>
            </a:prstGeom>
            <a:ln w="6350">
              <a:solidFill>
                <a:srgbClr val="CBCCCC"/>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0" y="388938"/>
              <a:ext cx="9144000" cy="0"/>
            </a:xfrm>
            <a:prstGeom prst="line">
              <a:avLst/>
            </a:prstGeom>
            <a:ln w="6350">
              <a:solidFill>
                <a:srgbClr val="CBCCCC"/>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0" y="1055688"/>
              <a:ext cx="9144000" cy="0"/>
            </a:xfrm>
            <a:prstGeom prst="line">
              <a:avLst/>
            </a:prstGeom>
            <a:ln w="6350">
              <a:solidFill>
                <a:srgbClr val="CBCCCC"/>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0" y="1162050"/>
              <a:ext cx="9144000" cy="0"/>
            </a:xfrm>
            <a:prstGeom prst="line">
              <a:avLst/>
            </a:prstGeom>
            <a:ln w="6350">
              <a:solidFill>
                <a:srgbClr val="CBCCCC"/>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0" y="1278439"/>
              <a:ext cx="9144000" cy="0"/>
            </a:xfrm>
            <a:prstGeom prst="line">
              <a:avLst/>
            </a:prstGeom>
            <a:ln w="6350">
              <a:solidFill>
                <a:srgbClr val="CBCCCC"/>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0" y="3427413"/>
              <a:ext cx="9144000" cy="0"/>
            </a:xfrm>
            <a:prstGeom prst="line">
              <a:avLst/>
            </a:prstGeom>
            <a:ln w="6350">
              <a:solidFill>
                <a:srgbClr val="CBCCCC"/>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0" y="3890963"/>
              <a:ext cx="9144000" cy="0"/>
            </a:xfrm>
            <a:prstGeom prst="line">
              <a:avLst/>
            </a:prstGeom>
            <a:ln w="6350">
              <a:solidFill>
                <a:srgbClr val="CBCCCC"/>
              </a:solidFill>
              <a:prstDash val="sysDash"/>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0" y="6492875"/>
              <a:ext cx="9144000" cy="0"/>
            </a:xfrm>
            <a:prstGeom prst="line">
              <a:avLst/>
            </a:prstGeom>
            <a:ln w="6350">
              <a:solidFill>
                <a:srgbClr val="CBCCCC"/>
              </a:solidFill>
              <a:prstDash val="sysDash"/>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0" y="6575425"/>
              <a:ext cx="9144000" cy="0"/>
            </a:xfrm>
            <a:prstGeom prst="line">
              <a:avLst/>
            </a:prstGeom>
            <a:ln w="6350">
              <a:solidFill>
                <a:srgbClr val="CBCCCC"/>
              </a:solidFill>
              <a:prstDash val="sysDash"/>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0" y="6704013"/>
              <a:ext cx="9144000" cy="0"/>
            </a:xfrm>
            <a:prstGeom prst="line">
              <a:avLst/>
            </a:prstGeom>
            <a:ln w="6350">
              <a:solidFill>
                <a:srgbClr val="CBCCCC"/>
              </a:solidFill>
              <a:prstDash val="sysDash"/>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4572000" y="0"/>
              <a:ext cx="0" cy="6858000"/>
            </a:xfrm>
            <a:prstGeom prst="line">
              <a:avLst/>
            </a:prstGeom>
            <a:ln w="6350">
              <a:solidFill>
                <a:srgbClr val="CBCCCC"/>
              </a:solidFill>
              <a:prstDash val="sysDash"/>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8737600" y="0"/>
              <a:ext cx="0" cy="6858000"/>
            </a:xfrm>
            <a:prstGeom prst="line">
              <a:avLst/>
            </a:prstGeom>
            <a:ln w="6350">
              <a:solidFill>
                <a:srgbClr val="CBCCCC"/>
              </a:solidFill>
              <a:prstDash val="sys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20598858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9" name="Text Placeholder 8"/>
          <p:cNvSpPr>
            <a:spLocks noGrp="1"/>
          </p:cNvSpPr>
          <p:nvPr>
            <p:ph type="body" sz="quarter" idx="12"/>
          </p:nvPr>
        </p:nvSpPr>
        <p:spPr>
          <a:xfrm>
            <a:off x="507142" y="1427164"/>
            <a:ext cx="11186191" cy="4668837"/>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itle 1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4158734983"/>
      </p:ext>
    </p:extLst>
  </p:cSld>
  <p:clrMapOvr>
    <a:overrideClrMapping bg1="lt1" tx1="dk1" bg2="lt2" tx2="dk2" accent1="accent1" accent2="accent2" accent3="accent3" accent4="accent4" accent5="accent5" accent6="accent6" hlink="hlink" folHlink="folHlink"/>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Divider: Accent 1">
    <p:bg>
      <p:bgPr>
        <a:solidFill>
          <a:schemeClr val="accent1"/>
        </a:solidFill>
        <a:effectLst/>
      </p:bgPr>
    </p:bg>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381001" y="1214743"/>
            <a:ext cx="8462963" cy="1844720"/>
          </a:xfrm>
        </p:spPr>
        <p:txBody>
          <a:bodyPr tIns="90000" anchor="t" anchorCtr="0">
            <a:spAutoFit/>
          </a:bodyPr>
          <a:lstStyle>
            <a:lvl1pPr algn="l">
              <a:lnSpc>
                <a:spcPct val="70000"/>
              </a:lnSpc>
              <a:defRPr sz="8000">
                <a:solidFill>
                  <a:schemeClr val="bg1"/>
                </a:solidFill>
                <a:latin typeface="Graphik Black" panose="020B0A03030202060203" pitchFamily="34" charset="0"/>
              </a:defRPr>
            </a:lvl1pPr>
          </a:lstStyle>
          <a:p>
            <a:r>
              <a:rPr lang="en-US" dirty="0"/>
              <a:t>Divider slide</a:t>
            </a:r>
            <a:br>
              <a:rPr lang="en-US" dirty="0"/>
            </a:br>
            <a:r>
              <a:rPr lang="en-US" dirty="0"/>
              <a:t>click to edit</a:t>
            </a:r>
          </a:p>
        </p:txBody>
      </p:sp>
    </p:spTree>
    <p:extLst>
      <p:ext uri="{BB962C8B-B14F-4D97-AF65-F5344CB8AC3E}">
        <p14:creationId xmlns:p14="http://schemas.microsoft.com/office/powerpoint/2010/main" val="162364679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Divider: Accent 2">
    <p:bg>
      <p:bgPr>
        <a:solidFill>
          <a:schemeClr val="accent2"/>
        </a:solidFill>
        <a:effectLst/>
      </p:bgPr>
    </p:bg>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381001" y="1214743"/>
            <a:ext cx="8462963" cy="1844720"/>
          </a:xfrm>
        </p:spPr>
        <p:txBody>
          <a:bodyPr tIns="90000" anchor="t" anchorCtr="0">
            <a:spAutoFit/>
          </a:bodyPr>
          <a:lstStyle>
            <a:lvl1pPr algn="l">
              <a:lnSpc>
                <a:spcPct val="70000"/>
              </a:lnSpc>
              <a:defRPr sz="8000">
                <a:solidFill>
                  <a:schemeClr val="bg1"/>
                </a:solidFill>
                <a:latin typeface="Graphik Black" panose="020B0A03030202060203" pitchFamily="34" charset="0"/>
              </a:defRPr>
            </a:lvl1pPr>
          </a:lstStyle>
          <a:p>
            <a:r>
              <a:rPr lang="en-US" dirty="0"/>
              <a:t>Divider slide</a:t>
            </a:r>
            <a:br>
              <a:rPr lang="en-US" dirty="0"/>
            </a:br>
            <a:r>
              <a:rPr lang="en-US" dirty="0"/>
              <a:t>click to edit</a:t>
            </a:r>
          </a:p>
        </p:txBody>
      </p:sp>
    </p:spTree>
    <p:extLst>
      <p:ext uri="{BB962C8B-B14F-4D97-AF65-F5344CB8AC3E}">
        <p14:creationId xmlns:p14="http://schemas.microsoft.com/office/powerpoint/2010/main" val="1256185998"/>
      </p:ext>
    </p:extLst>
  </p:cSld>
  <p:clrMapOvr>
    <a:masterClrMapping/>
  </p:clrMapOvr>
  <p:extLst mod="1">
    <p:ext uri="{DCECCB84-F9BA-43D5-87BE-67443E8EF086}">
      <p15:sldGuideLst xmlns:p15="http://schemas.microsoft.com/office/powerpoint/2012/main">
        <p15:guide id="1" pos="3840">
          <p15:clr>
            <a:srgbClr val="FBAE40"/>
          </p15:clr>
        </p15:guide>
      </p15:sldGuideLst>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Divider: Accent 3">
    <p:bg>
      <p:bgPr>
        <a:solidFill>
          <a:schemeClr val="accent3"/>
        </a:solidFill>
        <a:effectLst/>
      </p:bgPr>
    </p:bg>
    <p:spTree>
      <p:nvGrpSpPr>
        <p:cNvPr id="1" name=""/>
        <p:cNvGrpSpPr/>
        <p:nvPr/>
      </p:nvGrpSpPr>
      <p:grpSpPr>
        <a:xfrm>
          <a:off x="0" y="0"/>
          <a:ext cx="0" cy="0"/>
          <a:chOff x="0" y="0"/>
          <a:chExt cx="0" cy="0"/>
        </a:xfrm>
      </p:grpSpPr>
      <p:sp>
        <p:nvSpPr>
          <p:cNvPr id="4" name="Title 1"/>
          <p:cNvSpPr>
            <a:spLocks noGrp="1"/>
          </p:cNvSpPr>
          <p:nvPr>
            <p:ph type="ctrTitle" hasCustomPrompt="1"/>
          </p:nvPr>
        </p:nvSpPr>
        <p:spPr>
          <a:xfrm>
            <a:off x="381001" y="1214743"/>
            <a:ext cx="8462963" cy="1844720"/>
          </a:xfrm>
        </p:spPr>
        <p:txBody>
          <a:bodyPr tIns="90000" anchor="t" anchorCtr="0">
            <a:spAutoFit/>
          </a:bodyPr>
          <a:lstStyle>
            <a:lvl1pPr algn="l">
              <a:lnSpc>
                <a:spcPct val="70000"/>
              </a:lnSpc>
              <a:defRPr sz="8000">
                <a:solidFill>
                  <a:schemeClr val="bg1"/>
                </a:solidFill>
                <a:latin typeface="Graphik Black" panose="020B0A03030202060203" pitchFamily="34" charset="0"/>
              </a:defRPr>
            </a:lvl1pPr>
          </a:lstStyle>
          <a:p>
            <a:r>
              <a:rPr lang="en-US" dirty="0"/>
              <a:t>Divider slide</a:t>
            </a:r>
            <a:br>
              <a:rPr lang="en-US" dirty="0"/>
            </a:br>
            <a:r>
              <a:rPr lang="en-US" dirty="0"/>
              <a:t>click to edit</a:t>
            </a:r>
          </a:p>
        </p:txBody>
      </p:sp>
    </p:spTree>
    <p:extLst>
      <p:ext uri="{BB962C8B-B14F-4D97-AF65-F5344CB8AC3E}">
        <p14:creationId xmlns:p14="http://schemas.microsoft.com/office/powerpoint/2010/main" val="2441247585"/>
      </p:ext>
    </p:extLst>
  </p:cSld>
  <p:clrMapOvr>
    <a:masterClrMapping/>
  </p:clrMapOvr>
  <p:extLst mod="1">
    <p:ext uri="{DCECCB84-F9BA-43D5-87BE-67443E8EF086}">
      <p15:sldGuideLst xmlns:p15="http://schemas.microsoft.com/office/powerpoint/2012/main">
        <p15:guide id="1" pos="3840">
          <p15:clr>
            <a:srgbClr val="FBAE40"/>
          </p15:clr>
        </p15:guide>
      </p15:sldGuideLst>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Divider: Accent 4">
    <p:bg>
      <p:bgPr>
        <a:solidFill>
          <a:schemeClr val="accent4"/>
        </a:solidFill>
        <a:effectLst/>
      </p:bgPr>
    </p:bg>
    <p:spTree>
      <p:nvGrpSpPr>
        <p:cNvPr id="1" name=""/>
        <p:cNvGrpSpPr/>
        <p:nvPr/>
      </p:nvGrpSpPr>
      <p:grpSpPr>
        <a:xfrm>
          <a:off x="0" y="0"/>
          <a:ext cx="0" cy="0"/>
          <a:chOff x="0" y="0"/>
          <a:chExt cx="0" cy="0"/>
        </a:xfrm>
      </p:grpSpPr>
      <p:sp>
        <p:nvSpPr>
          <p:cNvPr id="4" name="Title 1"/>
          <p:cNvSpPr>
            <a:spLocks noGrp="1"/>
          </p:cNvSpPr>
          <p:nvPr>
            <p:ph type="ctrTitle" hasCustomPrompt="1"/>
          </p:nvPr>
        </p:nvSpPr>
        <p:spPr>
          <a:xfrm>
            <a:off x="381001" y="1214743"/>
            <a:ext cx="8462963" cy="1844720"/>
          </a:xfrm>
        </p:spPr>
        <p:txBody>
          <a:bodyPr tIns="90000" anchor="t" anchorCtr="0">
            <a:spAutoFit/>
          </a:bodyPr>
          <a:lstStyle>
            <a:lvl1pPr algn="l">
              <a:lnSpc>
                <a:spcPct val="70000"/>
              </a:lnSpc>
              <a:defRPr sz="8000">
                <a:solidFill>
                  <a:schemeClr val="bg1"/>
                </a:solidFill>
                <a:latin typeface="Graphik Black" panose="020B0A03030202060203" pitchFamily="34" charset="0"/>
              </a:defRPr>
            </a:lvl1pPr>
          </a:lstStyle>
          <a:p>
            <a:r>
              <a:rPr lang="en-US" dirty="0"/>
              <a:t>Divider slide</a:t>
            </a:r>
            <a:br>
              <a:rPr lang="en-US" dirty="0"/>
            </a:br>
            <a:r>
              <a:rPr lang="en-US" dirty="0"/>
              <a:t>click to edit</a:t>
            </a:r>
          </a:p>
        </p:txBody>
      </p:sp>
    </p:spTree>
    <p:extLst>
      <p:ext uri="{BB962C8B-B14F-4D97-AF65-F5344CB8AC3E}">
        <p14:creationId xmlns:p14="http://schemas.microsoft.com/office/powerpoint/2010/main" val="2444505751"/>
      </p:ext>
    </p:extLst>
  </p:cSld>
  <p:clrMapOvr>
    <a:masterClrMapping/>
  </p:clrMapOvr>
  <p:extLst mod="1">
    <p:ext uri="{DCECCB84-F9BA-43D5-87BE-67443E8EF086}">
      <p15:sldGuideLst xmlns:p15="http://schemas.microsoft.com/office/powerpoint/2012/main">
        <p15:guide id="1" pos="3840">
          <p15:clr>
            <a:srgbClr val="FBAE40"/>
          </p15:clr>
        </p15:guide>
      </p15:sldGuideLst>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userDrawn="1">
  <p:cSld name="Leer">
    <p:spTree>
      <p:nvGrpSpPr>
        <p:cNvPr id="1" name=""/>
        <p:cNvGrpSpPr/>
        <p:nvPr/>
      </p:nvGrpSpPr>
      <p:grpSpPr>
        <a:xfrm>
          <a:off x="0" y="0"/>
          <a:ext cx="0" cy="0"/>
          <a:chOff x="0" y="0"/>
          <a:chExt cx="0" cy="0"/>
        </a:xfrm>
      </p:grpSpPr>
      <p:grpSp>
        <p:nvGrpSpPr>
          <p:cNvPr id="6" name="Group 5" hidden="1"/>
          <p:cNvGrpSpPr/>
          <p:nvPr userDrawn="1"/>
        </p:nvGrpSpPr>
        <p:grpSpPr>
          <a:xfrm>
            <a:off x="0" y="0"/>
            <a:ext cx="12192000" cy="6858000"/>
            <a:chOff x="0" y="0"/>
            <a:chExt cx="9144000" cy="6858000"/>
          </a:xfrm>
        </p:grpSpPr>
        <p:cxnSp>
          <p:nvCxnSpPr>
            <p:cNvPr id="7" name="Straight Connector 6"/>
            <p:cNvCxnSpPr/>
            <p:nvPr/>
          </p:nvCxnSpPr>
          <p:spPr>
            <a:xfrm>
              <a:off x="455613" y="0"/>
              <a:ext cx="0" cy="6858000"/>
            </a:xfrm>
            <a:prstGeom prst="line">
              <a:avLst/>
            </a:prstGeom>
            <a:ln w="6350">
              <a:solidFill>
                <a:srgbClr val="CBCCCC"/>
              </a:solidFill>
              <a:prstDash val="sys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8688388" y="0"/>
              <a:ext cx="0" cy="6858000"/>
            </a:xfrm>
            <a:prstGeom prst="line">
              <a:avLst/>
            </a:prstGeom>
            <a:ln w="6350">
              <a:solidFill>
                <a:srgbClr val="CBCCCC"/>
              </a:solidFill>
              <a:prstDash val="sysDash"/>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128400" y="0"/>
              <a:ext cx="0" cy="6858000"/>
            </a:xfrm>
            <a:prstGeom prst="line">
              <a:avLst/>
            </a:prstGeom>
            <a:ln w="6350">
              <a:solidFill>
                <a:srgbClr val="CBCCCC"/>
              </a:solidFill>
              <a:prstDash val="sysDash"/>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236400" y="0"/>
              <a:ext cx="0" cy="6858000"/>
            </a:xfrm>
            <a:prstGeom prst="line">
              <a:avLst/>
            </a:prstGeom>
            <a:ln w="6350">
              <a:solidFill>
                <a:srgbClr val="CBCCCC"/>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907088" y="0"/>
              <a:ext cx="0" cy="6858000"/>
            </a:xfrm>
            <a:prstGeom prst="line">
              <a:avLst/>
            </a:prstGeom>
            <a:ln w="6350">
              <a:solidFill>
                <a:srgbClr val="CBCCCC"/>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6016625" y="0"/>
              <a:ext cx="0" cy="6858000"/>
            </a:xfrm>
            <a:prstGeom prst="line">
              <a:avLst/>
            </a:prstGeom>
            <a:ln w="6350">
              <a:solidFill>
                <a:srgbClr val="CBCCCC"/>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518000" y="0"/>
              <a:ext cx="0" cy="6858000"/>
            </a:xfrm>
            <a:prstGeom prst="line">
              <a:avLst/>
            </a:prstGeom>
            <a:ln w="6350">
              <a:solidFill>
                <a:srgbClr val="CBCCCC"/>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4626000" y="0"/>
              <a:ext cx="0" cy="6858000"/>
            </a:xfrm>
            <a:prstGeom prst="line">
              <a:avLst/>
            </a:prstGeom>
            <a:ln w="6350">
              <a:solidFill>
                <a:srgbClr val="CBCCCC"/>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0" y="388938"/>
              <a:ext cx="9144000" cy="0"/>
            </a:xfrm>
            <a:prstGeom prst="line">
              <a:avLst/>
            </a:prstGeom>
            <a:ln w="6350">
              <a:solidFill>
                <a:srgbClr val="CBCCCC"/>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0" y="1055688"/>
              <a:ext cx="9144000" cy="0"/>
            </a:xfrm>
            <a:prstGeom prst="line">
              <a:avLst/>
            </a:prstGeom>
            <a:ln w="6350">
              <a:solidFill>
                <a:srgbClr val="CBCCCC"/>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0" y="1162050"/>
              <a:ext cx="9144000" cy="0"/>
            </a:xfrm>
            <a:prstGeom prst="line">
              <a:avLst/>
            </a:prstGeom>
            <a:ln w="6350">
              <a:solidFill>
                <a:srgbClr val="CBCCCC"/>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0" y="1278439"/>
              <a:ext cx="9144000" cy="0"/>
            </a:xfrm>
            <a:prstGeom prst="line">
              <a:avLst/>
            </a:prstGeom>
            <a:ln w="6350">
              <a:solidFill>
                <a:srgbClr val="CBCCCC"/>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0" y="3427413"/>
              <a:ext cx="9144000" cy="0"/>
            </a:xfrm>
            <a:prstGeom prst="line">
              <a:avLst/>
            </a:prstGeom>
            <a:ln w="6350">
              <a:solidFill>
                <a:srgbClr val="CBCCCC"/>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0" y="3890963"/>
              <a:ext cx="9144000" cy="0"/>
            </a:xfrm>
            <a:prstGeom prst="line">
              <a:avLst/>
            </a:prstGeom>
            <a:ln w="6350">
              <a:solidFill>
                <a:srgbClr val="CBCCCC"/>
              </a:solidFill>
              <a:prstDash val="sysDash"/>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0" y="6492875"/>
              <a:ext cx="9144000" cy="0"/>
            </a:xfrm>
            <a:prstGeom prst="line">
              <a:avLst/>
            </a:prstGeom>
            <a:ln w="6350">
              <a:solidFill>
                <a:srgbClr val="CBCCCC"/>
              </a:solidFill>
              <a:prstDash val="sysDash"/>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0" y="6575425"/>
              <a:ext cx="9144000" cy="0"/>
            </a:xfrm>
            <a:prstGeom prst="line">
              <a:avLst/>
            </a:prstGeom>
            <a:ln w="6350">
              <a:solidFill>
                <a:srgbClr val="CBCCCC"/>
              </a:solidFill>
              <a:prstDash val="sysDash"/>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0" y="6704013"/>
              <a:ext cx="9144000" cy="0"/>
            </a:xfrm>
            <a:prstGeom prst="line">
              <a:avLst/>
            </a:prstGeom>
            <a:ln w="6350">
              <a:solidFill>
                <a:srgbClr val="CBCCCC"/>
              </a:solidFill>
              <a:prstDash val="sysDash"/>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4572000" y="0"/>
              <a:ext cx="0" cy="6858000"/>
            </a:xfrm>
            <a:prstGeom prst="line">
              <a:avLst/>
            </a:prstGeom>
            <a:ln w="6350">
              <a:solidFill>
                <a:srgbClr val="CBCCCC"/>
              </a:solidFill>
              <a:prstDash val="sysDash"/>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8737600" y="0"/>
              <a:ext cx="0" cy="6858000"/>
            </a:xfrm>
            <a:prstGeom prst="line">
              <a:avLst/>
            </a:prstGeom>
            <a:ln w="6350">
              <a:solidFill>
                <a:srgbClr val="CBCCCC"/>
              </a:solidFill>
              <a:prstDash val="sys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7625860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emf"/><Relationship Id="rId5" Type="http://schemas.openxmlformats.org/officeDocument/2006/relationships/slideLayout" Target="../slideLayouts/slideLayout5.xml"/><Relationship Id="rId10" Type="http://schemas.openxmlformats.org/officeDocument/2006/relationships/oleObject" Target="../embeddings/oleObject1.bin"/><Relationship Id="rId4" Type="http://schemas.openxmlformats.org/officeDocument/2006/relationships/slideLayout" Target="../slideLayouts/slideLayout4.xml"/><Relationship Id="rId9" Type="http://schemas.openxmlformats.org/officeDocument/2006/relationships/tags" Target="../tags/tag2.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4.xml"/><Relationship Id="rId3" Type="http://schemas.openxmlformats.org/officeDocument/2006/relationships/slideLayout" Target="../slideLayouts/slideLayout89.xml"/><Relationship Id="rId7" Type="http://schemas.openxmlformats.org/officeDocument/2006/relationships/slideLayout" Target="../slideLayouts/slideLayout93.xml"/><Relationship Id="rId2" Type="http://schemas.openxmlformats.org/officeDocument/2006/relationships/slideLayout" Target="../slideLayouts/slideLayout88.xml"/><Relationship Id="rId1" Type="http://schemas.openxmlformats.org/officeDocument/2006/relationships/slideLayout" Target="../slideLayouts/slideLayout87.xml"/><Relationship Id="rId6" Type="http://schemas.openxmlformats.org/officeDocument/2006/relationships/slideLayout" Target="../slideLayouts/slideLayout92.xml"/><Relationship Id="rId5" Type="http://schemas.openxmlformats.org/officeDocument/2006/relationships/slideLayout" Target="../slideLayouts/slideLayout91.xml"/><Relationship Id="rId4" Type="http://schemas.openxmlformats.org/officeDocument/2006/relationships/slideLayout" Target="../slideLayouts/slideLayout90.xml"/><Relationship Id="rId9"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02.xml"/><Relationship Id="rId3" Type="http://schemas.openxmlformats.org/officeDocument/2006/relationships/slideLayout" Target="../slideLayouts/slideLayout97.xml"/><Relationship Id="rId7" Type="http://schemas.openxmlformats.org/officeDocument/2006/relationships/slideLayout" Target="../slideLayouts/slideLayout101.xml"/><Relationship Id="rId2" Type="http://schemas.openxmlformats.org/officeDocument/2006/relationships/slideLayout" Target="../slideLayouts/slideLayout96.xml"/><Relationship Id="rId1" Type="http://schemas.openxmlformats.org/officeDocument/2006/relationships/slideLayout" Target="../slideLayouts/slideLayout95.xml"/><Relationship Id="rId6" Type="http://schemas.openxmlformats.org/officeDocument/2006/relationships/slideLayout" Target="../slideLayouts/slideLayout100.xml"/><Relationship Id="rId5" Type="http://schemas.openxmlformats.org/officeDocument/2006/relationships/slideLayout" Target="../slideLayouts/slideLayout99.xml"/><Relationship Id="rId10" Type="http://schemas.openxmlformats.org/officeDocument/2006/relationships/theme" Target="../theme/theme11.xml"/><Relationship Id="rId4" Type="http://schemas.openxmlformats.org/officeDocument/2006/relationships/slideLayout" Target="../slideLayouts/slideLayout98.xml"/><Relationship Id="rId9" Type="http://schemas.openxmlformats.org/officeDocument/2006/relationships/slideLayout" Target="../slideLayouts/slideLayout103.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11.xml"/><Relationship Id="rId3" Type="http://schemas.openxmlformats.org/officeDocument/2006/relationships/slideLayout" Target="../slideLayouts/slideLayout106.xml"/><Relationship Id="rId7" Type="http://schemas.openxmlformats.org/officeDocument/2006/relationships/slideLayout" Target="../slideLayouts/slideLayout110.xml"/><Relationship Id="rId2" Type="http://schemas.openxmlformats.org/officeDocument/2006/relationships/slideLayout" Target="../slideLayouts/slideLayout105.xml"/><Relationship Id="rId1" Type="http://schemas.openxmlformats.org/officeDocument/2006/relationships/slideLayout" Target="../slideLayouts/slideLayout104.xml"/><Relationship Id="rId6" Type="http://schemas.openxmlformats.org/officeDocument/2006/relationships/slideLayout" Target="../slideLayouts/slideLayout109.xml"/><Relationship Id="rId5" Type="http://schemas.openxmlformats.org/officeDocument/2006/relationships/slideLayout" Target="../slideLayouts/slideLayout108.xml"/><Relationship Id="rId10" Type="http://schemas.openxmlformats.org/officeDocument/2006/relationships/theme" Target="../theme/theme12.xml"/><Relationship Id="rId4" Type="http://schemas.openxmlformats.org/officeDocument/2006/relationships/slideLayout" Target="../slideLayouts/slideLayout107.xml"/><Relationship Id="rId9" Type="http://schemas.openxmlformats.org/officeDocument/2006/relationships/slideLayout" Target="../slideLayouts/slideLayout11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20.xml"/><Relationship Id="rId3" Type="http://schemas.openxmlformats.org/officeDocument/2006/relationships/slideLayout" Target="../slideLayouts/slideLayout115.xml"/><Relationship Id="rId7" Type="http://schemas.openxmlformats.org/officeDocument/2006/relationships/slideLayout" Target="../slideLayouts/slideLayout119.xml"/><Relationship Id="rId12" Type="http://schemas.openxmlformats.org/officeDocument/2006/relationships/theme" Target="../theme/theme13.xml"/><Relationship Id="rId2" Type="http://schemas.openxmlformats.org/officeDocument/2006/relationships/slideLayout" Target="../slideLayouts/slideLayout114.xml"/><Relationship Id="rId1" Type="http://schemas.openxmlformats.org/officeDocument/2006/relationships/slideLayout" Target="../slideLayouts/slideLayout113.xml"/><Relationship Id="rId6" Type="http://schemas.openxmlformats.org/officeDocument/2006/relationships/slideLayout" Target="../slideLayouts/slideLayout118.xml"/><Relationship Id="rId11" Type="http://schemas.openxmlformats.org/officeDocument/2006/relationships/slideLayout" Target="../slideLayouts/slideLayout123.xml"/><Relationship Id="rId5" Type="http://schemas.openxmlformats.org/officeDocument/2006/relationships/slideLayout" Target="../slideLayouts/slideLayout117.xml"/><Relationship Id="rId10" Type="http://schemas.openxmlformats.org/officeDocument/2006/relationships/slideLayout" Target="../slideLayouts/slideLayout122.xml"/><Relationship Id="rId4" Type="http://schemas.openxmlformats.org/officeDocument/2006/relationships/slideLayout" Target="../slideLayouts/slideLayout116.xml"/><Relationship Id="rId9" Type="http://schemas.openxmlformats.org/officeDocument/2006/relationships/slideLayout" Target="../slideLayouts/slideLayout121.xml"/></Relationships>
</file>

<file path=ppt/slideMasters/_rels/slideMaster14.xml.rels><?xml version="1.0" encoding="UTF-8" standalone="yes"?>
<Relationships xmlns="http://schemas.openxmlformats.org/package/2006/relationships"><Relationship Id="rId8" Type="http://schemas.openxmlformats.org/officeDocument/2006/relationships/theme" Target="../theme/theme14.xml"/><Relationship Id="rId3" Type="http://schemas.openxmlformats.org/officeDocument/2006/relationships/slideLayout" Target="../slideLayouts/slideLayout126.xml"/><Relationship Id="rId7" Type="http://schemas.openxmlformats.org/officeDocument/2006/relationships/slideLayout" Target="../slideLayouts/slideLayout130.xml"/><Relationship Id="rId2" Type="http://schemas.openxmlformats.org/officeDocument/2006/relationships/slideLayout" Target="../slideLayouts/slideLayout125.xml"/><Relationship Id="rId1" Type="http://schemas.openxmlformats.org/officeDocument/2006/relationships/slideLayout" Target="../slideLayouts/slideLayout124.xml"/><Relationship Id="rId6" Type="http://schemas.openxmlformats.org/officeDocument/2006/relationships/slideLayout" Target="../slideLayouts/slideLayout129.xml"/><Relationship Id="rId5" Type="http://schemas.openxmlformats.org/officeDocument/2006/relationships/slideLayout" Target="../slideLayouts/slideLayout128.xml"/><Relationship Id="rId4" Type="http://schemas.openxmlformats.org/officeDocument/2006/relationships/slideLayout" Target="../slideLayouts/slideLayout127.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38.xml"/><Relationship Id="rId13" Type="http://schemas.openxmlformats.org/officeDocument/2006/relationships/slideLayout" Target="../slideLayouts/slideLayout143.xml"/><Relationship Id="rId18" Type="http://schemas.openxmlformats.org/officeDocument/2006/relationships/slideLayout" Target="../slideLayouts/slideLayout148.xml"/><Relationship Id="rId3" Type="http://schemas.openxmlformats.org/officeDocument/2006/relationships/slideLayout" Target="../slideLayouts/slideLayout133.xml"/><Relationship Id="rId21" Type="http://schemas.openxmlformats.org/officeDocument/2006/relationships/slideLayout" Target="../slideLayouts/slideLayout151.xml"/><Relationship Id="rId7" Type="http://schemas.openxmlformats.org/officeDocument/2006/relationships/slideLayout" Target="../slideLayouts/slideLayout137.xml"/><Relationship Id="rId12" Type="http://schemas.openxmlformats.org/officeDocument/2006/relationships/slideLayout" Target="../slideLayouts/slideLayout142.xml"/><Relationship Id="rId17" Type="http://schemas.openxmlformats.org/officeDocument/2006/relationships/slideLayout" Target="../slideLayouts/slideLayout147.xml"/><Relationship Id="rId2" Type="http://schemas.openxmlformats.org/officeDocument/2006/relationships/slideLayout" Target="../slideLayouts/slideLayout132.xml"/><Relationship Id="rId16" Type="http://schemas.openxmlformats.org/officeDocument/2006/relationships/slideLayout" Target="../slideLayouts/slideLayout146.xml"/><Relationship Id="rId20" Type="http://schemas.openxmlformats.org/officeDocument/2006/relationships/slideLayout" Target="../slideLayouts/slideLayout150.xml"/><Relationship Id="rId1" Type="http://schemas.openxmlformats.org/officeDocument/2006/relationships/slideLayout" Target="../slideLayouts/slideLayout131.xml"/><Relationship Id="rId6" Type="http://schemas.openxmlformats.org/officeDocument/2006/relationships/slideLayout" Target="../slideLayouts/slideLayout136.xml"/><Relationship Id="rId11" Type="http://schemas.openxmlformats.org/officeDocument/2006/relationships/slideLayout" Target="../slideLayouts/slideLayout141.xml"/><Relationship Id="rId5" Type="http://schemas.openxmlformats.org/officeDocument/2006/relationships/slideLayout" Target="../slideLayouts/slideLayout135.xml"/><Relationship Id="rId15" Type="http://schemas.openxmlformats.org/officeDocument/2006/relationships/slideLayout" Target="../slideLayouts/slideLayout145.xml"/><Relationship Id="rId10" Type="http://schemas.openxmlformats.org/officeDocument/2006/relationships/slideLayout" Target="../slideLayouts/slideLayout140.xml"/><Relationship Id="rId19" Type="http://schemas.openxmlformats.org/officeDocument/2006/relationships/slideLayout" Target="../slideLayouts/slideLayout149.xml"/><Relationship Id="rId4" Type="http://schemas.openxmlformats.org/officeDocument/2006/relationships/slideLayout" Target="../slideLayouts/slideLayout134.xml"/><Relationship Id="rId9" Type="http://schemas.openxmlformats.org/officeDocument/2006/relationships/slideLayout" Target="../slideLayouts/slideLayout139.xml"/><Relationship Id="rId14" Type="http://schemas.openxmlformats.org/officeDocument/2006/relationships/slideLayout" Target="../slideLayouts/slideLayout144.xml"/><Relationship Id="rId22" Type="http://schemas.openxmlformats.org/officeDocument/2006/relationships/theme" Target="../theme/theme1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59.xml"/><Relationship Id="rId3" Type="http://schemas.openxmlformats.org/officeDocument/2006/relationships/slideLayout" Target="../slideLayouts/slideLayout154.xml"/><Relationship Id="rId7" Type="http://schemas.openxmlformats.org/officeDocument/2006/relationships/slideLayout" Target="../slideLayouts/slideLayout158.xml"/><Relationship Id="rId2" Type="http://schemas.openxmlformats.org/officeDocument/2006/relationships/slideLayout" Target="../slideLayouts/slideLayout153.xml"/><Relationship Id="rId1" Type="http://schemas.openxmlformats.org/officeDocument/2006/relationships/slideLayout" Target="../slideLayouts/slideLayout152.xml"/><Relationship Id="rId6" Type="http://schemas.openxmlformats.org/officeDocument/2006/relationships/slideLayout" Target="../slideLayouts/slideLayout157.xml"/><Relationship Id="rId5" Type="http://schemas.openxmlformats.org/officeDocument/2006/relationships/slideLayout" Target="../slideLayouts/slideLayout156.xml"/><Relationship Id="rId4" Type="http://schemas.openxmlformats.org/officeDocument/2006/relationships/slideLayout" Target="../slideLayouts/slideLayout155.xml"/><Relationship Id="rId9" Type="http://schemas.openxmlformats.org/officeDocument/2006/relationships/theme" Target="../theme/theme16.xml"/></Relationships>
</file>

<file path=ppt/slideMasters/_rels/slideMaster17.xml.rels><?xml version="1.0" encoding="UTF-8" standalone="yes"?>
<Relationships xmlns="http://schemas.openxmlformats.org/package/2006/relationships"><Relationship Id="rId8" Type="http://schemas.openxmlformats.org/officeDocument/2006/relationships/theme" Target="../theme/theme17.xml"/><Relationship Id="rId3" Type="http://schemas.openxmlformats.org/officeDocument/2006/relationships/slideLayout" Target="../slideLayouts/slideLayout162.xml"/><Relationship Id="rId7" Type="http://schemas.openxmlformats.org/officeDocument/2006/relationships/slideLayout" Target="../slideLayouts/slideLayout166.xml"/><Relationship Id="rId2" Type="http://schemas.openxmlformats.org/officeDocument/2006/relationships/slideLayout" Target="../slideLayouts/slideLayout161.xml"/><Relationship Id="rId1" Type="http://schemas.openxmlformats.org/officeDocument/2006/relationships/slideLayout" Target="../slideLayouts/slideLayout160.xml"/><Relationship Id="rId6" Type="http://schemas.openxmlformats.org/officeDocument/2006/relationships/slideLayout" Target="../slideLayouts/slideLayout165.xml"/><Relationship Id="rId5" Type="http://schemas.openxmlformats.org/officeDocument/2006/relationships/slideLayout" Target="../slideLayouts/slideLayout164.xml"/><Relationship Id="rId4" Type="http://schemas.openxmlformats.org/officeDocument/2006/relationships/slideLayout" Target="../slideLayouts/slideLayout163.xml"/></Relationships>
</file>

<file path=ppt/slideMasters/_rels/slideMaster18.xml.rels><?xml version="1.0" encoding="UTF-8" standalone="yes"?>
<Relationships xmlns="http://schemas.openxmlformats.org/package/2006/relationships"><Relationship Id="rId3" Type="http://schemas.openxmlformats.org/officeDocument/2006/relationships/slideLayout" Target="../slideLayouts/slideLayout169.xml"/><Relationship Id="rId2" Type="http://schemas.openxmlformats.org/officeDocument/2006/relationships/slideLayout" Target="../slideLayouts/slideLayout168.xml"/><Relationship Id="rId1" Type="http://schemas.openxmlformats.org/officeDocument/2006/relationships/slideLayout" Target="../slideLayouts/slideLayout167.xml"/><Relationship Id="rId6" Type="http://schemas.openxmlformats.org/officeDocument/2006/relationships/theme" Target="../theme/theme18.xml"/><Relationship Id="rId5" Type="http://schemas.openxmlformats.org/officeDocument/2006/relationships/slideLayout" Target="../slideLayouts/slideLayout171.xml"/><Relationship Id="rId4" Type="http://schemas.openxmlformats.org/officeDocument/2006/relationships/slideLayout" Target="../slideLayouts/slideLayout170.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179.xml"/><Relationship Id="rId13" Type="http://schemas.openxmlformats.org/officeDocument/2006/relationships/tags" Target="../tags/tag30.xml"/><Relationship Id="rId3" Type="http://schemas.openxmlformats.org/officeDocument/2006/relationships/slideLayout" Target="../slideLayouts/slideLayout174.xml"/><Relationship Id="rId7" Type="http://schemas.openxmlformats.org/officeDocument/2006/relationships/slideLayout" Target="../slideLayouts/slideLayout178.xml"/><Relationship Id="rId12" Type="http://schemas.openxmlformats.org/officeDocument/2006/relationships/vmlDrawing" Target="../drawings/vmlDrawing24.vml"/><Relationship Id="rId2" Type="http://schemas.openxmlformats.org/officeDocument/2006/relationships/slideLayout" Target="../slideLayouts/slideLayout173.xml"/><Relationship Id="rId16" Type="http://schemas.openxmlformats.org/officeDocument/2006/relationships/image" Target="../media/image7.emf"/><Relationship Id="rId1" Type="http://schemas.openxmlformats.org/officeDocument/2006/relationships/slideLayout" Target="../slideLayouts/slideLayout172.xml"/><Relationship Id="rId6" Type="http://schemas.openxmlformats.org/officeDocument/2006/relationships/slideLayout" Target="../slideLayouts/slideLayout177.xml"/><Relationship Id="rId11" Type="http://schemas.openxmlformats.org/officeDocument/2006/relationships/theme" Target="../theme/theme19.xml"/><Relationship Id="rId5" Type="http://schemas.openxmlformats.org/officeDocument/2006/relationships/slideLayout" Target="../slideLayouts/slideLayout176.xml"/><Relationship Id="rId15" Type="http://schemas.openxmlformats.org/officeDocument/2006/relationships/oleObject" Target="../embeddings/oleObject24.bin"/><Relationship Id="rId10" Type="http://schemas.openxmlformats.org/officeDocument/2006/relationships/slideLayout" Target="../slideLayouts/slideLayout181.xml"/><Relationship Id="rId4" Type="http://schemas.openxmlformats.org/officeDocument/2006/relationships/slideLayout" Target="../slideLayouts/slideLayout175.xml"/><Relationship Id="rId9" Type="http://schemas.openxmlformats.org/officeDocument/2006/relationships/slideLayout" Target="../slideLayouts/slideLayout180.xml"/><Relationship Id="rId14" Type="http://schemas.openxmlformats.org/officeDocument/2006/relationships/tags" Target="../tags/tag3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 Id="rId9" Type="http://schemas.openxmlformats.org/officeDocument/2006/relationships/theme" Target="../theme/theme2.xml"/></Relationships>
</file>

<file path=ppt/slideMasters/_rels/slideMaster20.xml.rels><?xml version="1.0" encoding="UTF-8" standalone="yes"?>
<Relationships xmlns="http://schemas.openxmlformats.org/package/2006/relationships"><Relationship Id="rId2" Type="http://schemas.openxmlformats.org/officeDocument/2006/relationships/theme" Target="../theme/theme20.xml"/><Relationship Id="rId1" Type="http://schemas.openxmlformats.org/officeDocument/2006/relationships/slideLayout" Target="../slideLayouts/slideLayout182.xml"/></Relationships>
</file>

<file path=ppt/slideMasters/_rels/slideMaster21.xml.rels><?xml version="1.0" encoding="UTF-8" standalone="yes"?>
<Relationships xmlns="http://schemas.openxmlformats.org/package/2006/relationships"><Relationship Id="rId1" Type="http://schemas.openxmlformats.org/officeDocument/2006/relationships/theme" Target="../theme/theme21.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190.xml"/><Relationship Id="rId13" Type="http://schemas.openxmlformats.org/officeDocument/2006/relationships/slideLayout" Target="../slideLayouts/slideLayout195.xml"/><Relationship Id="rId18" Type="http://schemas.openxmlformats.org/officeDocument/2006/relationships/oleObject" Target="../embeddings/oleObject34.bin"/><Relationship Id="rId3" Type="http://schemas.openxmlformats.org/officeDocument/2006/relationships/slideLayout" Target="../slideLayouts/slideLayout185.xml"/><Relationship Id="rId7" Type="http://schemas.openxmlformats.org/officeDocument/2006/relationships/slideLayout" Target="../slideLayouts/slideLayout189.xml"/><Relationship Id="rId12" Type="http://schemas.openxmlformats.org/officeDocument/2006/relationships/slideLayout" Target="../slideLayouts/slideLayout194.xml"/><Relationship Id="rId17" Type="http://schemas.openxmlformats.org/officeDocument/2006/relationships/tags" Target="../tags/tag43.xml"/><Relationship Id="rId2" Type="http://schemas.openxmlformats.org/officeDocument/2006/relationships/slideLayout" Target="../slideLayouts/slideLayout184.xml"/><Relationship Id="rId16" Type="http://schemas.openxmlformats.org/officeDocument/2006/relationships/tags" Target="../tags/tag42.xml"/><Relationship Id="rId1" Type="http://schemas.openxmlformats.org/officeDocument/2006/relationships/slideLayout" Target="../slideLayouts/slideLayout183.xml"/><Relationship Id="rId6" Type="http://schemas.openxmlformats.org/officeDocument/2006/relationships/slideLayout" Target="../slideLayouts/slideLayout188.xml"/><Relationship Id="rId11" Type="http://schemas.openxmlformats.org/officeDocument/2006/relationships/slideLayout" Target="../slideLayouts/slideLayout193.xml"/><Relationship Id="rId5" Type="http://schemas.openxmlformats.org/officeDocument/2006/relationships/slideLayout" Target="../slideLayouts/slideLayout187.xml"/><Relationship Id="rId15" Type="http://schemas.openxmlformats.org/officeDocument/2006/relationships/vmlDrawing" Target="../drawings/vmlDrawing34.vml"/><Relationship Id="rId10" Type="http://schemas.openxmlformats.org/officeDocument/2006/relationships/slideLayout" Target="../slideLayouts/slideLayout192.xml"/><Relationship Id="rId19" Type="http://schemas.openxmlformats.org/officeDocument/2006/relationships/image" Target="../media/image7.emf"/><Relationship Id="rId4" Type="http://schemas.openxmlformats.org/officeDocument/2006/relationships/slideLayout" Target="../slideLayouts/slideLayout186.xml"/><Relationship Id="rId9" Type="http://schemas.openxmlformats.org/officeDocument/2006/relationships/slideLayout" Target="../slideLayouts/slideLayout191.xml"/><Relationship Id="rId14" Type="http://schemas.openxmlformats.org/officeDocument/2006/relationships/theme" Target="../theme/theme22.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03.xml"/><Relationship Id="rId3" Type="http://schemas.openxmlformats.org/officeDocument/2006/relationships/slideLayout" Target="../slideLayouts/slideLayout198.xml"/><Relationship Id="rId7" Type="http://schemas.openxmlformats.org/officeDocument/2006/relationships/slideLayout" Target="../slideLayouts/slideLayout202.xml"/><Relationship Id="rId2" Type="http://schemas.openxmlformats.org/officeDocument/2006/relationships/slideLayout" Target="../slideLayouts/slideLayout197.xml"/><Relationship Id="rId1" Type="http://schemas.openxmlformats.org/officeDocument/2006/relationships/slideLayout" Target="../slideLayouts/slideLayout196.xml"/><Relationship Id="rId6" Type="http://schemas.openxmlformats.org/officeDocument/2006/relationships/slideLayout" Target="../slideLayouts/slideLayout201.xml"/><Relationship Id="rId5" Type="http://schemas.openxmlformats.org/officeDocument/2006/relationships/slideLayout" Target="../slideLayouts/slideLayout200.xml"/><Relationship Id="rId4" Type="http://schemas.openxmlformats.org/officeDocument/2006/relationships/slideLayout" Target="../slideLayouts/slideLayout199.xml"/><Relationship Id="rId9" Type="http://schemas.openxmlformats.org/officeDocument/2006/relationships/theme" Target="../theme/theme23.xml"/></Relationships>
</file>

<file path=ppt/slideMasters/_rels/slideMaster24.xml.rels><?xml version="1.0" encoding="UTF-8" standalone="yes"?>
<Relationships xmlns="http://schemas.openxmlformats.org/package/2006/relationships"><Relationship Id="rId8" Type="http://schemas.openxmlformats.org/officeDocument/2006/relationships/vmlDrawing" Target="../drawings/vmlDrawing47.vml"/><Relationship Id="rId3" Type="http://schemas.openxmlformats.org/officeDocument/2006/relationships/slideLayout" Target="../slideLayouts/slideLayout206.xml"/><Relationship Id="rId7" Type="http://schemas.openxmlformats.org/officeDocument/2006/relationships/theme" Target="../theme/theme24.xml"/><Relationship Id="rId2" Type="http://schemas.openxmlformats.org/officeDocument/2006/relationships/slideLayout" Target="../slideLayouts/slideLayout205.xml"/><Relationship Id="rId1" Type="http://schemas.openxmlformats.org/officeDocument/2006/relationships/slideLayout" Target="../slideLayouts/slideLayout204.xml"/><Relationship Id="rId6" Type="http://schemas.openxmlformats.org/officeDocument/2006/relationships/slideLayout" Target="../slideLayouts/slideLayout209.xml"/><Relationship Id="rId11" Type="http://schemas.openxmlformats.org/officeDocument/2006/relationships/image" Target="../media/image1.emf"/><Relationship Id="rId5" Type="http://schemas.openxmlformats.org/officeDocument/2006/relationships/slideLayout" Target="../slideLayouts/slideLayout208.xml"/><Relationship Id="rId10" Type="http://schemas.openxmlformats.org/officeDocument/2006/relationships/oleObject" Target="../embeddings/oleObject47.bin"/><Relationship Id="rId4" Type="http://schemas.openxmlformats.org/officeDocument/2006/relationships/slideLayout" Target="../slideLayouts/slideLayout207.xml"/><Relationship Id="rId9" Type="http://schemas.openxmlformats.org/officeDocument/2006/relationships/tags" Target="../tags/tag57.xml"/></Relationships>
</file>

<file path=ppt/slideMasters/_rels/slideMaster25.xml.rels><?xml version="1.0" encoding="UTF-8" standalone="yes"?>
<Relationships xmlns="http://schemas.openxmlformats.org/package/2006/relationships"><Relationship Id="rId3" Type="http://schemas.openxmlformats.org/officeDocument/2006/relationships/slideLayout" Target="../slideLayouts/slideLayout212.xml"/><Relationship Id="rId2" Type="http://schemas.openxmlformats.org/officeDocument/2006/relationships/slideLayout" Target="../slideLayouts/slideLayout211.xml"/><Relationship Id="rId1" Type="http://schemas.openxmlformats.org/officeDocument/2006/relationships/slideLayout" Target="../slideLayouts/slideLayout210.xml"/><Relationship Id="rId4" Type="http://schemas.openxmlformats.org/officeDocument/2006/relationships/theme" Target="../theme/theme25.xml"/></Relationships>
</file>

<file path=ppt/slideMasters/_rels/slideMaster26.xml.rels><?xml version="1.0" encoding="UTF-8" standalone="yes"?>
<Relationships xmlns="http://schemas.openxmlformats.org/package/2006/relationships"><Relationship Id="rId8" Type="http://schemas.openxmlformats.org/officeDocument/2006/relationships/theme" Target="../theme/theme26.xml"/><Relationship Id="rId3" Type="http://schemas.openxmlformats.org/officeDocument/2006/relationships/slideLayout" Target="../slideLayouts/slideLayout215.xml"/><Relationship Id="rId7" Type="http://schemas.openxmlformats.org/officeDocument/2006/relationships/slideLayout" Target="../slideLayouts/slideLayout219.xml"/><Relationship Id="rId2" Type="http://schemas.openxmlformats.org/officeDocument/2006/relationships/slideLayout" Target="../slideLayouts/slideLayout214.xml"/><Relationship Id="rId1" Type="http://schemas.openxmlformats.org/officeDocument/2006/relationships/slideLayout" Target="../slideLayouts/slideLayout213.xml"/><Relationship Id="rId6" Type="http://schemas.openxmlformats.org/officeDocument/2006/relationships/slideLayout" Target="../slideLayouts/slideLayout218.xml"/><Relationship Id="rId5" Type="http://schemas.openxmlformats.org/officeDocument/2006/relationships/slideLayout" Target="../slideLayouts/slideLayout217.xml"/><Relationship Id="rId4" Type="http://schemas.openxmlformats.org/officeDocument/2006/relationships/slideLayout" Target="../slideLayouts/slideLayout2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theme" Target="../theme/theme3.xml"/><Relationship Id="rId3" Type="http://schemas.openxmlformats.org/officeDocument/2006/relationships/slideLayout" Target="../slideLayouts/slideLayout17.xml"/><Relationship Id="rId21" Type="http://schemas.openxmlformats.org/officeDocument/2006/relationships/oleObject" Target="../embeddings/oleObject5.bin"/><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slideLayout" Target="../slideLayouts/slideLayout31.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20" Type="http://schemas.openxmlformats.org/officeDocument/2006/relationships/tags" Target="../tags/tag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19" Type="http://schemas.openxmlformats.org/officeDocument/2006/relationships/vmlDrawing" Target="../drawings/vmlDrawing5.v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 Id="rId22" Type="http://schemas.openxmlformats.org/officeDocument/2006/relationships/image" Target="../media/image7.emf"/></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theme" Target="../theme/theme4.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0.xml"/><Relationship Id="rId3" Type="http://schemas.openxmlformats.org/officeDocument/2006/relationships/slideLayout" Target="../slideLayouts/slideLayout45.xml"/><Relationship Id="rId7" Type="http://schemas.openxmlformats.org/officeDocument/2006/relationships/slideLayout" Target="../slideLayouts/slideLayout49.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5" Type="http://schemas.openxmlformats.org/officeDocument/2006/relationships/slideLayout" Target="../slideLayouts/slideLayout47.xml"/><Relationship Id="rId10" Type="http://schemas.openxmlformats.org/officeDocument/2006/relationships/theme" Target="../theme/theme5.xml"/><Relationship Id="rId4" Type="http://schemas.openxmlformats.org/officeDocument/2006/relationships/slideLayout" Target="../slideLayouts/slideLayout46.xml"/><Relationship Id="rId9" Type="http://schemas.openxmlformats.org/officeDocument/2006/relationships/slideLayout" Target="../slideLayouts/slideLayout5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oleObject" Target="../embeddings/oleObject12.bin"/><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tags" Target="../tags/tag15.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tags" Target="../tags/tag14.xml"/><Relationship Id="rId5" Type="http://schemas.openxmlformats.org/officeDocument/2006/relationships/slideLayout" Target="../slideLayouts/slideLayout56.xml"/><Relationship Id="rId10" Type="http://schemas.openxmlformats.org/officeDocument/2006/relationships/vmlDrawing" Target="../drawings/vmlDrawing12.vml"/><Relationship Id="rId4" Type="http://schemas.openxmlformats.org/officeDocument/2006/relationships/slideLayout" Target="../slideLayouts/slideLayout55.xml"/><Relationship Id="rId9" Type="http://schemas.openxmlformats.org/officeDocument/2006/relationships/theme" Target="../theme/theme6.xml"/><Relationship Id="rId14" Type="http://schemas.openxmlformats.org/officeDocument/2006/relationships/image" Target="../media/image3.emf"/></Relationships>
</file>

<file path=ppt/slideMasters/_rels/slideMaster7.xml.rels><?xml version="1.0" encoding="UTF-8" standalone="yes"?>
<Relationships xmlns="http://schemas.openxmlformats.org/package/2006/relationships"><Relationship Id="rId8" Type="http://schemas.openxmlformats.org/officeDocument/2006/relationships/theme" Target="../theme/theme7.xml"/><Relationship Id="rId3" Type="http://schemas.openxmlformats.org/officeDocument/2006/relationships/slideLayout" Target="../slideLayouts/slideLayout62.xml"/><Relationship Id="rId7" Type="http://schemas.openxmlformats.org/officeDocument/2006/relationships/slideLayout" Target="../slideLayouts/slideLayout66.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5" Type="http://schemas.openxmlformats.org/officeDocument/2006/relationships/slideLayout" Target="../slideLayouts/slideLayout64.xml"/><Relationship Id="rId4" Type="http://schemas.openxmlformats.org/officeDocument/2006/relationships/slideLayout" Target="../slideLayouts/slideLayout63.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8.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5" Type="http://schemas.openxmlformats.org/officeDocument/2006/relationships/slideLayout" Target="../slideLayouts/slideLayout82.xml"/><Relationship Id="rId10" Type="http://schemas.openxmlformats.org/officeDocument/2006/relationships/theme" Target="../theme/theme9.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9"/>
            </p:custDataLs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1039" name="think-cell Slide" r:id="rId10" imgW="270" imgH="270" progId="TCLayout.ActiveDocument.1">
                  <p:embed/>
                </p:oleObj>
              </mc:Choice>
              <mc:Fallback>
                <p:oleObj name="think-cell Slide" r:id="rId10" imgW="270" imgH="270" progId="TCLayout.ActiveDocument.1">
                  <p:embed/>
                  <p:pic>
                    <p:nvPicPr>
                      <p:cNvPr id="4" name="Object 3" hidden="1"/>
                      <p:cNvPicPr/>
                      <p:nvPr/>
                    </p:nvPicPr>
                    <p:blipFill>
                      <a:blip r:embed="rId11"/>
                      <a:stretch>
                        <a:fillRect/>
                      </a:stretch>
                    </p:blipFill>
                    <p:spPr>
                      <a:xfrm>
                        <a:off x="1589" y="1589"/>
                        <a:ext cx="1587" cy="1587"/>
                      </a:xfrm>
                      <a:prstGeom prst="rect">
                        <a:avLst/>
                      </a:prstGeom>
                    </p:spPr>
                  </p:pic>
                </p:oleObj>
              </mc:Fallback>
            </mc:AlternateContent>
          </a:graphicData>
        </a:graphic>
      </p:graphicFrame>
      <p:sp>
        <p:nvSpPr>
          <p:cNvPr id="2" name="Title Placeholder 1"/>
          <p:cNvSpPr>
            <a:spLocks noGrp="1"/>
          </p:cNvSpPr>
          <p:nvPr>
            <p:ph type="title"/>
          </p:nvPr>
        </p:nvSpPr>
        <p:spPr>
          <a:xfrm>
            <a:off x="381000" y="381001"/>
            <a:ext cx="11430000" cy="990601"/>
          </a:xfrm>
          <a:prstGeom prst="rect">
            <a:avLst/>
          </a:prstGeom>
        </p:spPr>
        <p:txBody>
          <a:bodyPr vert="horz" lIns="0" tIns="45720" rIns="0" bIns="0" rtlCol="0" anchor="t" anchorCtr="0">
            <a:normAutofit/>
          </a:bodyPr>
          <a:lstStyle/>
          <a:p>
            <a:r>
              <a:rPr lang="en-US" dirty="0"/>
              <a:t>Click to edit Master title style</a:t>
            </a:r>
          </a:p>
        </p:txBody>
      </p:sp>
      <p:sp>
        <p:nvSpPr>
          <p:cNvPr id="3" name="Text Placeholder 2"/>
          <p:cNvSpPr>
            <a:spLocks noGrp="1"/>
          </p:cNvSpPr>
          <p:nvPr>
            <p:ph type="body" idx="1"/>
          </p:nvPr>
        </p:nvSpPr>
        <p:spPr>
          <a:xfrm>
            <a:off x="381000" y="1828801"/>
            <a:ext cx="11430000" cy="4686300"/>
          </a:xfrm>
          <a:prstGeom prst="rect">
            <a:avLst/>
          </a:prstGeom>
        </p:spPr>
        <p:txBody>
          <a:bodyPr vert="horz" lIns="0" tIns="91440" rIns="0" bIns="45720" rtlCol="0">
            <a:normAutofit/>
          </a:bodyPr>
          <a:lstStyle/>
          <a:p>
            <a:pPr lvl="0"/>
            <a:r>
              <a:rPr lang="en-US" dirty="0"/>
              <a:t>Edit Master text styles</a:t>
            </a:r>
          </a:p>
          <a:p>
            <a:pPr lvl="1"/>
            <a:r>
              <a:rPr lang="en-US" dirty="0"/>
              <a:t>Second level</a:t>
            </a:r>
          </a:p>
          <a:p>
            <a:pPr lvl="2"/>
            <a:r>
              <a:rPr lang="en-US" dirty="0"/>
              <a:t>Third level</a:t>
            </a:r>
          </a:p>
        </p:txBody>
      </p:sp>
      <p:sp>
        <p:nvSpPr>
          <p:cNvPr id="6" name="Slide Number Placeholder 5"/>
          <p:cNvSpPr>
            <a:spLocks noGrp="1"/>
          </p:cNvSpPr>
          <p:nvPr>
            <p:ph type="sldNum" sz="quarter" idx="4"/>
          </p:nvPr>
        </p:nvSpPr>
        <p:spPr>
          <a:xfrm>
            <a:off x="11506203" y="6519010"/>
            <a:ext cx="304799" cy="206375"/>
          </a:xfrm>
          <a:prstGeom prst="rect">
            <a:avLst/>
          </a:prstGeom>
        </p:spPr>
        <p:txBody>
          <a:bodyPr vert="horz" lIns="0" tIns="0" rIns="0" bIns="0" rtlCol="0" anchor="b" anchorCtr="0"/>
          <a:lstStyle>
            <a:lvl1pPr algn="r">
              <a:defRPr sz="1000">
                <a:solidFill>
                  <a:schemeClr val="bg1">
                    <a:lumMod val="65000"/>
                  </a:schemeClr>
                </a:solidFill>
                <a:latin typeface="+mn-lt"/>
              </a:defRPr>
            </a:lvl1pPr>
          </a:lstStyle>
          <a:p>
            <a:fld id="{4F9AC08D-23A9-440E-BCB9-AA1E9877CC38}" type="slidenum">
              <a:rPr lang="en-US" smtClean="0">
                <a:solidFill>
                  <a:prstClr val="white">
                    <a:lumMod val="65000"/>
                  </a:prstClr>
                </a:solidFill>
              </a:rPr>
              <a:pPr/>
              <a:t>‹#›</a:t>
            </a:fld>
            <a:endParaRPr lang="en-US" dirty="0">
              <a:solidFill>
                <a:prstClr val="white">
                  <a:lumMod val="65000"/>
                </a:prstClr>
              </a:solidFill>
            </a:endParaRPr>
          </a:p>
        </p:txBody>
      </p:sp>
      <p:sp>
        <p:nvSpPr>
          <p:cNvPr id="8" name="Footer Placeholder 4"/>
          <p:cNvSpPr>
            <a:spLocks noGrp="1"/>
          </p:cNvSpPr>
          <p:nvPr>
            <p:ph type="ftr" sz="quarter" idx="3"/>
          </p:nvPr>
        </p:nvSpPr>
        <p:spPr>
          <a:xfrm>
            <a:off x="381003" y="6519010"/>
            <a:ext cx="5714999" cy="206375"/>
          </a:xfrm>
          <a:prstGeom prst="rect">
            <a:avLst/>
          </a:prstGeom>
        </p:spPr>
        <p:txBody>
          <a:bodyPr vert="horz" lIns="0" tIns="0" rIns="0" bIns="0" rtlCol="0" anchor="b" anchorCtr="0"/>
          <a:lstStyle>
            <a:lvl1pPr algn="l">
              <a:defRPr sz="1000">
                <a:solidFill>
                  <a:schemeClr val="bg1">
                    <a:lumMod val="65000"/>
                  </a:schemeClr>
                </a:solidFill>
                <a:latin typeface="+mn-lt"/>
              </a:defRPr>
            </a:lvl1pPr>
          </a:lstStyle>
          <a:p>
            <a:r>
              <a:rPr lang="en-US">
                <a:solidFill>
                  <a:prstClr val="white">
                    <a:lumMod val="65000"/>
                  </a:prstClr>
                </a:solidFill>
              </a:rPr>
              <a:t>Copyright © 2017 Accenture. All rights reserved.</a:t>
            </a:r>
            <a:endParaRPr lang="en-US" dirty="0">
              <a:solidFill>
                <a:prstClr val="white">
                  <a:lumMod val="65000"/>
                </a:prstClr>
              </a:solidFill>
            </a:endParaRPr>
          </a:p>
        </p:txBody>
      </p:sp>
    </p:spTree>
    <p:extLst>
      <p:ext uri="{BB962C8B-B14F-4D97-AF65-F5344CB8AC3E}">
        <p14:creationId xmlns:p14="http://schemas.microsoft.com/office/powerpoint/2010/main" val="27065643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4012" r:id="rId3"/>
    <p:sldLayoutId id="2147484013" r:id="rId4"/>
    <p:sldLayoutId id="2147484014" r:id="rId5"/>
    <p:sldLayoutId id="2147484015" r:id="rId6"/>
  </p:sldLayoutIdLst>
  <p:hf hdr="0"/>
  <p:txStyles>
    <p:titleStyle>
      <a:lvl1pPr marL="0" indent="0" algn="l" defTabSz="914354" rtl="0" eaLnBrk="1" latinLnBrk="0" hangingPunct="1">
        <a:lnSpc>
          <a:spcPct val="70000"/>
        </a:lnSpc>
        <a:spcBef>
          <a:spcPct val="0"/>
        </a:spcBef>
        <a:buNone/>
        <a:defRPr sz="4000" b="1" kern="1200" cap="all" baseline="0">
          <a:solidFill>
            <a:schemeClr val="tx1"/>
          </a:solidFill>
          <a:latin typeface="Graphik Super" panose="020B0B03030202060203" pitchFamily="34" charset="0"/>
          <a:ea typeface="+mj-ea"/>
          <a:cs typeface="+mj-cs"/>
        </a:defRPr>
      </a:lvl1pPr>
    </p:titleStyle>
    <p:bodyStyle>
      <a:lvl1pPr marL="55560" indent="0" algn="l" defTabSz="914354" rtl="0" eaLnBrk="1" latinLnBrk="0" hangingPunct="1">
        <a:lnSpc>
          <a:spcPct val="85000"/>
        </a:lnSpc>
        <a:spcBef>
          <a:spcPts val="0"/>
        </a:spcBef>
        <a:spcAft>
          <a:spcPts val="1200"/>
        </a:spcAft>
        <a:buFont typeface="Arial" panose="020B0604020202020204" pitchFamily="34" charset="0"/>
        <a:buNone/>
        <a:defRPr sz="2800" b="1" kern="1200" cap="none" baseline="0">
          <a:solidFill>
            <a:schemeClr val="tx1"/>
          </a:solidFill>
          <a:latin typeface="+mj-lt"/>
          <a:ea typeface="+mn-ea"/>
          <a:cs typeface="+mn-cs"/>
        </a:defRPr>
      </a:lvl1pPr>
      <a:lvl2pPr marL="285737" indent="-230177" algn="l" defTabSz="914354" rtl="0" eaLnBrk="1" latinLnBrk="0" hangingPunct="1">
        <a:lnSpc>
          <a:spcPct val="100000"/>
        </a:lnSpc>
        <a:spcBef>
          <a:spcPts val="0"/>
        </a:spcBef>
        <a:spcAft>
          <a:spcPts val="1200"/>
        </a:spcAft>
        <a:buFont typeface="Arial" panose="020B0604020202020204" pitchFamily="34" charset="0"/>
        <a:buChar char="•"/>
        <a:defRPr sz="2200" kern="1200">
          <a:solidFill>
            <a:schemeClr val="tx1"/>
          </a:solidFill>
          <a:latin typeface="+mn-lt"/>
          <a:ea typeface="+mn-ea"/>
          <a:cs typeface="+mn-cs"/>
        </a:defRPr>
      </a:lvl2pPr>
      <a:lvl3pPr marL="514326" indent="-230177" algn="l" defTabSz="914354" rtl="0" eaLnBrk="1" latinLnBrk="0" hangingPunct="1">
        <a:lnSpc>
          <a:spcPct val="110000"/>
        </a:lnSpc>
        <a:spcBef>
          <a:spcPts val="0"/>
        </a:spcBef>
        <a:spcAft>
          <a:spcPts val="600"/>
        </a:spcAft>
        <a:buFont typeface="Graphik" panose="020B0503030202060203" pitchFamily="34" charset="0"/>
        <a:buChar char="–"/>
        <a:defRPr sz="1800" kern="1200">
          <a:solidFill>
            <a:schemeClr val="tx1"/>
          </a:solidFill>
          <a:latin typeface="+mn-lt"/>
          <a:ea typeface="+mn-ea"/>
          <a:cs typeface="+mn-cs"/>
        </a:defRPr>
      </a:lvl3pPr>
      <a:lvl4pPr marL="685766" indent="-171442" algn="l" defTabSz="914354" rtl="0" eaLnBrk="1" latinLnBrk="0" hangingPunct="1">
        <a:lnSpc>
          <a:spcPct val="11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857208" indent="-177792" algn="l" defTabSz="914354" rtl="0" eaLnBrk="1" latinLnBrk="0" hangingPunct="1">
        <a:lnSpc>
          <a:spcPct val="110000"/>
        </a:lnSpc>
        <a:spcBef>
          <a:spcPts val="0"/>
        </a:spcBef>
        <a:spcAft>
          <a:spcPts val="0"/>
        </a:spcAft>
        <a:buFont typeface="Graphik" panose="020B0503030202060203" pitchFamily="34" charset="0"/>
        <a:buChar char="–"/>
        <a:defRPr sz="1400" kern="1200">
          <a:solidFill>
            <a:schemeClr val="tx1"/>
          </a:solidFill>
          <a:latin typeface="+mn-lt"/>
          <a:ea typeface="+mn-ea"/>
          <a:cs typeface="+mn-cs"/>
        </a:defRPr>
      </a:lvl5pPr>
      <a:lvl6pPr marL="1028649" indent="-173030" algn="l" defTabSz="914354"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6pPr>
      <a:lvl7pPr marL="55560" indent="0" algn="l" defTabSz="914354" rtl="0" eaLnBrk="1" latinLnBrk="0" hangingPunct="1">
        <a:lnSpc>
          <a:spcPct val="90000"/>
        </a:lnSpc>
        <a:spcBef>
          <a:spcPts val="800"/>
        </a:spcBef>
        <a:buFont typeface="Arial" panose="020B0604020202020204" pitchFamily="34" charset="0"/>
        <a:buNone/>
        <a:defRPr sz="1200" b="1" kern="1200" cap="all" baseline="0">
          <a:solidFill>
            <a:schemeClr val="tx1"/>
          </a:solidFill>
          <a:latin typeface="+mj-lt"/>
          <a:ea typeface="+mn-ea"/>
          <a:cs typeface="+mn-cs"/>
        </a:defRPr>
      </a:lvl7pPr>
      <a:lvl8pPr marL="55560" indent="0" algn="l" defTabSz="914354" rtl="0" eaLnBrk="1" latinLnBrk="0" hangingPunct="1">
        <a:lnSpc>
          <a:spcPct val="100000"/>
        </a:lnSpc>
        <a:spcBef>
          <a:spcPts val="0"/>
        </a:spcBef>
        <a:spcAft>
          <a:spcPts val="800"/>
        </a:spcAft>
        <a:buFont typeface="Arial" panose="020B0604020202020204" pitchFamily="34" charset="0"/>
        <a:buNone/>
        <a:defRPr sz="1800" kern="1200" baseline="0">
          <a:solidFill>
            <a:schemeClr val="tx1"/>
          </a:solidFill>
          <a:latin typeface="+mn-lt"/>
          <a:ea typeface="+mn-ea"/>
          <a:cs typeface="+mn-cs"/>
        </a:defRPr>
      </a:lvl8pPr>
      <a:lvl9pPr marL="55560" indent="0" algn="l" defTabSz="914354" rtl="0" eaLnBrk="1" latinLnBrk="0" hangingPunct="1">
        <a:lnSpc>
          <a:spcPct val="110000"/>
        </a:lnSpc>
        <a:spcBef>
          <a:spcPts val="0"/>
        </a:spcBef>
        <a:spcAft>
          <a:spcPts val="600"/>
        </a:spcAft>
        <a:buFont typeface="Arial" panose="020B0604020202020204" pitchFamily="34" charset="0"/>
        <a:buNone/>
        <a:defRPr sz="12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152">
          <p15:clr>
            <a:srgbClr val="F26B43"/>
          </p15:clr>
        </p15:guide>
        <p15:guide id="2" pos="5640">
          <p15:clr>
            <a:srgbClr val="F26B43"/>
          </p15:clr>
        </p15:guide>
        <p15:guide id="3">
          <p15:clr>
            <a:srgbClr val="F26B43"/>
          </p15:clr>
        </p15:guide>
        <p15:guide id="4" orient="horz">
          <p15:clr>
            <a:srgbClr val="F26B43"/>
          </p15:clr>
        </p15:guide>
        <p15:guide id="5" pos="7680">
          <p15:clr>
            <a:srgbClr val="F26B43"/>
          </p15:clr>
        </p15:guide>
        <p15:guide id="6" pos="240">
          <p15:clr>
            <a:srgbClr val="F26B43"/>
          </p15:clr>
        </p15:guide>
        <p15:guide id="7" orient="horz" pos="4224">
          <p15:clr>
            <a:srgbClr val="F26B43"/>
          </p15:clr>
        </p15:guide>
        <p15:guide id="8" pos="3840">
          <p15:clr>
            <a:srgbClr val="F26B43"/>
          </p15:clr>
        </p15:guide>
        <p15:guide id="9" pos="2040">
          <p15:clr>
            <a:srgbClr val="F26B43"/>
          </p15:clr>
        </p15:guide>
        <p15:guide id="10" pos="7440">
          <p15:clr>
            <a:srgbClr val="F26B43"/>
          </p15:clr>
        </p15:guide>
        <p15:guide id="11" orient="horz" pos="240">
          <p15:clr>
            <a:srgbClr val="F26B43"/>
          </p15:clr>
        </p15:guide>
        <p15:guide id="12" orient="horz" pos="4104">
          <p15:clr>
            <a:srgbClr val="F26B43"/>
          </p15:clr>
        </p15:guide>
      </p15:sldGuideLst>
    </p:ext>
  </p:extLst>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381002"/>
            <a:ext cx="11430000" cy="1295401"/>
          </a:xfrm>
          <a:prstGeom prst="rect">
            <a:avLst/>
          </a:prstGeom>
        </p:spPr>
        <p:txBody>
          <a:bodyPr vert="horz" lIns="0" tIns="45720" rIns="0" bIns="0" rtlCol="0" anchor="t" anchorCtr="0">
            <a:normAutofit/>
          </a:bodyPr>
          <a:lstStyle/>
          <a:p>
            <a:r>
              <a:rPr lang="en-US" dirty="0"/>
              <a:t>Click to edit Master title style</a:t>
            </a:r>
          </a:p>
        </p:txBody>
      </p:sp>
      <p:sp>
        <p:nvSpPr>
          <p:cNvPr id="3" name="Text Placeholder 2"/>
          <p:cNvSpPr>
            <a:spLocks noGrp="1"/>
          </p:cNvSpPr>
          <p:nvPr>
            <p:ph type="body" idx="1"/>
          </p:nvPr>
        </p:nvSpPr>
        <p:spPr>
          <a:xfrm>
            <a:off x="381000" y="1828801"/>
            <a:ext cx="11430000" cy="4686300"/>
          </a:xfrm>
          <a:prstGeom prst="rect">
            <a:avLst/>
          </a:prstGeom>
        </p:spPr>
        <p:txBody>
          <a:bodyPr vert="horz" lIns="0" tIns="91440" rIns="0" bIns="45720" rtlCol="0">
            <a:normAutofit/>
          </a:bodyPr>
          <a:lstStyle/>
          <a:p>
            <a:pPr lvl="0"/>
            <a:r>
              <a:rPr lang="en-US" dirty="0"/>
              <a:t>Edit Master text styles</a:t>
            </a:r>
          </a:p>
          <a:p>
            <a:pPr lvl="1"/>
            <a:r>
              <a:rPr lang="en-US" dirty="0"/>
              <a:t>Second level</a:t>
            </a:r>
          </a:p>
        </p:txBody>
      </p:sp>
      <p:sp>
        <p:nvSpPr>
          <p:cNvPr id="4" name="TextBox 3">
            <a:extLst>
              <a:ext uri="{FF2B5EF4-FFF2-40B4-BE49-F238E27FC236}">
                <a16:creationId xmlns:a16="http://schemas.microsoft.com/office/drawing/2014/main" id="{60E0FA56-6029-4CF0-9F4F-75EA5A973DF7}"/>
              </a:ext>
            </a:extLst>
          </p:cNvPr>
          <p:cNvSpPr txBox="1"/>
          <p:nvPr userDrawn="1"/>
        </p:nvSpPr>
        <p:spPr>
          <a:xfrm>
            <a:off x="381000" y="6688725"/>
            <a:ext cx="5852160" cy="169277"/>
          </a:xfrm>
          <a:prstGeom prst="rect">
            <a:avLst/>
          </a:prstGeom>
          <a:noFill/>
        </p:spPr>
        <p:txBody>
          <a:bodyPr wrap="square" lIns="0" tIns="0" rIns="0" bIns="45720"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800" dirty="0"/>
              <a:t>Copyright © 2018 Accenture. All rights reserved.</a:t>
            </a:r>
          </a:p>
        </p:txBody>
      </p:sp>
      <p:sp>
        <p:nvSpPr>
          <p:cNvPr id="5" name="TextBox 4">
            <a:extLst>
              <a:ext uri="{FF2B5EF4-FFF2-40B4-BE49-F238E27FC236}">
                <a16:creationId xmlns:a16="http://schemas.microsoft.com/office/drawing/2014/main" id="{87E2F57D-EE06-48CA-9B87-1DCF691D33BC}"/>
              </a:ext>
            </a:extLst>
          </p:cNvPr>
          <p:cNvSpPr txBox="1"/>
          <p:nvPr userDrawn="1"/>
        </p:nvSpPr>
        <p:spPr>
          <a:xfrm>
            <a:off x="5958840" y="6688725"/>
            <a:ext cx="5852160" cy="169277"/>
          </a:xfrm>
          <a:prstGeom prst="rect">
            <a:avLst/>
          </a:prstGeom>
          <a:noFill/>
        </p:spPr>
        <p:txBody>
          <a:bodyPr wrap="square" lIns="0" tIns="0" rIns="0" bIns="45720" rtlCol="0">
            <a:spAutoFit/>
          </a:bodyPr>
          <a:lstStyle/>
          <a:p>
            <a:pPr marL="0" marR="0" lvl="0" indent="0" algn="r" defTabSz="914377" rtl="0" eaLnBrk="1" fontAlgn="auto" latinLnBrk="0" hangingPunct="1">
              <a:lnSpc>
                <a:spcPct val="100000"/>
              </a:lnSpc>
              <a:spcBef>
                <a:spcPts val="0"/>
              </a:spcBef>
              <a:spcAft>
                <a:spcPts val="0"/>
              </a:spcAft>
              <a:buClrTx/>
              <a:buSzTx/>
              <a:buFontTx/>
              <a:buNone/>
              <a:tabLst/>
              <a:defRPr/>
            </a:pPr>
            <a:fld id="{7D4938F5-03F6-4A4E-AC19-99D83B7B1223}" type="slidenum">
              <a:rPr lang="en-US" sz="800" smtClean="0"/>
              <a:pPr marL="0" marR="0" lvl="0" indent="0" algn="r" defTabSz="914377" rtl="0" eaLnBrk="1" fontAlgn="auto" latinLnBrk="0" hangingPunct="1">
                <a:lnSpc>
                  <a:spcPct val="100000"/>
                </a:lnSpc>
                <a:spcBef>
                  <a:spcPts val="0"/>
                </a:spcBef>
                <a:spcAft>
                  <a:spcPts val="0"/>
                </a:spcAft>
                <a:buClrTx/>
                <a:buSzTx/>
                <a:buFontTx/>
                <a:buNone/>
                <a:tabLst/>
                <a:defRPr/>
              </a:pPr>
              <a:t>‹#›</a:t>
            </a:fld>
            <a:endParaRPr lang="en-US" sz="800" dirty="0"/>
          </a:p>
        </p:txBody>
      </p:sp>
    </p:spTree>
    <p:extLst>
      <p:ext uri="{BB962C8B-B14F-4D97-AF65-F5344CB8AC3E}">
        <p14:creationId xmlns:p14="http://schemas.microsoft.com/office/powerpoint/2010/main" val="3331630550"/>
      </p:ext>
    </p:extLst>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Lst>
  <p:hf sldNum="0" hdr="0" ftr="0" dt="0"/>
  <p:txStyles>
    <p:titleStyle>
      <a:lvl1pPr marL="0" indent="0" algn="l" defTabSz="914354" rtl="0" eaLnBrk="1" latinLnBrk="0" hangingPunct="1">
        <a:lnSpc>
          <a:spcPct val="70000"/>
        </a:lnSpc>
        <a:spcBef>
          <a:spcPct val="0"/>
        </a:spcBef>
        <a:buNone/>
        <a:defRPr sz="4000" b="1" kern="1200" cap="all" baseline="0">
          <a:solidFill>
            <a:schemeClr val="tx1"/>
          </a:solidFill>
          <a:latin typeface="+mj-lt"/>
          <a:ea typeface="+mj-ea"/>
          <a:cs typeface="+mj-cs"/>
        </a:defRPr>
      </a:lvl1pPr>
    </p:titleStyle>
    <p:bodyStyle>
      <a:lvl1pPr marL="0" indent="0" algn="l" defTabSz="914354" rtl="0" eaLnBrk="1" latinLnBrk="0" hangingPunct="1">
        <a:lnSpc>
          <a:spcPct val="85000"/>
        </a:lnSpc>
        <a:spcBef>
          <a:spcPts val="0"/>
        </a:spcBef>
        <a:buFont typeface="Arial" panose="020B0604020202020204" pitchFamily="34" charset="0"/>
        <a:buNone/>
        <a:defRPr sz="1800" b="1" kern="1200" cap="all" baseline="0">
          <a:solidFill>
            <a:schemeClr val="tx1"/>
          </a:solidFill>
          <a:latin typeface="+mj-lt"/>
          <a:ea typeface="+mn-ea"/>
          <a:cs typeface="+mn-cs"/>
        </a:defRPr>
      </a:lvl1pPr>
      <a:lvl2pPr marL="0" indent="0" algn="l" defTabSz="914354" rtl="0" eaLnBrk="1" latinLnBrk="0" hangingPunct="1">
        <a:lnSpc>
          <a:spcPct val="90000"/>
        </a:lnSpc>
        <a:spcBef>
          <a:spcPts val="0"/>
        </a:spcBef>
        <a:spcAft>
          <a:spcPts val="1200"/>
        </a:spcAft>
        <a:buFont typeface="Arial" panose="020B0604020202020204" pitchFamily="34" charset="0"/>
        <a:buNone/>
        <a:defRPr sz="2800" kern="1200">
          <a:solidFill>
            <a:schemeClr val="tx1"/>
          </a:solidFill>
          <a:latin typeface="+mn-lt"/>
          <a:ea typeface="+mn-ea"/>
          <a:cs typeface="+mn-cs"/>
        </a:defRPr>
      </a:lvl2pPr>
      <a:lvl3pPr marL="0" indent="0" algn="l" defTabSz="914354" rtl="0" eaLnBrk="1" latinLnBrk="0" hangingPunct="1">
        <a:lnSpc>
          <a:spcPct val="110000"/>
        </a:lnSpc>
        <a:spcBef>
          <a:spcPts val="0"/>
        </a:spcBef>
        <a:spcAft>
          <a:spcPts val="900"/>
        </a:spcAft>
        <a:buFont typeface="Arial" panose="020B0604020202020204" pitchFamily="34" charset="0"/>
        <a:buNone/>
        <a:defRPr sz="1800" kern="1200">
          <a:solidFill>
            <a:schemeClr val="tx1"/>
          </a:solidFill>
          <a:latin typeface="+mn-lt"/>
          <a:ea typeface="+mn-ea"/>
          <a:cs typeface="+mn-cs"/>
        </a:defRPr>
      </a:lvl3pPr>
      <a:lvl4pPr marL="173030" indent="-169854" algn="l" defTabSz="914354" rtl="0" eaLnBrk="1" latinLnBrk="0" hangingPunct="1">
        <a:lnSpc>
          <a:spcPct val="11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346058" indent="-177792" algn="l" defTabSz="914354" rtl="0" eaLnBrk="1" latinLnBrk="0" hangingPunct="1">
        <a:lnSpc>
          <a:spcPct val="110000"/>
        </a:lnSpc>
        <a:spcBef>
          <a:spcPts val="0"/>
        </a:spcBef>
        <a:spcAft>
          <a:spcPts val="0"/>
        </a:spcAft>
        <a:buFont typeface="Graphik" panose="020B0503030202060203" pitchFamily="34" charset="0"/>
        <a:buChar char="–"/>
        <a:defRPr sz="1400" kern="1200">
          <a:solidFill>
            <a:schemeClr val="tx1"/>
          </a:solidFill>
          <a:latin typeface="+mn-lt"/>
          <a:ea typeface="+mn-ea"/>
          <a:cs typeface="+mn-cs"/>
        </a:defRPr>
      </a:lvl5pPr>
      <a:lvl6pPr marL="512738" indent="-173030" algn="l" defTabSz="914354"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0" indent="0" algn="l" defTabSz="914354" rtl="0" eaLnBrk="1" latinLnBrk="0" hangingPunct="1">
        <a:lnSpc>
          <a:spcPct val="90000"/>
        </a:lnSpc>
        <a:spcBef>
          <a:spcPts val="800"/>
        </a:spcBef>
        <a:buFont typeface="Arial" panose="020B0604020202020204" pitchFamily="34" charset="0"/>
        <a:buNone/>
        <a:defRPr sz="1200" b="1" kern="1200" cap="all" baseline="0">
          <a:solidFill>
            <a:schemeClr val="tx1"/>
          </a:solidFill>
          <a:latin typeface="+mj-lt"/>
          <a:ea typeface="+mn-ea"/>
          <a:cs typeface="+mn-cs"/>
        </a:defRPr>
      </a:lvl7pPr>
      <a:lvl8pPr marL="0" indent="0" algn="l" defTabSz="914354" rtl="0" eaLnBrk="1" latinLnBrk="0" hangingPunct="1">
        <a:lnSpc>
          <a:spcPct val="100000"/>
        </a:lnSpc>
        <a:spcBef>
          <a:spcPts val="0"/>
        </a:spcBef>
        <a:spcAft>
          <a:spcPts val="800"/>
        </a:spcAft>
        <a:buFont typeface="Arial" panose="020B0604020202020204" pitchFamily="34" charset="0"/>
        <a:buNone/>
        <a:defRPr sz="1800" kern="1200" baseline="0">
          <a:solidFill>
            <a:schemeClr val="tx1"/>
          </a:solidFill>
          <a:latin typeface="+mn-lt"/>
          <a:ea typeface="+mn-ea"/>
          <a:cs typeface="+mn-cs"/>
        </a:defRPr>
      </a:lvl8pPr>
      <a:lvl9pPr marL="0" indent="0" algn="l" defTabSz="914354" rtl="0" eaLnBrk="1" latinLnBrk="0" hangingPunct="1">
        <a:lnSpc>
          <a:spcPct val="110000"/>
        </a:lnSpc>
        <a:spcBef>
          <a:spcPts val="0"/>
        </a:spcBef>
        <a:spcAft>
          <a:spcPts val="600"/>
        </a:spcAft>
        <a:buFont typeface="Arial" panose="020B0604020202020204" pitchFamily="34" charset="0"/>
        <a:buNone/>
        <a:defRPr sz="12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224">
          <p15:clr>
            <a:srgbClr val="F26B43"/>
          </p15:clr>
        </p15:guide>
        <p15:guide id="2" pos="5640">
          <p15:clr>
            <a:srgbClr val="F26B43"/>
          </p15:clr>
        </p15:guide>
        <p15:guide id="4">
          <p15:clr>
            <a:srgbClr val="F26B43"/>
          </p15:clr>
        </p15:guide>
        <p15:guide id="5" orient="horz" pos="240">
          <p15:clr>
            <a:srgbClr val="F26B43"/>
          </p15:clr>
        </p15:guide>
        <p15:guide id="6" orient="horz">
          <p15:clr>
            <a:srgbClr val="F26B43"/>
          </p15:clr>
        </p15:guide>
        <p15:guide id="7" pos="7680">
          <p15:clr>
            <a:srgbClr val="F26B43"/>
          </p15:clr>
        </p15:guide>
        <p15:guide id="9" pos="240">
          <p15:clr>
            <a:srgbClr val="F26B43"/>
          </p15:clr>
        </p15:guide>
        <p15:guide id="10" orient="horz" pos="4224">
          <p15:clr>
            <a:srgbClr val="F26B43"/>
          </p15:clr>
        </p15:guide>
        <p15:guide id="11" pos="3840">
          <p15:clr>
            <a:srgbClr val="F26B43"/>
          </p15:clr>
        </p15:guide>
        <p15:guide id="13" pos="2040">
          <p15:clr>
            <a:srgbClr val="F26B43"/>
          </p15:clr>
        </p15:guide>
        <p15:guide id="14" pos="7440">
          <p15:clr>
            <a:srgbClr val="F26B43"/>
          </p15:clr>
        </p15:guide>
        <p15:guide id="15" orient="horz" pos="2232">
          <p15:clr>
            <a:srgbClr val="F26B43"/>
          </p15:clr>
        </p15:guide>
        <p15:guide id="16" orient="horz" pos="3240">
          <p15:clr>
            <a:srgbClr val="F26B43"/>
          </p15:clr>
        </p15:guide>
      </p15:sldGuideLst>
    </p:ext>
  </p:extLst>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381004"/>
            <a:ext cx="11430000" cy="1295401"/>
          </a:xfrm>
          <a:prstGeom prst="rect">
            <a:avLst/>
          </a:prstGeom>
        </p:spPr>
        <p:txBody>
          <a:bodyPr vert="horz" lIns="0" tIns="45720" rIns="0" bIns="0" rtlCol="0" anchor="t" anchorCtr="0">
            <a:normAutofit/>
          </a:bodyPr>
          <a:lstStyle/>
          <a:p>
            <a:r>
              <a:rPr lang="en-US" dirty="0"/>
              <a:t>Click to edit Master title style</a:t>
            </a:r>
          </a:p>
        </p:txBody>
      </p:sp>
      <p:sp>
        <p:nvSpPr>
          <p:cNvPr id="3" name="Text Placeholder 2"/>
          <p:cNvSpPr>
            <a:spLocks noGrp="1"/>
          </p:cNvSpPr>
          <p:nvPr>
            <p:ph type="body" idx="1"/>
          </p:nvPr>
        </p:nvSpPr>
        <p:spPr>
          <a:xfrm>
            <a:off x="381000" y="1828802"/>
            <a:ext cx="11430000" cy="4686300"/>
          </a:xfrm>
          <a:prstGeom prst="rect">
            <a:avLst/>
          </a:prstGeom>
        </p:spPr>
        <p:txBody>
          <a:bodyPr vert="horz" lIns="0" tIns="91440" rIns="0" bIns="45720" rtlCol="0">
            <a:normAutofit/>
          </a:bodyPr>
          <a:lstStyle/>
          <a:p>
            <a:pPr lvl="0"/>
            <a:r>
              <a:rPr lang="en-US" dirty="0"/>
              <a:t>Edit Master text styles</a:t>
            </a:r>
          </a:p>
          <a:p>
            <a:pPr lvl="1"/>
            <a:r>
              <a:rPr lang="en-US" dirty="0"/>
              <a:t>Second level</a:t>
            </a:r>
          </a:p>
        </p:txBody>
      </p:sp>
    </p:spTree>
    <p:extLst>
      <p:ext uri="{BB962C8B-B14F-4D97-AF65-F5344CB8AC3E}">
        <p14:creationId xmlns:p14="http://schemas.microsoft.com/office/powerpoint/2010/main" val="4257595104"/>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2" r:id="rId9"/>
  </p:sldLayoutIdLst>
  <p:hf hdr="0" dt="0"/>
  <p:txStyles>
    <p:titleStyle>
      <a:lvl1pPr marL="0" indent="0" algn="l" defTabSz="914332" rtl="0" eaLnBrk="1" latinLnBrk="0" hangingPunct="1">
        <a:lnSpc>
          <a:spcPct val="70000"/>
        </a:lnSpc>
        <a:spcBef>
          <a:spcPct val="0"/>
        </a:spcBef>
        <a:buNone/>
        <a:defRPr sz="4000" b="1" kern="1200" cap="all" baseline="0">
          <a:solidFill>
            <a:schemeClr val="tx1"/>
          </a:solidFill>
          <a:latin typeface="+mj-lt"/>
          <a:ea typeface="+mj-ea"/>
          <a:cs typeface="+mj-cs"/>
        </a:defRPr>
      </a:lvl1pPr>
    </p:titleStyle>
    <p:bodyStyle>
      <a:lvl1pPr marL="0" indent="0" algn="l" defTabSz="914332" rtl="0" eaLnBrk="1" latinLnBrk="0" hangingPunct="1">
        <a:lnSpc>
          <a:spcPct val="85000"/>
        </a:lnSpc>
        <a:spcBef>
          <a:spcPts val="0"/>
        </a:spcBef>
        <a:buFont typeface="Arial" panose="020B0604020202020204" pitchFamily="34" charset="0"/>
        <a:buNone/>
        <a:defRPr sz="1800" b="1" kern="1200" cap="all" baseline="0">
          <a:solidFill>
            <a:schemeClr val="tx1"/>
          </a:solidFill>
          <a:latin typeface="+mj-lt"/>
          <a:ea typeface="+mn-ea"/>
          <a:cs typeface="+mn-cs"/>
        </a:defRPr>
      </a:lvl1pPr>
      <a:lvl2pPr marL="0" indent="0" algn="l" defTabSz="914332" rtl="0" eaLnBrk="1" latinLnBrk="0" hangingPunct="1">
        <a:lnSpc>
          <a:spcPct val="90000"/>
        </a:lnSpc>
        <a:spcBef>
          <a:spcPts val="0"/>
        </a:spcBef>
        <a:spcAft>
          <a:spcPts val="1200"/>
        </a:spcAft>
        <a:buFont typeface="Arial" panose="020B0604020202020204" pitchFamily="34" charset="0"/>
        <a:buNone/>
        <a:defRPr sz="2800" kern="1200">
          <a:solidFill>
            <a:schemeClr val="tx1"/>
          </a:solidFill>
          <a:latin typeface="+mn-lt"/>
          <a:ea typeface="+mn-ea"/>
          <a:cs typeface="+mn-cs"/>
        </a:defRPr>
      </a:lvl2pPr>
      <a:lvl3pPr marL="0" indent="0" algn="l" defTabSz="914332" rtl="0" eaLnBrk="1" latinLnBrk="0" hangingPunct="1">
        <a:lnSpc>
          <a:spcPct val="110000"/>
        </a:lnSpc>
        <a:spcBef>
          <a:spcPts val="0"/>
        </a:spcBef>
        <a:spcAft>
          <a:spcPts val="900"/>
        </a:spcAft>
        <a:buFont typeface="Arial" panose="020B0604020202020204" pitchFamily="34" charset="0"/>
        <a:buNone/>
        <a:defRPr sz="1800" kern="1200">
          <a:solidFill>
            <a:schemeClr val="tx1"/>
          </a:solidFill>
          <a:latin typeface="+mn-lt"/>
          <a:ea typeface="+mn-ea"/>
          <a:cs typeface="+mn-cs"/>
        </a:defRPr>
      </a:lvl3pPr>
      <a:lvl4pPr marL="173026" indent="-169850" algn="l" defTabSz="914332" rtl="0" eaLnBrk="1" latinLnBrk="0" hangingPunct="1">
        <a:lnSpc>
          <a:spcPct val="11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346050" indent="-177788" algn="l" defTabSz="914332" rtl="0" eaLnBrk="1" latinLnBrk="0" hangingPunct="1">
        <a:lnSpc>
          <a:spcPct val="110000"/>
        </a:lnSpc>
        <a:spcBef>
          <a:spcPts val="0"/>
        </a:spcBef>
        <a:spcAft>
          <a:spcPts val="0"/>
        </a:spcAft>
        <a:buFont typeface="Graphik" panose="020B0503030202060203" pitchFamily="34" charset="0"/>
        <a:buChar char="–"/>
        <a:defRPr sz="1400" kern="1200">
          <a:solidFill>
            <a:schemeClr val="tx1"/>
          </a:solidFill>
          <a:latin typeface="+mn-lt"/>
          <a:ea typeface="+mn-ea"/>
          <a:cs typeface="+mn-cs"/>
        </a:defRPr>
      </a:lvl5pPr>
      <a:lvl6pPr marL="512726" indent="-173026" algn="l" defTabSz="914332"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0" indent="0" algn="l" defTabSz="914332" rtl="0" eaLnBrk="1" latinLnBrk="0" hangingPunct="1">
        <a:lnSpc>
          <a:spcPct val="90000"/>
        </a:lnSpc>
        <a:spcBef>
          <a:spcPts val="800"/>
        </a:spcBef>
        <a:buFont typeface="Arial" panose="020B0604020202020204" pitchFamily="34" charset="0"/>
        <a:buNone/>
        <a:defRPr sz="1200" b="1" kern="1200" cap="all" baseline="0">
          <a:solidFill>
            <a:schemeClr val="tx1"/>
          </a:solidFill>
          <a:latin typeface="+mj-lt"/>
          <a:ea typeface="+mn-ea"/>
          <a:cs typeface="+mn-cs"/>
        </a:defRPr>
      </a:lvl7pPr>
      <a:lvl8pPr marL="0" indent="0" algn="l" defTabSz="914332" rtl="0" eaLnBrk="1" latinLnBrk="0" hangingPunct="1">
        <a:lnSpc>
          <a:spcPct val="100000"/>
        </a:lnSpc>
        <a:spcBef>
          <a:spcPts val="0"/>
        </a:spcBef>
        <a:spcAft>
          <a:spcPts val="800"/>
        </a:spcAft>
        <a:buFont typeface="Arial" panose="020B0604020202020204" pitchFamily="34" charset="0"/>
        <a:buNone/>
        <a:defRPr sz="1800" kern="1200" baseline="0">
          <a:solidFill>
            <a:schemeClr val="tx1"/>
          </a:solidFill>
          <a:latin typeface="+mn-lt"/>
          <a:ea typeface="+mn-ea"/>
          <a:cs typeface="+mn-cs"/>
        </a:defRPr>
      </a:lvl8pPr>
      <a:lvl9pPr marL="0" indent="0" algn="l" defTabSz="914332" rtl="0" eaLnBrk="1" latinLnBrk="0" hangingPunct="1">
        <a:lnSpc>
          <a:spcPct val="110000"/>
        </a:lnSpc>
        <a:spcBef>
          <a:spcPts val="0"/>
        </a:spcBef>
        <a:spcAft>
          <a:spcPts val="600"/>
        </a:spcAft>
        <a:buFont typeface="Arial" panose="020B0604020202020204" pitchFamily="34" charset="0"/>
        <a:buNone/>
        <a:defRPr sz="12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224">
          <p15:clr>
            <a:srgbClr val="F26B43"/>
          </p15:clr>
        </p15:guide>
        <p15:guide id="2" pos="5640">
          <p15:clr>
            <a:srgbClr val="F26B43"/>
          </p15:clr>
        </p15:guide>
        <p15:guide id="4">
          <p15:clr>
            <a:srgbClr val="F26B43"/>
          </p15:clr>
        </p15:guide>
        <p15:guide id="5" orient="horz" pos="240">
          <p15:clr>
            <a:srgbClr val="F26B43"/>
          </p15:clr>
        </p15:guide>
        <p15:guide id="6" orient="horz">
          <p15:clr>
            <a:srgbClr val="F26B43"/>
          </p15:clr>
        </p15:guide>
        <p15:guide id="7" pos="7680">
          <p15:clr>
            <a:srgbClr val="F26B43"/>
          </p15:clr>
        </p15:guide>
        <p15:guide id="9" pos="240">
          <p15:clr>
            <a:srgbClr val="F26B43"/>
          </p15:clr>
        </p15:guide>
        <p15:guide id="10" orient="horz" pos="4224">
          <p15:clr>
            <a:srgbClr val="F26B43"/>
          </p15:clr>
        </p15:guide>
        <p15:guide id="11" pos="3840">
          <p15:clr>
            <a:srgbClr val="F26B43"/>
          </p15:clr>
        </p15:guide>
        <p15:guide id="13" pos="2040">
          <p15:clr>
            <a:srgbClr val="F26B43"/>
          </p15:clr>
        </p15:guide>
        <p15:guide id="14" pos="7440">
          <p15:clr>
            <a:srgbClr val="F26B43"/>
          </p15:clr>
        </p15:guide>
        <p15:guide id="15" orient="horz" pos="2232">
          <p15:clr>
            <a:srgbClr val="F26B43"/>
          </p15:clr>
        </p15:guide>
        <p15:guide id="16" orient="horz" pos="3240">
          <p15:clr>
            <a:srgbClr val="F26B43"/>
          </p15:clr>
        </p15:guide>
      </p15:sldGuideLst>
    </p:ext>
  </p:extLst>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381002"/>
            <a:ext cx="11430000" cy="1295401"/>
          </a:xfrm>
          <a:prstGeom prst="rect">
            <a:avLst/>
          </a:prstGeom>
        </p:spPr>
        <p:txBody>
          <a:bodyPr vert="horz" lIns="0" tIns="45720" rIns="0" bIns="0" rtlCol="0" anchor="t" anchorCtr="0">
            <a:normAutofit/>
          </a:bodyPr>
          <a:lstStyle/>
          <a:p>
            <a:r>
              <a:rPr lang="en-US" dirty="0"/>
              <a:t>Click to edit Master title style</a:t>
            </a:r>
          </a:p>
        </p:txBody>
      </p:sp>
      <p:sp>
        <p:nvSpPr>
          <p:cNvPr id="3" name="Text Placeholder 2"/>
          <p:cNvSpPr>
            <a:spLocks noGrp="1"/>
          </p:cNvSpPr>
          <p:nvPr>
            <p:ph type="body" idx="1"/>
          </p:nvPr>
        </p:nvSpPr>
        <p:spPr>
          <a:xfrm>
            <a:off x="381000" y="1828801"/>
            <a:ext cx="11430000" cy="4686300"/>
          </a:xfrm>
          <a:prstGeom prst="rect">
            <a:avLst/>
          </a:prstGeom>
        </p:spPr>
        <p:txBody>
          <a:bodyPr vert="horz" lIns="0" tIns="91440" rIns="0" bIns="45720" rtlCol="0">
            <a:normAutofit/>
          </a:bodyPr>
          <a:lstStyle/>
          <a:p>
            <a:pPr lvl="0"/>
            <a:r>
              <a:rPr lang="en-US" dirty="0"/>
              <a:t>Edit Master text styles</a:t>
            </a:r>
          </a:p>
          <a:p>
            <a:pPr lvl="1"/>
            <a:r>
              <a:rPr lang="en-US" dirty="0"/>
              <a:t>Second level</a:t>
            </a:r>
          </a:p>
        </p:txBody>
      </p:sp>
      <p:sp>
        <p:nvSpPr>
          <p:cNvPr id="4" name="TextBox 3">
            <a:extLst>
              <a:ext uri="{FF2B5EF4-FFF2-40B4-BE49-F238E27FC236}">
                <a16:creationId xmlns:a16="http://schemas.microsoft.com/office/drawing/2014/main" id="{60E0FA56-6029-4CF0-9F4F-75EA5A973DF7}"/>
              </a:ext>
            </a:extLst>
          </p:cNvPr>
          <p:cNvSpPr txBox="1"/>
          <p:nvPr userDrawn="1"/>
        </p:nvSpPr>
        <p:spPr>
          <a:xfrm>
            <a:off x="381000" y="6688725"/>
            <a:ext cx="5852160" cy="169277"/>
          </a:xfrm>
          <a:prstGeom prst="rect">
            <a:avLst/>
          </a:prstGeom>
          <a:noFill/>
        </p:spPr>
        <p:txBody>
          <a:bodyPr wrap="square" lIns="0" tIns="0" rIns="0" bIns="45720"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800" dirty="0"/>
              <a:t>Copyright © 2018 Accenture. All rights reserved.</a:t>
            </a:r>
          </a:p>
        </p:txBody>
      </p:sp>
      <p:sp>
        <p:nvSpPr>
          <p:cNvPr id="5" name="TextBox 4">
            <a:extLst>
              <a:ext uri="{FF2B5EF4-FFF2-40B4-BE49-F238E27FC236}">
                <a16:creationId xmlns:a16="http://schemas.microsoft.com/office/drawing/2014/main" id="{87E2F57D-EE06-48CA-9B87-1DCF691D33BC}"/>
              </a:ext>
            </a:extLst>
          </p:cNvPr>
          <p:cNvSpPr txBox="1"/>
          <p:nvPr userDrawn="1"/>
        </p:nvSpPr>
        <p:spPr>
          <a:xfrm>
            <a:off x="5958840" y="6688725"/>
            <a:ext cx="5852160" cy="169277"/>
          </a:xfrm>
          <a:prstGeom prst="rect">
            <a:avLst/>
          </a:prstGeom>
          <a:noFill/>
        </p:spPr>
        <p:txBody>
          <a:bodyPr wrap="square" lIns="0" tIns="0" rIns="0" bIns="45720" rtlCol="0">
            <a:spAutoFit/>
          </a:bodyPr>
          <a:lstStyle/>
          <a:p>
            <a:pPr marL="0" marR="0" lvl="0" indent="0" algn="r" defTabSz="914377" rtl="0" eaLnBrk="1" fontAlgn="auto" latinLnBrk="0" hangingPunct="1">
              <a:lnSpc>
                <a:spcPct val="100000"/>
              </a:lnSpc>
              <a:spcBef>
                <a:spcPts val="0"/>
              </a:spcBef>
              <a:spcAft>
                <a:spcPts val="0"/>
              </a:spcAft>
              <a:buClrTx/>
              <a:buSzTx/>
              <a:buFontTx/>
              <a:buNone/>
              <a:tabLst/>
              <a:defRPr/>
            </a:pPr>
            <a:fld id="{7D4938F5-03F6-4A4E-AC19-99D83B7B1223}" type="slidenum">
              <a:rPr lang="en-US" sz="800" smtClean="0"/>
              <a:pPr marL="0" marR="0" lvl="0" indent="0" algn="r" defTabSz="914377" rtl="0" eaLnBrk="1" fontAlgn="auto" latinLnBrk="0" hangingPunct="1">
                <a:lnSpc>
                  <a:spcPct val="100000"/>
                </a:lnSpc>
                <a:spcBef>
                  <a:spcPts val="0"/>
                </a:spcBef>
                <a:spcAft>
                  <a:spcPts val="0"/>
                </a:spcAft>
                <a:buClrTx/>
                <a:buSzTx/>
                <a:buFontTx/>
                <a:buNone/>
                <a:tabLst/>
                <a:defRPr/>
              </a:pPr>
              <a:t>‹#›</a:t>
            </a:fld>
            <a:endParaRPr lang="en-US" sz="800" dirty="0"/>
          </a:p>
        </p:txBody>
      </p:sp>
    </p:spTree>
    <p:extLst>
      <p:ext uri="{BB962C8B-B14F-4D97-AF65-F5344CB8AC3E}">
        <p14:creationId xmlns:p14="http://schemas.microsoft.com/office/powerpoint/2010/main" val="16781197"/>
      </p:ext>
    </p:extLst>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3" r:id="rId9"/>
  </p:sldLayoutIdLst>
  <p:hf sldNum="0" hdr="0" ftr="0" dt="0"/>
  <p:txStyles>
    <p:titleStyle>
      <a:lvl1pPr marL="0" indent="0" algn="l" defTabSz="914354" rtl="0" eaLnBrk="1" latinLnBrk="0" hangingPunct="1">
        <a:lnSpc>
          <a:spcPct val="70000"/>
        </a:lnSpc>
        <a:spcBef>
          <a:spcPct val="0"/>
        </a:spcBef>
        <a:buNone/>
        <a:defRPr sz="4000" b="1" kern="1200" cap="all" baseline="0">
          <a:solidFill>
            <a:schemeClr val="tx1"/>
          </a:solidFill>
          <a:latin typeface="+mj-lt"/>
          <a:ea typeface="+mj-ea"/>
          <a:cs typeface="+mj-cs"/>
        </a:defRPr>
      </a:lvl1pPr>
    </p:titleStyle>
    <p:bodyStyle>
      <a:lvl1pPr marL="0" indent="0" algn="l" defTabSz="914354" rtl="0" eaLnBrk="1" latinLnBrk="0" hangingPunct="1">
        <a:lnSpc>
          <a:spcPct val="85000"/>
        </a:lnSpc>
        <a:spcBef>
          <a:spcPts val="0"/>
        </a:spcBef>
        <a:buFont typeface="Arial" panose="020B0604020202020204" pitchFamily="34" charset="0"/>
        <a:buNone/>
        <a:defRPr sz="1800" b="1" kern="1200" cap="all" baseline="0">
          <a:solidFill>
            <a:schemeClr val="tx1"/>
          </a:solidFill>
          <a:latin typeface="+mj-lt"/>
          <a:ea typeface="+mn-ea"/>
          <a:cs typeface="+mn-cs"/>
        </a:defRPr>
      </a:lvl1pPr>
      <a:lvl2pPr marL="0" indent="0" algn="l" defTabSz="914354" rtl="0" eaLnBrk="1" latinLnBrk="0" hangingPunct="1">
        <a:lnSpc>
          <a:spcPct val="90000"/>
        </a:lnSpc>
        <a:spcBef>
          <a:spcPts val="0"/>
        </a:spcBef>
        <a:spcAft>
          <a:spcPts val="1200"/>
        </a:spcAft>
        <a:buFont typeface="Arial" panose="020B0604020202020204" pitchFamily="34" charset="0"/>
        <a:buNone/>
        <a:defRPr sz="2800" kern="1200">
          <a:solidFill>
            <a:schemeClr val="tx1"/>
          </a:solidFill>
          <a:latin typeface="+mn-lt"/>
          <a:ea typeface="+mn-ea"/>
          <a:cs typeface="+mn-cs"/>
        </a:defRPr>
      </a:lvl2pPr>
      <a:lvl3pPr marL="0" indent="0" algn="l" defTabSz="914354" rtl="0" eaLnBrk="1" latinLnBrk="0" hangingPunct="1">
        <a:lnSpc>
          <a:spcPct val="110000"/>
        </a:lnSpc>
        <a:spcBef>
          <a:spcPts val="0"/>
        </a:spcBef>
        <a:spcAft>
          <a:spcPts val="900"/>
        </a:spcAft>
        <a:buFont typeface="Arial" panose="020B0604020202020204" pitchFamily="34" charset="0"/>
        <a:buNone/>
        <a:defRPr sz="1800" kern="1200">
          <a:solidFill>
            <a:schemeClr val="tx1"/>
          </a:solidFill>
          <a:latin typeface="+mn-lt"/>
          <a:ea typeface="+mn-ea"/>
          <a:cs typeface="+mn-cs"/>
        </a:defRPr>
      </a:lvl3pPr>
      <a:lvl4pPr marL="173030" indent="-169854" algn="l" defTabSz="914354" rtl="0" eaLnBrk="1" latinLnBrk="0" hangingPunct="1">
        <a:lnSpc>
          <a:spcPct val="11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346058" indent="-177792" algn="l" defTabSz="914354" rtl="0" eaLnBrk="1" latinLnBrk="0" hangingPunct="1">
        <a:lnSpc>
          <a:spcPct val="110000"/>
        </a:lnSpc>
        <a:spcBef>
          <a:spcPts val="0"/>
        </a:spcBef>
        <a:spcAft>
          <a:spcPts val="0"/>
        </a:spcAft>
        <a:buFont typeface="Graphik" panose="020B0503030202060203" pitchFamily="34" charset="0"/>
        <a:buChar char="–"/>
        <a:defRPr sz="1400" kern="1200">
          <a:solidFill>
            <a:schemeClr val="tx1"/>
          </a:solidFill>
          <a:latin typeface="+mn-lt"/>
          <a:ea typeface="+mn-ea"/>
          <a:cs typeface="+mn-cs"/>
        </a:defRPr>
      </a:lvl5pPr>
      <a:lvl6pPr marL="512738" indent="-173030" algn="l" defTabSz="914354"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0" indent="0" algn="l" defTabSz="914354" rtl="0" eaLnBrk="1" latinLnBrk="0" hangingPunct="1">
        <a:lnSpc>
          <a:spcPct val="90000"/>
        </a:lnSpc>
        <a:spcBef>
          <a:spcPts val="800"/>
        </a:spcBef>
        <a:buFont typeface="Arial" panose="020B0604020202020204" pitchFamily="34" charset="0"/>
        <a:buNone/>
        <a:defRPr sz="1200" b="1" kern="1200" cap="all" baseline="0">
          <a:solidFill>
            <a:schemeClr val="tx1"/>
          </a:solidFill>
          <a:latin typeface="+mj-lt"/>
          <a:ea typeface="+mn-ea"/>
          <a:cs typeface="+mn-cs"/>
        </a:defRPr>
      </a:lvl7pPr>
      <a:lvl8pPr marL="0" indent="0" algn="l" defTabSz="914354" rtl="0" eaLnBrk="1" latinLnBrk="0" hangingPunct="1">
        <a:lnSpc>
          <a:spcPct val="100000"/>
        </a:lnSpc>
        <a:spcBef>
          <a:spcPts val="0"/>
        </a:spcBef>
        <a:spcAft>
          <a:spcPts val="800"/>
        </a:spcAft>
        <a:buFont typeface="Arial" panose="020B0604020202020204" pitchFamily="34" charset="0"/>
        <a:buNone/>
        <a:defRPr sz="1800" kern="1200" baseline="0">
          <a:solidFill>
            <a:schemeClr val="tx1"/>
          </a:solidFill>
          <a:latin typeface="+mn-lt"/>
          <a:ea typeface="+mn-ea"/>
          <a:cs typeface="+mn-cs"/>
        </a:defRPr>
      </a:lvl8pPr>
      <a:lvl9pPr marL="0" indent="0" algn="l" defTabSz="914354" rtl="0" eaLnBrk="1" latinLnBrk="0" hangingPunct="1">
        <a:lnSpc>
          <a:spcPct val="110000"/>
        </a:lnSpc>
        <a:spcBef>
          <a:spcPts val="0"/>
        </a:spcBef>
        <a:spcAft>
          <a:spcPts val="600"/>
        </a:spcAft>
        <a:buFont typeface="Arial" panose="020B0604020202020204" pitchFamily="34" charset="0"/>
        <a:buNone/>
        <a:defRPr sz="12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224">
          <p15:clr>
            <a:srgbClr val="F26B43"/>
          </p15:clr>
        </p15:guide>
        <p15:guide id="2" pos="5640">
          <p15:clr>
            <a:srgbClr val="F26B43"/>
          </p15:clr>
        </p15:guide>
        <p15:guide id="4">
          <p15:clr>
            <a:srgbClr val="F26B43"/>
          </p15:clr>
        </p15:guide>
        <p15:guide id="5" orient="horz" pos="240">
          <p15:clr>
            <a:srgbClr val="F26B43"/>
          </p15:clr>
        </p15:guide>
        <p15:guide id="6" orient="horz">
          <p15:clr>
            <a:srgbClr val="F26B43"/>
          </p15:clr>
        </p15:guide>
        <p15:guide id="7" pos="7680">
          <p15:clr>
            <a:srgbClr val="F26B43"/>
          </p15:clr>
        </p15:guide>
        <p15:guide id="9" pos="240">
          <p15:clr>
            <a:srgbClr val="F26B43"/>
          </p15:clr>
        </p15:guide>
        <p15:guide id="10" orient="horz" pos="4224">
          <p15:clr>
            <a:srgbClr val="F26B43"/>
          </p15:clr>
        </p15:guide>
        <p15:guide id="11" pos="3840">
          <p15:clr>
            <a:srgbClr val="F26B43"/>
          </p15:clr>
        </p15:guide>
        <p15:guide id="13" pos="2040">
          <p15:clr>
            <a:srgbClr val="F26B43"/>
          </p15:clr>
        </p15:guide>
        <p15:guide id="14" pos="7440">
          <p15:clr>
            <a:srgbClr val="F26B43"/>
          </p15:clr>
        </p15:guide>
        <p15:guide id="15" orient="horz" pos="2232">
          <p15:clr>
            <a:srgbClr val="F26B43"/>
          </p15:clr>
        </p15:guide>
        <p15:guide id="16" orient="horz" pos="3240">
          <p15:clr>
            <a:srgbClr val="F26B43"/>
          </p15:clr>
        </p15:guide>
      </p15:sldGuideLst>
    </p:ext>
  </p:extLst>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381002"/>
            <a:ext cx="11430000" cy="1295401"/>
          </a:xfrm>
          <a:prstGeom prst="rect">
            <a:avLst/>
          </a:prstGeom>
        </p:spPr>
        <p:txBody>
          <a:bodyPr vert="horz" lIns="0" tIns="45720" rIns="0" bIns="0" rtlCol="0" anchor="t" anchorCtr="0">
            <a:normAutofit/>
          </a:bodyPr>
          <a:lstStyle/>
          <a:p>
            <a:r>
              <a:rPr lang="en-US" dirty="0"/>
              <a:t>Click to edit Master title style</a:t>
            </a:r>
          </a:p>
        </p:txBody>
      </p:sp>
      <p:sp>
        <p:nvSpPr>
          <p:cNvPr id="3" name="Text Placeholder 2"/>
          <p:cNvSpPr>
            <a:spLocks noGrp="1"/>
          </p:cNvSpPr>
          <p:nvPr>
            <p:ph type="body" idx="1"/>
          </p:nvPr>
        </p:nvSpPr>
        <p:spPr>
          <a:xfrm>
            <a:off x="381000" y="1828801"/>
            <a:ext cx="11430000" cy="4686300"/>
          </a:xfrm>
          <a:prstGeom prst="rect">
            <a:avLst/>
          </a:prstGeom>
        </p:spPr>
        <p:txBody>
          <a:bodyPr vert="horz" lIns="0" tIns="91440" rIns="0" bIns="45720" rtlCol="0">
            <a:normAutofit/>
          </a:bodyPr>
          <a:lstStyle/>
          <a:p>
            <a:pPr lvl="0"/>
            <a:r>
              <a:rPr lang="en-US" dirty="0"/>
              <a:t>Edit Master text styles</a:t>
            </a:r>
          </a:p>
          <a:p>
            <a:pPr lvl="1"/>
            <a:r>
              <a:rPr lang="en-US" dirty="0"/>
              <a:t>Second level</a:t>
            </a:r>
          </a:p>
        </p:txBody>
      </p:sp>
    </p:spTree>
    <p:extLst>
      <p:ext uri="{BB962C8B-B14F-4D97-AF65-F5344CB8AC3E}">
        <p14:creationId xmlns:p14="http://schemas.microsoft.com/office/powerpoint/2010/main" val="1385151607"/>
      </p:ext>
    </p:extLst>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3" r:id="rId7"/>
    <p:sldLayoutId id="2147483824" r:id="rId8"/>
    <p:sldLayoutId id="2147483825" r:id="rId9"/>
    <p:sldLayoutId id="2147483826" r:id="rId10"/>
    <p:sldLayoutId id="2147483827" r:id="rId11"/>
  </p:sldLayoutIdLst>
  <p:hf sldNum="0" hdr="0" dt="0"/>
  <p:txStyles>
    <p:titleStyle>
      <a:lvl1pPr marL="0" indent="0" algn="l" defTabSz="914354" rtl="0" eaLnBrk="1" latinLnBrk="0" hangingPunct="1">
        <a:lnSpc>
          <a:spcPct val="70000"/>
        </a:lnSpc>
        <a:spcBef>
          <a:spcPct val="0"/>
        </a:spcBef>
        <a:buNone/>
        <a:defRPr sz="4000" b="1" kern="1200" cap="all" baseline="0">
          <a:solidFill>
            <a:schemeClr val="tx1"/>
          </a:solidFill>
          <a:latin typeface="+mj-lt"/>
          <a:ea typeface="+mj-ea"/>
          <a:cs typeface="+mj-cs"/>
        </a:defRPr>
      </a:lvl1pPr>
    </p:titleStyle>
    <p:bodyStyle>
      <a:lvl1pPr marL="0" indent="0" algn="l" defTabSz="914354" rtl="0" eaLnBrk="1" latinLnBrk="0" hangingPunct="1">
        <a:lnSpc>
          <a:spcPct val="85000"/>
        </a:lnSpc>
        <a:spcBef>
          <a:spcPts val="0"/>
        </a:spcBef>
        <a:buFont typeface="Arial" panose="020B0604020202020204" pitchFamily="34" charset="0"/>
        <a:buNone/>
        <a:defRPr sz="1800" b="1" kern="1200" cap="all" baseline="0">
          <a:solidFill>
            <a:schemeClr val="tx1"/>
          </a:solidFill>
          <a:latin typeface="+mj-lt"/>
          <a:ea typeface="+mn-ea"/>
          <a:cs typeface="+mn-cs"/>
        </a:defRPr>
      </a:lvl1pPr>
      <a:lvl2pPr marL="0" indent="0" algn="l" defTabSz="914354" rtl="0" eaLnBrk="1" latinLnBrk="0" hangingPunct="1">
        <a:lnSpc>
          <a:spcPct val="90000"/>
        </a:lnSpc>
        <a:spcBef>
          <a:spcPts val="0"/>
        </a:spcBef>
        <a:spcAft>
          <a:spcPts val="1200"/>
        </a:spcAft>
        <a:buFont typeface="Arial" panose="020B0604020202020204" pitchFamily="34" charset="0"/>
        <a:buNone/>
        <a:defRPr sz="2800" kern="1200">
          <a:solidFill>
            <a:schemeClr val="tx1"/>
          </a:solidFill>
          <a:latin typeface="+mn-lt"/>
          <a:ea typeface="+mn-ea"/>
          <a:cs typeface="+mn-cs"/>
        </a:defRPr>
      </a:lvl2pPr>
      <a:lvl3pPr marL="0" indent="0" algn="l" defTabSz="914354" rtl="0" eaLnBrk="1" latinLnBrk="0" hangingPunct="1">
        <a:lnSpc>
          <a:spcPct val="110000"/>
        </a:lnSpc>
        <a:spcBef>
          <a:spcPts val="0"/>
        </a:spcBef>
        <a:spcAft>
          <a:spcPts val="900"/>
        </a:spcAft>
        <a:buFont typeface="Arial" panose="020B0604020202020204" pitchFamily="34" charset="0"/>
        <a:buNone/>
        <a:defRPr sz="1800" kern="1200">
          <a:solidFill>
            <a:schemeClr val="tx1"/>
          </a:solidFill>
          <a:latin typeface="+mn-lt"/>
          <a:ea typeface="+mn-ea"/>
          <a:cs typeface="+mn-cs"/>
        </a:defRPr>
      </a:lvl3pPr>
      <a:lvl4pPr marL="173030" indent="-169854" algn="l" defTabSz="914354" rtl="0" eaLnBrk="1" latinLnBrk="0" hangingPunct="1">
        <a:lnSpc>
          <a:spcPct val="11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346058" indent="-177792" algn="l" defTabSz="914354" rtl="0" eaLnBrk="1" latinLnBrk="0" hangingPunct="1">
        <a:lnSpc>
          <a:spcPct val="110000"/>
        </a:lnSpc>
        <a:spcBef>
          <a:spcPts val="0"/>
        </a:spcBef>
        <a:spcAft>
          <a:spcPts val="0"/>
        </a:spcAft>
        <a:buFont typeface="Graphik" panose="020B0503030202060203" pitchFamily="34" charset="0"/>
        <a:buChar char="–"/>
        <a:defRPr sz="1400" kern="1200">
          <a:solidFill>
            <a:schemeClr val="tx1"/>
          </a:solidFill>
          <a:latin typeface="+mn-lt"/>
          <a:ea typeface="+mn-ea"/>
          <a:cs typeface="+mn-cs"/>
        </a:defRPr>
      </a:lvl5pPr>
      <a:lvl6pPr marL="512738" indent="-173030" algn="l" defTabSz="914354"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0" indent="0" algn="l" defTabSz="914354" rtl="0" eaLnBrk="1" latinLnBrk="0" hangingPunct="1">
        <a:lnSpc>
          <a:spcPct val="90000"/>
        </a:lnSpc>
        <a:spcBef>
          <a:spcPts val="800"/>
        </a:spcBef>
        <a:buFont typeface="Arial" panose="020B0604020202020204" pitchFamily="34" charset="0"/>
        <a:buNone/>
        <a:defRPr sz="1200" b="1" kern="1200" cap="all" baseline="0">
          <a:solidFill>
            <a:schemeClr val="tx1"/>
          </a:solidFill>
          <a:latin typeface="+mj-lt"/>
          <a:ea typeface="+mn-ea"/>
          <a:cs typeface="+mn-cs"/>
        </a:defRPr>
      </a:lvl7pPr>
      <a:lvl8pPr marL="0" indent="0" algn="l" defTabSz="914354" rtl="0" eaLnBrk="1" latinLnBrk="0" hangingPunct="1">
        <a:lnSpc>
          <a:spcPct val="100000"/>
        </a:lnSpc>
        <a:spcBef>
          <a:spcPts val="0"/>
        </a:spcBef>
        <a:spcAft>
          <a:spcPts val="800"/>
        </a:spcAft>
        <a:buFont typeface="Arial" panose="020B0604020202020204" pitchFamily="34" charset="0"/>
        <a:buNone/>
        <a:defRPr sz="1800" kern="1200" baseline="0">
          <a:solidFill>
            <a:schemeClr val="tx1"/>
          </a:solidFill>
          <a:latin typeface="+mn-lt"/>
          <a:ea typeface="+mn-ea"/>
          <a:cs typeface="+mn-cs"/>
        </a:defRPr>
      </a:lvl8pPr>
      <a:lvl9pPr marL="0" indent="0" algn="l" defTabSz="914354" rtl="0" eaLnBrk="1" latinLnBrk="0" hangingPunct="1">
        <a:lnSpc>
          <a:spcPct val="110000"/>
        </a:lnSpc>
        <a:spcBef>
          <a:spcPts val="0"/>
        </a:spcBef>
        <a:spcAft>
          <a:spcPts val="600"/>
        </a:spcAft>
        <a:buFont typeface="Arial" panose="020B0604020202020204" pitchFamily="34" charset="0"/>
        <a:buNone/>
        <a:defRPr sz="12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224">
          <p15:clr>
            <a:srgbClr val="F26B43"/>
          </p15:clr>
        </p15:guide>
        <p15:guide id="2" pos="5640">
          <p15:clr>
            <a:srgbClr val="F26B43"/>
          </p15:clr>
        </p15:guide>
        <p15:guide id="4">
          <p15:clr>
            <a:srgbClr val="F26B43"/>
          </p15:clr>
        </p15:guide>
        <p15:guide id="5" orient="horz" pos="240">
          <p15:clr>
            <a:srgbClr val="F26B43"/>
          </p15:clr>
        </p15:guide>
        <p15:guide id="6" orient="horz">
          <p15:clr>
            <a:srgbClr val="F26B43"/>
          </p15:clr>
        </p15:guide>
        <p15:guide id="7" pos="7680">
          <p15:clr>
            <a:srgbClr val="F26B43"/>
          </p15:clr>
        </p15:guide>
        <p15:guide id="9" pos="240">
          <p15:clr>
            <a:srgbClr val="F26B43"/>
          </p15:clr>
        </p15:guide>
        <p15:guide id="10" orient="horz" pos="4224">
          <p15:clr>
            <a:srgbClr val="F26B43"/>
          </p15:clr>
        </p15:guide>
        <p15:guide id="11" pos="3840">
          <p15:clr>
            <a:srgbClr val="F26B43"/>
          </p15:clr>
        </p15:guide>
        <p15:guide id="13" pos="2040">
          <p15:clr>
            <a:srgbClr val="F26B43"/>
          </p15:clr>
        </p15:guide>
        <p15:guide id="14" pos="7440">
          <p15:clr>
            <a:srgbClr val="F26B43"/>
          </p15:clr>
        </p15:guide>
        <p15:guide id="15" orient="horz" pos="2232">
          <p15:clr>
            <a:srgbClr val="F26B43"/>
          </p15:clr>
        </p15:guide>
        <p15:guide id="16" orient="horz" pos="3240">
          <p15:clr>
            <a:srgbClr val="F26B43"/>
          </p15:clr>
        </p15:guide>
      </p15:sldGuideLst>
    </p:ext>
  </p:extLst>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381001"/>
            <a:ext cx="11430000" cy="1295401"/>
          </a:xfrm>
          <a:prstGeom prst="rect">
            <a:avLst/>
          </a:prstGeom>
        </p:spPr>
        <p:txBody>
          <a:bodyPr vert="horz" lIns="0" tIns="45720" rIns="0" bIns="0" rtlCol="0" anchor="t" anchorCtr="0">
            <a:normAutofit/>
          </a:bodyPr>
          <a:lstStyle/>
          <a:p>
            <a:r>
              <a:rPr lang="en-US" dirty="0"/>
              <a:t>Click to edit Master title style</a:t>
            </a:r>
          </a:p>
        </p:txBody>
      </p:sp>
      <p:sp>
        <p:nvSpPr>
          <p:cNvPr id="3" name="Text Placeholder 2"/>
          <p:cNvSpPr>
            <a:spLocks noGrp="1"/>
          </p:cNvSpPr>
          <p:nvPr>
            <p:ph type="body" idx="1"/>
          </p:nvPr>
        </p:nvSpPr>
        <p:spPr>
          <a:xfrm>
            <a:off x="381000" y="1828800"/>
            <a:ext cx="11430000" cy="4686300"/>
          </a:xfrm>
          <a:prstGeom prst="rect">
            <a:avLst/>
          </a:prstGeom>
        </p:spPr>
        <p:txBody>
          <a:bodyPr vert="horz" lIns="0" tIns="91440" rIns="0" bIns="45720" rtlCol="0">
            <a:normAutofit/>
          </a:bodyPr>
          <a:lstStyle/>
          <a:p>
            <a:pPr lvl="0"/>
            <a:r>
              <a:rPr lang="en-US" dirty="0"/>
              <a:t>Edit Master text styles</a:t>
            </a:r>
          </a:p>
          <a:p>
            <a:pPr lvl="1"/>
            <a:r>
              <a:rPr lang="en-US" dirty="0"/>
              <a:t>Second level</a:t>
            </a:r>
          </a:p>
        </p:txBody>
      </p:sp>
      <p:sp>
        <p:nvSpPr>
          <p:cNvPr id="4" name="TextBox 3">
            <a:extLst>
              <a:ext uri="{FF2B5EF4-FFF2-40B4-BE49-F238E27FC236}">
                <a16:creationId xmlns:a16="http://schemas.microsoft.com/office/drawing/2014/main" id="{60E0FA56-6029-4CF0-9F4F-75EA5A973DF7}"/>
              </a:ext>
            </a:extLst>
          </p:cNvPr>
          <p:cNvSpPr txBox="1"/>
          <p:nvPr userDrawn="1"/>
        </p:nvSpPr>
        <p:spPr>
          <a:xfrm>
            <a:off x="381000" y="6688723"/>
            <a:ext cx="5852160" cy="169277"/>
          </a:xfrm>
          <a:prstGeom prst="rect">
            <a:avLst/>
          </a:prstGeom>
          <a:noFill/>
        </p:spPr>
        <p:txBody>
          <a:bodyPr wrap="square" lIns="0" tIns="0" rIns="0" bIns="4572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t>Copyright © 2018 Accenture. All rights reserved.</a:t>
            </a:r>
          </a:p>
        </p:txBody>
      </p:sp>
      <p:sp>
        <p:nvSpPr>
          <p:cNvPr id="5" name="TextBox 4">
            <a:extLst>
              <a:ext uri="{FF2B5EF4-FFF2-40B4-BE49-F238E27FC236}">
                <a16:creationId xmlns:a16="http://schemas.microsoft.com/office/drawing/2014/main" id="{87E2F57D-EE06-48CA-9B87-1DCF691D33BC}"/>
              </a:ext>
            </a:extLst>
          </p:cNvPr>
          <p:cNvSpPr txBox="1"/>
          <p:nvPr userDrawn="1"/>
        </p:nvSpPr>
        <p:spPr>
          <a:xfrm>
            <a:off x="5958840" y="6688723"/>
            <a:ext cx="5852160" cy="169277"/>
          </a:xfrm>
          <a:prstGeom prst="rect">
            <a:avLst/>
          </a:prstGeom>
          <a:noFill/>
        </p:spPr>
        <p:txBody>
          <a:bodyPr wrap="square" lIns="0" tIns="0" rIns="0" bIns="4572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4938F5-03F6-4A4E-AC19-99D83B7B1223}" type="slidenum">
              <a:rPr lang="en-US" sz="800" smtClean="0"/>
              <a:pPr marL="0" marR="0" lvl="0" indent="0" algn="r" defTabSz="914400" rtl="0" eaLnBrk="1" fontAlgn="auto" latinLnBrk="0" hangingPunct="1">
                <a:lnSpc>
                  <a:spcPct val="100000"/>
                </a:lnSpc>
                <a:spcBef>
                  <a:spcPts val="0"/>
                </a:spcBef>
                <a:spcAft>
                  <a:spcPts val="0"/>
                </a:spcAft>
                <a:buClrTx/>
                <a:buSzTx/>
                <a:buFontTx/>
                <a:buNone/>
                <a:tabLst/>
                <a:defRPr/>
              </a:pPr>
              <a:t>‹#›</a:t>
            </a:fld>
            <a:endParaRPr lang="en-US" sz="800" dirty="0"/>
          </a:p>
        </p:txBody>
      </p:sp>
    </p:spTree>
    <p:extLst>
      <p:ext uri="{BB962C8B-B14F-4D97-AF65-F5344CB8AC3E}">
        <p14:creationId xmlns:p14="http://schemas.microsoft.com/office/powerpoint/2010/main" val="1481332000"/>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Lst>
  <p:hf sldNum="0" hdr="0" ftr="0" dt="0"/>
  <p:txStyles>
    <p:titleStyle>
      <a:lvl1pPr marL="0" indent="0" algn="l" defTabSz="914377" rtl="0" eaLnBrk="1" latinLnBrk="0" hangingPunct="1">
        <a:lnSpc>
          <a:spcPct val="70000"/>
        </a:lnSpc>
        <a:spcBef>
          <a:spcPct val="0"/>
        </a:spcBef>
        <a:buNone/>
        <a:defRPr sz="4000" b="1" kern="1200" cap="all" baseline="0">
          <a:solidFill>
            <a:schemeClr val="tx1"/>
          </a:solidFill>
          <a:latin typeface="+mj-lt"/>
          <a:ea typeface="+mj-ea"/>
          <a:cs typeface="+mj-cs"/>
        </a:defRPr>
      </a:lvl1pPr>
    </p:titleStyle>
    <p:bodyStyle>
      <a:lvl1pPr marL="0" indent="0" algn="l" defTabSz="914377" rtl="0" eaLnBrk="1" latinLnBrk="0" hangingPunct="1">
        <a:lnSpc>
          <a:spcPct val="85000"/>
        </a:lnSpc>
        <a:spcBef>
          <a:spcPts val="0"/>
        </a:spcBef>
        <a:buFont typeface="Arial" panose="020B0604020202020204" pitchFamily="34" charset="0"/>
        <a:buNone/>
        <a:defRPr sz="1800" b="1" kern="1200" cap="all" baseline="0">
          <a:solidFill>
            <a:schemeClr val="tx1"/>
          </a:solidFill>
          <a:latin typeface="+mj-lt"/>
          <a:ea typeface="+mn-ea"/>
          <a:cs typeface="+mn-cs"/>
        </a:defRPr>
      </a:lvl1pPr>
      <a:lvl2pPr marL="0" indent="0" algn="l" defTabSz="914377" rtl="0" eaLnBrk="1" latinLnBrk="0" hangingPunct="1">
        <a:lnSpc>
          <a:spcPct val="90000"/>
        </a:lnSpc>
        <a:spcBef>
          <a:spcPts val="0"/>
        </a:spcBef>
        <a:spcAft>
          <a:spcPts val="1200"/>
        </a:spcAft>
        <a:buFont typeface="Arial" panose="020B0604020202020204" pitchFamily="34" charset="0"/>
        <a:buNone/>
        <a:defRPr sz="2800" kern="1200">
          <a:solidFill>
            <a:schemeClr val="tx1"/>
          </a:solidFill>
          <a:latin typeface="+mn-lt"/>
          <a:ea typeface="+mn-ea"/>
          <a:cs typeface="+mn-cs"/>
        </a:defRPr>
      </a:lvl2pPr>
      <a:lvl3pPr marL="0" indent="0" algn="l" defTabSz="914377" rtl="0" eaLnBrk="1" latinLnBrk="0" hangingPunct="1">
        <a:lnSpc>
          <a:spcPct val="110000"/>
        </a:lnSpc>
        <a:spcBef>
          <a:spcPts val="0"/>
        </a:spcBef>
        <a:spcAft>
          <a:spcPts val="900"/>
        </a:spcAft>
        <a:buFont typeface="Arial" panose="020B0604020202020204" pitchFamily="34" charset="0"/>
        <a:buNone/>
        <a:defRPr sz="1800" kern="1200">
          <a:solidFill>
            <a:schemeClr val="tx1"/>
          </a:solidFill>
          <a:latin typeface="+mn-lt"/>
          <a:ea typeface="+mn-ea"/>
          <a:cs typeface="+mn-cs"/>
        </a:defRPr>
      </a:lvl3pPr>
      <a:lvl4pPr marL="173034" indent="-169858" algn="l" defTabSz="914377" rtl="0" eaLnBrk="1" latinLnBrk="0" hangingPunct="1">
        <a:lnSpc>
          <a:spcPct val="11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346066" indent="-177796" algn="l" defTabSz="914377" rtl="0" eaLnBrk="1" latinLnBrk="0" hangingPunct="1">
        <a:lnSpc>
          <a:spcPct val="110000"/>
        </a:lnSpc>
        <a:spcBef>
          <a:spcPts val="0"/>
        </a:spcBef>
        <a:spcAft>
          <a:spcPts val="0"/>
        </a:spcAft>
        <a:buFont typeface="Graphik" panose="020B0503030202060203" pitchFamily="34" charset="0"/>
        <a:buChar char="–"/>
        <a:defRPr sz="1400" kern="1200">
          <a:solidFill>
            <a:schemeClr val="tx1"/>
          </a:solidFill>
          <a:latin typeface="+mn-lt"/>
          <a:ea typeface="+mn-ea"/>
          <a:cs typeface="+mn-cs"/>
        </a:defRPr>
      </a:lvl5pPr>
      <a:lvl6pPr marL="512750" indent="-173034" algn="l" defTabSz="914377"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0" indent="0" algn="l" defTabSz="914377" rtl="0" eaLnBrk="1" latinLnBrk="0" hangingPunct="1">
        <a:lnSpc>
          <a:spcPct val="90000"/>
        </a:lnSpc>
        <a:spcBef>
          <a:spcPts val="800"/>
        </a:spcBef>
        <a:buFont typeface="Arial" panose="020B0604020202020204" pitchFamily="34" charset="0"/>
        <a:buNone/>
        <a:defRPr sz="1200" b="1" kern="1200" cap="all" baseline="0">
          <a:solidFill>
            <a:schemeClr val="tx1"/>
          </a:solidFill>
          <a:latin typeface="+mj-lt"/>
          <a:ea typeface="+mn-ea"/>
          <a:cs typeface="+mn-cs"/>
        </a:defRPr>
      </a:lvl7pPr>
      <a:lvl8pPr marL="0" indent="0" algn="l" defTabSz="914377" rtl="0" eaLnBrk="1" latinLnBrk="0" hangingPunct="1">
        <a:lnSpc>
          <a:spcPct val="100000"/>
        </a:lnSpc>
        <a:spcBef>
          <a:spcPts val="0"/>
        </a:spcBef>
        <a:spcAft>
          <a:spcPts val="800"/>
        </a:spcAft>
        <a:buFont typeface="Arial" panose="020B0604020202020204" pitchFamily="34" charset="0"/>
        <a:buNone/>
        <a:defRPr sz="1800" kern="1200" baseline="0">
          <a:solidFill>
            <a:schemeClr val="tx1"/>
          </a:solidFill>
          <a:latin typeface="+mn-lt"/>
          <a:ea typeface="+mn-ea"/>
          <a:cs typeface="+mn-cs"/>
        </a:defRPr>
      </a:lvl8pPr>
      <a:lvl9pPr marL="0" indent="0" algn="l" defTabSz="914377" rtl="0" eaLnBrk="1" latinLnBrk="0" hangingPunct="1">
        <a:lnSpc>
          <a:spcPct val="110000"/>
        </a:lnSpc>
        <a:spcBef>
          <a:spcPts val="0"/>
        </a:spcBef>
        <a:spcAft>
          <a:spcPts val="600"/>
        </a:spcAft>
        <a:buFont typeface="Arial" panose="020B0604020202020204" pitchFamily="34" charset="0"/>
        <a:buNone/>
        <a:defRPr sz="12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224">
          <p15:clr>
            <a:srgbClr val="F26B43"/>
          </p15:clr>
        </p15:guide>
        <p15:guide id="2" pos="5640">
          <p15:clr>
            <a:srgbClr val="F26B43"/>
          </p15:clr>
        </p15:guide>
        <p15:guide id="4">
          <p15:clr>
            <a:srgbClr val="F26B43"/>
          </p15:clr>
        </p15:guide>
        <p15:guide id="5" orient="horz" pos="240">
          <p15:clr>
            <a:srgbClr val="F26B43"/>
          </p15:clr>
        </p15:guide>
        <p15:guide id="6" orient="horz">
          <p15:clr>
            <a:srgbClr val="F26B43"/>
          </p15:clr>
        </p15:guide>
        <p15:guide id="7" pos="7680">
          <p15:clr>
            <a:srgbClr val="F26B43"/>
          </p15:clr>
        </p15:guide>
        <p15:guide id="9" pos="240">
          <p15:clr>
            <a:srgbClr val="F26B43"/>
          </p15:clr>
        </p15:guide>
        <p15:guide id="10" orient="horz" pos="4224">
          <p15:clr>
            <a:srgbClr val="F26B43"/>
          </p15:clr>
        </p15:guide>
        <p15:guide id="11" pos="3840">
          <p15:clr>
            <a:srgbClr val="F26B43"/>
          </p15:clr>
        </p15:guide>
        <p15:guide id="13" pos="2040">
          <p15:clr>
            <a:srgbClr val="F26B43"/>
          </p15:clr>
        </p15:guide>
        <p15:guide id="14" pos="7440">
          <p15:clr>
            <a:srgbClr val="F26B43"/>
          </p15:clr>
        </p15:guide>
        <p15:guide id="15" orient="horz" pos="2232">
          <p15:clr>
            <a:srgbClr val="F26B43"/>
          </p15:clr>
        </p15:guide>
        <p15:guide id="16" orient="horz" pos="3240">
          <p15:clr>
            <a:srgbClr val="F26B43"/>
          </p15:clr>
        </p15:guide>
      </p15:sldGuideLst>
    </p:ext>
  </p:extLst>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5018" y="332076"/>
            <a:ext cx="11491383" cy="776139"/>
          </a:xfrm>
          <a:prstGeom prst="rect">
            <a:avLst/>
          </a:prstGeom>
        </p:spPr>
        <p:txBody>
          <a:bodyPr vert="horz" lIns="0" tIns="0" rIns="130101" bIns="0" rtlCol="0" anchor="t" anchorCtr="0">
            <a:noAutofit/>
          </a:bodyPr>
          <a:lstStyle/>
          <a:p>
            <a:r>
              <a:rPr lang="en-US" dirty="0"/>
              <a:t>CONTENT TITLE</a:t>
            </a:r>
          </a:p>
        </p:txBody>
      </p:sp>
      <p:sp>
        <p:nvSpPr>
          <p:cNvPr id="3" name="Text Placeholder 2"/>
          <p:cNvSpPr>
            <a:spLocks noGrp="1"/>
          </p:cNvSpPr>
          <p:nvPr>
            <p:ph type="body" idx="1"/>
          </p:nvPr>
        </p:nvSpPr>
        <p:spPr>
          <a:xfrm>
            <a:off x="345018" y="1764072"/>
            <a:ext cx="11491383" cy="4306528"/>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072619" y="6621245"/>
            <a:ext cx="770951" cy="192287"/>
          </a:xfrm>
          <a:prstGeom prst="rect">
            <a:avLst/>
          </a:prstGeom>
        </p:spPr>
        <p:txBody>
          <a:bodyPr vert="horz" lIns="0" tIns="0" rIns="0" bIns="0" rtlCol="0" anchor="ctr" anchorCtr="0"/>
          <a:lstStyle>
            <a:lvl1pPr algn="r">
              <a:defRPr sz="1067" b="1" i="0">
                <a:solidFill>
                  <a:schemeClr val="tx2"/>
                </a:solidFill>
                <a:latin typeface="Arial Bold" charset="0"/>
              </a:defRPr>
            </a:lvl1pPr>
          </a:lstStyle>
          <a:p>
            <a:fld id="{0D558541-60C9-42A2-8392-FF12533A6B7A}" type="slidenum">
              <a:rPr lang="en-US" smtClean="0"/>
              <a:pPr/>
              <a:t>‹#›</a:t>
            </a:fld>
            <a:endParaRPr lang="en-US" dirty="0"/>
          </a:p>
        </p:txBody>
      </p:sp>
      <p:sp>
        <p:nvSpPr>
          <p:cNvPr id="5" name="Footer Placeholder 3"/>
          <p:cNvSpPr txBox="1">
            <a:spLocks/>
          </p:cNvSpPr>
          <p:nvPr userDrawn="1"/>
        </p:nvSpPr>
        <p:spPr>
          <a:xfrm>
            <a:off x="280053" y="6607048"/>
            <a:ext cx="7216425" cy="171451"/>
          </a:xfrm>
          <a:prstGeom prst="rect">
            <a:avLst/>
          </a:prstGeom>
          <a:noFill/>
        </p:spPr>
        <p:txBody>
          <a:bodyPr wrap="square" lIns="0" anchor="ctr" anchorCtr="0">
            <a:noAutofit/>
          </a:bodyPr>
          <a:lstStyle>
            <a:defPPr>
              <a:defRPr lang="en-US"/>
            </a:defPPr>
            <a:lvl1pPr marL="0" algn="l" defTabSz="815350" rtl="0" eaLnBrk="1" latinLnBrk="0" hangingPunct="1">
              <a:defRPr lang="en-AU" sz="900" kern="1200">
                <a:solidFill>
                  <a:schemeClr val="tx2"/>
                </a:solidFill>
                <a:latin typeface="+mn-lt"/>
                <a:ea typeface="+mn-ea"/>
                <a:cs typeface="+mn-cs"/>
              </a:defRPr>
            </a:lvl1pPr>
            <a:lvl2pPr marL="407674" algn="l" defTabSz="815350" rtl="0" eaLnBrk="1" latinLnBrk="0" hangingPunct="1">
              <a:defRPr sz="1630" kern="1200">
                <a:solidFill>
                  <a:schemeClr val="tx1"/>
                </a:solidFill>
                <a:latin typeface="+mn-lt"/>
                <a:ea typeface="+mn-ea"/>
                <a:cs typeface="+mn-cs"/>
              </a:defRPr>
            </a:lvl2pPr>
            <a:lvl3pPr marL="815350" algn="l" defTabSz="815350" rtl="0" eaLnBrk="1" latinLnBrk="0" hangingPunct="1">
              <a:defRPr sz="1630" kern="1200">
                <a:solidFill>
                  <a:schemeClr val="tx1"/>
                </a:solidFill>
                <a:latin typeface="+mn-lt"/>
                <a:ea typeface="+mn-ea"/>
                <a:cs typeface="+mn-cs"/>
              </a:defRPr>
            </a:lvl3pPr>
            <a:lvl4pPr marL="1223023" algn="l" defTabSz="815350" rtl="0" eaLnBrk="1" latinLnBrk="0" hangingPunct="1">
              <a:defRPr sz="1630" kern="1200">
                <a:solidFill>
                  <a:schemeClr val="tx1"/>
                </a:solidFill>
                <a:latin typeface="+mn-lt"/>
                <a:ea typeface="+mn-ea"/>
                <a:cs typeface="+mn-cs"/>
              </a:defRPr>
            </a:lvl4pPr>
            <a:lvl5pPr marL="1630697" algn="l" defTabSz="815350" rtl="0" eaLnBrk="1" latinLnBrk="0" hangingPunct="1">
              <a:defRPr sz="1630" kern="1200">
                <a:solidFill>
                  <a:schemeClr val="tx1"/>
                </a:solidFill>
                <a:latin typeface="+mn-lt"/>
                <a:ea typeface="+mn-ea"/>
                <a:cs typeface="+mn-cs"/>
              </a:defRPr>
            </a:lvl5pPr>
            <a:lvl6pPr marL="2038372" algn="l" defTabSz="815350" rtl="0" eaLnBrk="1" latinLnBrk="0" hangingPunct="1">
              <a:defRPr sz="1630" kern="1200">
                <a:solidFill>
                  <a:schemeClr val="tx1"/>
                </a:solidFill>
                <a:latin typeface="+mn-lt"/>
                <a:ea typeface="+mn-ea"/>
                <a:cs typeface="+mn-cs"/>
              </a:defRPr>
            </a:lvl6pPr>
            <a:lvl7pPr marL="2446046" algn="l" defTabSz="815350" rtl="0" eaLnBrk="1" latinLnBrk="0" hangingPunct="1">
              <a:defRPr sz="1630" kern="1200">
                <a:solidFill>
                  <a:schemeClr val="tx1"/>
                </a:solidFill>
                <a:latin typeface="+mn-lt"/>
                <a:ea typeface="+mn-ea"/>
                <a:cs typeface="+mn-cs"/>
              </a:defRPr>
            </a:lvl7pPr>
            <a:lvl8pPr marL="2853719" algn="l" defTabSz="815350" rtl="0" eaLnBrk="1" latinLnBrk="0" hangingPunct="1">
              <a:defRPr sz="1630" kern="1200">
                <a:solidFill>
                  <a:schemeClr val="tx1"/>
                </a:solidFill>
                <a:latin typeface="+mn-lt"/>
                <a:ea typeface="+mn-ea"/>
                <a:cs typeface="+mn-cs"/>
              </a:defRPr>
            </a:lvl8pPr>
            <a:lvl9pPr marL="3261394" algn="l" defTabSz="815350" rtl="0" eaLnBrk="1" latinLnBrk="0" hangingPunct="1">
              <a:defRPr sz="1630" kern="1200">
                <a:solidFill>
                  <a:schemeClr val="tx1"/>
                </a:solidFill>
                <a:latin typeface="+mn-lt"/>
                <a:ea typeface="+mn-ea"/>
                <a:cs typeface="+mn-cs"/>
              </a:defRPr>
            </a:lvl9pPr>
          </a:lstStyle>
          <a:p>
            <a:r>
              <a:rPr lang="en-US" sz="1067" dirty="0">
                <a:solidFill>
                  <a:srgbClr val="919191"/>
                </a:solidFill>
              </a:rPr>
              <a:t>Copyright © 2018 Accenture  All rights reserved.</a:t>
            </a:r>
          </a:p>
        </p:txBody>
      </p:sp>
    </p:spTree>
    <p:extLst>
      <p:ext uri="{BB962C8B-B14F-4D97-AF65-F5344CB8AC3E}">
        <p14:creationId xmlns:p14="http://schemas.microsoft.com/office/powerpoint/2010/main" val="2890548188"/>
      </p:ext>
    </p:extLst>
  </p:cSld>
  <p:clrMap bg1="lt1" tx1="dk1" bg2="lt2" tx2="dk2" accent1="accent1" accent2="accent2" accent3="accent3" accent4="accent4" accent5="accent5" accent6="accent6" hlink="hlink" folHlink="folHlink"/>
  <p:sldLayoutIdLst>
    <p:sldLayoutId id="2147483839" r:id="rId1"/>
    <p:sldLayoutId id="2147483840" r:id="rId2"/>
    <p:sldLayoutId id="2147483841" r:id="rId3"/>
    <p:sldLayoutId id="2147483842" r:id="rId4"/>
    <p:sldLayoutId id="2147483843" r:id="rId5"/>
    <p:sldLayoutId id="2147483844" r:id="rId6"/>
    <p:sldLayoutId id="2147483845" r:id="rId7"/>
    <p:sldLayoutId id="2147483846" r:id="rId8"/>
    <p:sldLayoutId id="2147483847" r:id="rId9"/>
    <p:sldLayoutId id="2147483848" r:id="rId10"/>
    <p:sldLayoutId id="2147483849" r:id="rId11"/>
    <p:sldLayoutId id="2147483850" r:id="rId12"/>
    <p:sldLayoutId id="2147483851" r:id="rId13"/>
    <p:sldLayoutId id="2147483852" r:id="rId14"/>
    <p:sldLayoutId id="2147483853" r:id="rId15"/>
    <p:sldLayoutId id="2147483854" r:id="rId16"/>
    <p:sldLayoutId id="2147483855" r:id="rId17"/>
    <p:sldLayoutId id="2147483856" r:id="rId18"/>
    <p:sldLayoutId id="2147483857" r:id="rId19"/>
    <p:sldLayoutId id="2147483859" r:id="rId20"/>
    <p:sldLayoutId id="2147483860" r:id="rId21"/>
  </p:sldLayoutIdLst>
  <p:hf sldNum="0" hdr="0" ftr="0" dt="0"/>
  <p:txStyles>
    <p:titleStyle>
      <a:lvl1pPr algn="l" defTabSz="1734634" rtl="0" eaLnBrk="1" latinLnBrk="0" hangingPunct="1">
        <a:lnSpc>
          <a:spcPct val="80000"/>
        </a:lnSpc>
        <a:spcBef>
          <a:spcPct val="0"/>
        </a:spcBef>
        <a:buNone/>
        <a:defRPr sz="3200" b="0" i="0" kern="1200" cap="all" spc="-133" baseline="0">
          <a:solidFill>
            <a:schemeClr val="tx1"/>
          </a:solidFill>
          <a:latin typeface="Arial Black" charset="0"/>
          <a:ea typeface="Arial Black" charset="0"/>
          <a:cs typeface="Arial Black" charset="0"/>
        </a:defRPr>
      </a:lvl1pPr>
    </p:titleStyle>
    <p:bodyStyle>
      <a:lvl1pPr marL="0" indent="0" algn="l" defTabSz="1734634" rtl="0" eaLnBrk="1" latinLnBrk="0" hangingPunct="1">
        <a:lnSpc>
          <a:spcPct val="90000"/>
        </a:lnSpc>
        <a:spcBef>
          <a:spcPts val="800"/>
        </a:spcBef>
        <a:buFont typeface="Arial" charset="0"/>
        <a:buNone/>
        <a:defRPr sz="2133" b="1" i="0" kern="1200" cap="none" baseline="0">
          <a:solidFill>
            <a:schemeClr val="tx1"/>
          </a:solidFill>
          <a:latin typeface="+mn-lt"/>
          <a:ea typeface="Arial Black" charset="0"/>
          <a:cs typeface="Arial Black" charset="0"/>
        </a:defRPr>
      </a:lvl1pPr>
      <a:lvl2pPr marL="0" indent="0" algn="l" defTabSz="1734634" rtl="0" eaLnBrk="1" latinLnBrk="0" hangingPunct="1">
        <a:lnSpc>
          <a:spcPct val="90000"/>
        </a:lnSpc>
        <a:spcBef>
          <a:spcPts val="800"/>
        </a:spcBef>
        <a:buFont typeface="Arial" charset="0"/>
        <a:buNone/>
        <a:defRPr sz="2133" b="0" i="0" kern="1200" cap="none" baseline="0">
          <a:solidFill>
            <a:schemeClr val="tx1"/>
          </a:solidFill>
          <a:latin typeface="+mn-lt"/>
          <a:ea typeface="Arial Black" charset="0"/>
          <a:cs typeface="Arial Black" charset="0"/>
        </a:defRPr>
      </a:lvl2pPr>
      <a:lvl3pPr marL="192613" indent="-192613" algn="l" defTabSz="1734634" rtl="0" eaLnBrk="1" latinLnBrk="0" hangingPunct="1">
        <a:lnSpc>
          <a:spcPct val="90000"/>
        </a:lnSpc>
        <a:spcBef>
          <a:spcPts val="800"/>
        </a:spcBef>
        <a:buFont typeface="Arial" charset="0"/>
        <a:buChar char="•"/>
        <a:tabLst/>
        <a:defRPr sz="2133" b="0" i="0" kern="1200" cap="none" baseline="0">
          <a:solidFill>
            <a:schemeClr val="tx1"/>
          </a:solidFill>
          <a:latin typeface="+mn-lt"/>
          <a:ea typeface="Arial Black" charset="0"/>
          <a:cs typeface="Arial Black" charset="0"/>
        </a:defRPr>
      </a:lvl3pPr>
      <a:lvl4pPr marL="0" indent="0" algn="l" defTabSz="1734634" rtl="0" eaLnBrk="1" latinLnBrk="0" hangingPunct="1">
        <a:lnSpc>
          <a:spcPct val="90000"/>
        </a:lnSpc>
        <a:spcBef>
          <a:spcPts val="800"/>
        </a:spcBef>
        <a:buFont typeface="Arial" charset="0"/>
        <a:buNone/>
        <a:defRPr sz="2133" b="1" i="0" kern="1200" cap="none" baseline="0">
          <a:solidFill>
            <a:schemeClr val="tx2"/>
          </a:solidFill>
          <a:latin typeface="+mn-lt"/>
          <a:ea typeface="Arial Black" charset="0"/>
          <a:cs typeface="Arial Black" charset="0"/>
        </a:defRPr>
      </a:lvl4pPr>
      <a:lvl5pPr marL="0" indent="0" algn="l" defTabSz="1734634" rtl="0" eaLnBrk="1" latinLnBrk="0" hangingPunct="1">
        <a:lnSpc>
          <a:spcPct val="90000"/>
        </a:lnSpc>
        <a:spcBef>
          <a:spcPts val="800"/>
        </a:spcBef>
        <a:buFont typeface="Arial" charset="0"/>
        <a:buNone/>
        <a:defRPr sz="2133" b="0" i="0" kern="1200" cap="none" baseline="0">
          <a:solidFill>
            <a:schemeClr val="tx2"/>
          </a:solidFill>
          <a:latin typeface="+mn-lt"/>
          <a:ea typeface="Arial Black" charset="0"/>
          <a:cs typeface="Arial Black" charset="0"/>
        </a:defRPr>
      </a:lvl5pPr>
      <a:lvl6pPr marL="228594" indent="-182029" algn="l" defTabSz="1734634" rtl="0" eaLnBrk="1" latinLnBrk="0" hangingPunct="1">
        <a:lnSpc>
          <a:spcPct val="90000"/>
        </a:lnSpc>
        <a:spcBef>
          <a:spcPts val="800"/>
        </a:spcBef>
        <a:buFont typeface="Arial" charset="0"/>
        <a:buChar char="•"/>
        <a:tabLst/>
        <a:defRPr sz="2133" b="0" i="0" kern="1200" cap="none" baseline="0">
          <a:solidFill>
            <a:schemeClr val="tx2"/>
          </a:solidFill>
          <a:latin typeface="+mn-lt"/>
          <a:ea typeface="Arial Bold" charset="0"/>
          <a:cs typeface="Arial Bold" charset="0"/>
        </a:defRPr>
      </a:lvl6pPr>
      <a:lvl7pPr marL="0" indent="0" algn="l" defTabSz="1734634" rtl="0" eaLnBrk="1" latinLnBrk="0" hangingPunct="1">
        <a:lnSpc>
          <a:spcPct val="90000"/>
        </a:lnSpc>
        <a:spcBef>
          <a:spcPts val="800"/>
        </a:spcBef>
        <a:buFont typeface="Arial" charset="0"/>
        <a:buNone/>
        <a:defRPr sz="1867" b="1" i="0" kern="1200" cap="none" baseline="0">
          <a:solidFill>
            <a:schemeClr val="tx1"/>
          </a:solidFill>
          <a:latin typeface="+mn-lt"/>
          <a:ea typeface="Arial Bold" charset="0"/>
          <a:cs typeface="Arial Bold" charset="0"/>
        </a:defRPr>
      </a:lvl7pPr>
      <a:lvl8pPr marL="0" indent="0" algn="l" defTabSz="1734634" rtl="0" eaLnBrk="1" latinLnBrk="0" hangingPunct="1">
        <a:lnSpc>
          <a:spcPct val="90000"/>
        </a:lnSpc>
        <a:spcBef>
          <a:spcPts val="800"/>
        </a:spcBef>
        <a:buFont typeface="Arial" charset="0"/>
        <a:buNone/>
        <a:defRPr sz="1867" b="0" i="0" kern="1200" cap="none" baseline="0">
          <a:solidFill>
            <a:schemeClr val="tx1"/>
          </a:solidFill>
          <a:latin typeface="+mn-lt"/>
          <a:ea typeface="Arial Bold" charset="0"/>
          <a:cs typeface="Arial Bold" charset="0"/>
        </a:defRPr>
      </a:lvl8pPr>
      <a:lvl9pPr marL="192613" indent="-192613" algn="l" defTabSz="1734634" rtl="0" eaLnBrk="1" latinLnBrk="0" hangingPunct="1">
        <a:lnSpc>
          <a:spcPct val="90000"/>
        </a:lnSpc>
        <a:spcBef>
          <a:spcPts val="800"/>
        </a:spcBef>
        <a:buFont typeface="Arial" charset="0"/>
        <a:buChar char="•"/>
        <a:tabLst/>
        <a:defRPr sz="1867" b="0" i="0" kern="1200" cap="none" baseline="0">
          <a:solidFill>
            <a:schemeClr val="tx1"/>
          </a:solidFill>
          <a:latin typeface="+mn-lt"/>
          <a:ea typeface="Arial Black" charset="0"/>
          <a:cs typeface="Arial Black" charset="0"/>
        </a:defRPr>
      </a:lvl9pPr>
    </p:bodyStyle>
    <p:otherStyle>
      <a:defPPr>
        <a:defRPr lang="en-US"/>
      </a:defPPr>
      <a:lvl1pPr marL="0" algn="l" defTabSz="1734634" rtl="0" eaLnBrk="1" latinLnBrk="0" hangingPunct="1">
        <a:defRPr sz="3467" kern="1200">
          <a:solidFill>
            <a:schemeClr val="tx1"/>
          </a:solidFill>
          <a:latin typeface="+mn-lt"/>
          <a:ea typeface="+mn-ea"/>
          <a:cs typeface="+mn-cs"/>
        </a:defRPr>
      </a:lvl1pPr>
      <a:lvl2pPr marL="867317" algn="l" defTabSz="1734634" rtl="0" eaLnBrk="1" latinLnBrk="0" hangingPunct="1">
        <a:defRPr sz="3467" kern="1200">
          <a:solidFill>
            <a:schemeClr val="tx1"/>
          </a:solidFill>
          <a:latin typeface="+mn-lt"/>
          <a:ea typeface="+mn-ea"/>
          <a:cs typeface="+mn-cs"/>
        </a:defRPr>
      </a:lvl2pPr>
      <a:lvl3pPr marL="1734634" algn="l" defTabSz="1734634" rtl="0" eaLnBrk="1" latinLnBrk="0" hangingPunct="1">
        <a:defRPr sz="3467" kern="1200">
          <a:solidFill>
            <a:schemeClr val="tx1"/>
          </a:solidFill>
          <a:latin typeface="+mn-lt"/>
          <a:ea typeface="+mn-ea"/>
          <a:cs typeface="+mn-cs"/>
        </a:defRPr>
      </a:lvl3pPr>
      <a:lvl4pPr marL="2601951" algn="l" defTabSz="1734634" rtl="0" eaLnBrk="1" latinLnBrk="0" hangingPunct="1">
        <a:defRPr sz="3467" kern="1200">
          <a:solidFill>
            <a:schemeClr val="tx1"/>
          </a:solidFill>
          <a:latin typeface="+mn-lt"/>
          <a:ea typeface="+mn-ea"/>
          <a:cs typeface="+mn-cs"/>
        </a:defRPr>
      </a:lvl4pPr>
      <a:lvl5pPr marL="3469269" algn="l" defTabSz="1734634" rtl="0" eaLnBrk="1" latinLnBrk="0" hangingPunct="1">
        <a:defRPr sz="3467" kern="1200">
          <a:solidFill>
            <a:schemeClr val="tx1"/>
          </a:solidFill>
          <a:latin typeface="+mn-lt"/>
          <a:ea typeface="+mn-ea"/>
          <a:cs typeface="+mn-cs"/>
        </a:defRPr>
      </a:lvl5pPr>
      <a:lvl6pPr marL="4336586" algn="l" defTabSz="1734634" rtl="0" eaLnBrk="1" latinLnBrk="0" hangingPunct="1">
        <a:defRPr sz="3467" kern="1200">
          <a:solidFill>
            <a:schemeClr val="tx1"/>
          </a:solidFill>
          <a:latin typeface="+mn-lt"/>
          <a:ea typeface="+mn-ea"/>
          <a:cs typeface="+mn-cs"/>
        </a:defRPr>
      </a:lvl6pPr>
      <a:lvl7pPr marL="5203903" algn="l" defTabSz="1734634" rtl="0" eaLnBrk="1" latinLnBrk="0" hangingPunct="1">
        <a:defRPr sz="3467" kern="1200">
          <a:solidFill>
            <a:schemeClr val="tx1"/>
          </a:solidFill>
          <a:latin typeface="+mn-lt"/>
          <a:ea typeface="+mn-ea"/>
          <a:cs typeface="+mn-cs"/>
        </a:defRPr>
      </a:lvl7pPr>
      <a:lvl8pPr marL="6071220" algn="l" defTabSz="1734634" rtl="0" eaLnBrk="1" latinLnBrk="0" hangingPunct="1">
        <a:defRPr sz="3467" kern="1200">
          <a:solidFill>
            <a:schemeClr val="tx1"/>
          </a:solidFill>
          <a:latin typeface="+mn-lt"/>
          <a:ea typeface="+mn-ea"/>
          <a:cs typeface="+mn-cs"/>
        </a:defRPr>
      </a:lvl8pPr>
      <a:lvl9pPr marL="6938537" algn="l" defTabSz="1734634" rtl="0" eaLnBrk="1" latinLnBrk="0" hangingPunct="1">
        <a:defRPr sz="3467"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96">
          <p15:clr>
            <a:srgbClr val="F26B43"/>
          </p15:clr>
        </p15:guide>
        <p15:guide id="2" pos="2880">
          <p15:clr>
            <a:srgbClr val="F26B43"/>
          </p15:clr>
        </p15:guide>
        <p15:guide id="3" pos="163">
          <p15:clr>
            <a:srgbClr val="F26B43"/>
          </p15:clr>
        </p15:guide>
        <p15:guide id="4" pos="5592">
          <p15:clr>
            <a:srgbClr val="F26B43"/>
          </p15:clr>
        </p15:guide>
        <p15:guide id="5" orient="horz" pos="852">
          <p15:clr>
            <a:srgbClr val="F26B43"/>
          </p15:clr>
        </p15:guide>
        <p15:guide id="7" orient="horz" pos="156">
          <p15:clr>
            <a:srgbClr val="F26B43"/>
          </p15:clr>
        </p15:guide>
        <p15:guide id="8" orient="horz" pos="2868">
          <p15:clr>
            <a:srgbClr val="F26B43"/>
          </p15:clr>
        </p15:guide>
        <p15:guide id="9" orient="horz" pos="1524">
          <p15:clr>
            <a:srgbClr val="F26B43"/>
          </p15:clr>
        </p15:guide>
        <p15:guide id="10" orient="horz" pos="3084">
          <p15:clr>
            <a:srgbClr val="F26B43"/>
          </p15:clr>
        </p15:guide>
      </p15:sldGuideLst>
    </p:ext>
  </p:extLst>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381001"/>
            <a:ext cx="11430000" cy="1295401"/>
          </a:xfrm>
          <a:prstGeom prst="rect">
            <a:avLst/>
          </a:prstGeom>
        </p:spPr>
        <p:txBody>
          <a:bodyPr vert="horz" lIns="0" tIns="45720" rIns="0" bIns="0" rtlCol="0" anchor="t" anchorCtr="0">
            <a:normAutofit/>
          </a:bodyPr>
          <a:lstStyle/>
          <a:p>
            <a:r>
              <a:rPr lang="en-US" dirty="0"/>
              <a:t>Click to edit Master title style</a:t>
            </a:r>
          </a:p>
        </p:txBody>
      </p:sp>
      <p:sp>
        <p:nvSpPr>
          <p:cNvPr id="3" name="Text Placeholder 2"/>
          <p:cNvSpPr>
            <a:spLocks noGrp="1"/>
          </p:cNvSpPr>
          <p:nvPr>
            <p:ph type="body" idx="1"/>
          </p:nvPr>
        </p:nvSpPr>
        <p:spPr>
          <a:xfrm>
            <a:off x="381000" y="1828800"/>
            <a:ext cx="11430000" cy="4686300"/>
          </a:xfrm>
          <a:prstGeom prst="rect">
            <a:avLst/>
          </a:prstGeom>
        </p:spPr>
        <p:txBody>
          <a:bodyPr vert="horz" lIns="0" tIns="91440" rIns="0" bIns="45720" rtlCol="0">
            <a:normAutofit/>
          </a:bodyPr>
          <a:lstStyle/>
          <a:p>
            <a:pPr lvl="0"/>
            <a:r>
              <a:rPr lang="en-US" dirty="0"/>
              <a:t>Edit Master text styles</a:t>
            </a:r>
          </a:p>
          <a:p>
            <a:pPr lvl="1"/>
            <a:r>
              <a:rPr lang="en-US" dirty="0"/>
              <a:t>Second level</a:t>
            </a:r>
          </a:p>
        </p:txBody>
      </p:sp>
      <p:sp>
        <p:nvSpPr>
          <p:cNvPr id="4" name="TextBox 3">
            <a:extLst>
              <a:ext uri="{FF2B5EF4-FFF2-40B4-BE49-F238E27FC236}">
                <a16:creationId xmlns:a16="http://schemas.microsoft.com/office/drawing/2014/main" id="{60E0FA56-6029-4CF0-9F4F-75EA5A973DF7}"/>
              </a:ext>
            </a:extLst>
          </p:cNvPr>
          <p:cNvSpPr txBox="1"/>
          <p:nvPr userDrawn="1"/>
        </p:nvSpPr>
        <p:spPr>
          <a:xfrm>
            <a:off x="381000" y="6688723"/>
            <a:ext cx="5852160" cy="169277"/>
          </a:xfrm>
          <a:prstGeom prst="rect">
            <a:avLst/>
          </a:prstGeom>
          <a:noFill/>
        </p:spPr>
        <p:txBody>
          <a:bodyPr wrap="square" lIns="0" tIns="0" rIns="0" bIns="4572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t>Copyright © 2018 Accenture. All rights reserved.</a:t>
            </a:r>
          </a:p>
        </p:txBody>
      </p:sp>
      <p:sp>
        <p:nvSpPr>
          <p:cNvPr id="5" name="TextBox 4">
            <a:extLst>
              <a:ext uri="{FF2B5EF4-FFF2-40B4-BE49-F238E27FC236}">
                <a16:creationId xmlns:a16="http://schemas.microsoft.com/office/drawing/2014/main" id="{87E2F57D-EE06-48CA-9B87-1DCF691D33BC}"/>
              </a:ext>
            </a:extLst>
          </p:cNvPr>
          <p:cNvSpPr txBox="1"/>
          <p:nvPr userDrawn="1"/>
        </p:nvSpPr>
        <p:spPr>
          <a:xfrm>
            <a:off x="5958840" y="6688723"/>
            <a:ext cx="5852160" cy="169277"/>
          </a:xfrm>
          <a:prstGeom prst="rect">
            <a:avLst/>
          </a:prstGeom>
          <a:noFill/>
        </p:spPr>
        <p:txBody>
          <a:bodyPr wrap="square" lIns="0" tIns="0" rIns="0" bIns="4572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4938F5-03F6-4A4E-AC19-99D83B7B1223}" type="slidenum">
              <a:rPr lang="en-US" sz="800" smtClean="0"/>
              <a:pPr marL="0" marR="0" lvl="0" indent="0" algn="r" defTabSz="914400" rtl="0" eaLnBrk="1" fontAlgn="auto" latinLnBrk="0" hangingPunct="1">
                <a:lnSpc>
                  <a:spcPct val="100000"/>
                </a:lnSpc>
                <a:spcBef>
                  <a:spcPts val="0"/>
                </a:spcBef>
                <a:spcAft>
                  <a:spcPts val="0"/>
                </a:spcAft>
                <a:buClrTx/>
                <a:buSzTx/>
                <a:buFontTx/>
                <a:buNone/>
                <a:tabLst/>
                <a:defRPr/>
              </a:pPr>
              <a:t>‹#›</a:t>
            </a:fld>
            <a:endParaRPr lang="en-US" sz="800" dirty="0"/>
          </a:p>
        </p:txBody>
      </p:sp>
    </p:spTree>
    <p:extLst>
      <p:ext uri="{BB962C8B-B14F-4D97-AF65-F5344CB8AC3E}">
        <p14:creationId xmlns:p14="http://schemas.microsoft.com/office/powerpoint/2010/main" val="1577868805"/>
      </p:ext>
    </p:extLst>
  </p:cSld>
  <p:clrMap bg1="lt1" tx1="dk1" bg2="lt2" tx2="dk2" accent1="accent1" accent2="accent2" accent3="accent3" accent4="accent4" accent5="accent5" accent6="accent6" hlink="hlink" folHlink="folHlink"/>
  <p:sldLayoutIdLst>
    <p:sldLayoutId id="2147483862" r:id="rId1"/>
    <p:sldLayoutId id="2147483863" r:id="rId2"/>
    <p:sldLayoutId id="2147483864" r:id="rId3"/>
    <p:sldLayoutId id="2147483865" r:id="rId4"/>
    <p:sldLayoutId id="2147483866" r:id="rId5"/>
    <p:sldLayoutId id="2147483867" r:id="rId6"/>
    <p:sldLayoutId id="2147483868" r:id="rId7"/>
    <p:sldLayoutId id="2147483869" r:id="rId8"/>
  </p:sldLayoutIdLst>
  <p:hf sldNum="0" hdr="0" ftr="0" dt="0"/>
  <p:txStyles>
    <p:titleStyle>
      <a:lvl1pPr marL="0" indent="0" algn="l" defTabSz="914377" rtl="0" eaLnBrk="1" latinLnBrk="0" hangingPunct="1">
        <a:lnSpc>
          <a:spcPct val="70000"/>
        </a:lnSpc>
        <a:spcBef>
          <a:spcPct val="0"/>
        </a:spcBef>
        <a:buNone/>
        <a:defRPr sz="4000" b="1" kern="1200" cap="all" baseline="0">
          <a:solidFill>
            <a:schemeClr val="tx1"/>
          </a:solidFill>
          <a:latin typeface="+mj-lt"/>
          <a:ea typeface="+mj-ea"/>
          <a:cs typeface="+mj-cs"/>
        </a:defRPr>
      </a:lvl1pPr>
    </p:titleStyle>
    <p:bodyStyle>
      <a:lvl1pPr marL="0" indent="0" algn="l" defTabSz="914377" rtl="0" eaLnBrk="1" latinLnBrk="0" hangingPunct="1">
        <a:lnSpc>
          <a:spcPct val="85000"/>
        </a:lnSpc>
        <a:spcBef>
          <a:spcPts val="0"/>
        </a:spcBef>
        <a:buFont typeface="Arial" panose="020B0604020202020204" pitchFamily="34" charset="0"/>
        <a:buNone/>
        <a:defRPr sz="1800" b="1" kern="1200" cap="all" baseline="0">
          <a:solidFill>
            <a:schemeClr val="tx1"/>
          </a:solidFill>
          <a:latin typeface="+mj-lt"/>
          <a:ea typeface="+mn-ea"/>
          <a:cs typeface="+mn-cs"/>
        </a:defRPr>
      </a:lvl1pPr>
      <a:lvl2pPr marL="0" indent="0" algn="l" defTabSz="914377" rtl="0" eaLnBrk="1" latinLnBrk="0" hangingPunct="1">
        <a:lnSpc>
          <a:spcPct val="90000"/>
        </a:lnSpc>
        <a:spcBef>
          <a:spcPts val="0"/>
        </a:spcBef>
        <a:spcAft>
          <a:spcPts val="1200"/>
        </a:spcAft>
        <a:buFont typeface="Arial" panose="020B0604020202020204" pitchFamily="34" charset="0"/>
        <a:buNone/>
        <a:defRPr sz="2800" kern="1200">
          <a:solidFill>
            <a:schemeClr val="tx1"/>
          </a:solidFill>
          <a:latin typeface="+mn-lt"/>
          <a:ea typeface="+mn-ea"/>
          <a:cs typeface="+mn-cs"/>
        </a:defRPr>
      </a:lvl2pPr>
      <a:lvl3pPr marL="0" indent="0" algn="l" defTabSz="914377" rtl="0" eaLnBrk="1" latinLnBrk="0" hangingPunct="1">
        <a:lnSpc>
          <a:spcPct val="110000"/>
        </a:lnSpc>
        <a:spcBef>
          <a:spcPts val="0"/>
        </a:spcBef>
        <a:spcAft>
          <a:spcPts val="900"/>
        </a:spcAft>
        <a:buFont typeface="Arial" panose="020B0604020202020204" pitchFamily="34" charset="0"/>
        <a:buNone/>
        <a:defRPr sz="1800" kern="1200">
          <a:solidFill>
            <a:schemeClr val="tx1"/>
          </a:solidFill>
          <a:latin typeface="+mn-lt"/>
          <a:ea typeface="+mn-ea"/>
          <a:cs typeface="+mn-cs"/>
        </a:defRPr>
      </a:lvl3pPr>
      <a:lvl4pPr marL="173034" indent="-169858" algn="l" defTabSz="914377" rtl="0" eaLnBrk="1" latinLnBrk="0" hangingPunct="1">
        <a:lnSpc>
          <a:spcPct val="11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346066" indent="-177796" algn="l" defTabSz="914377" rtl="0" eaLnBrk="1" latinLnBrk="0" hangingPunct="1">
        <a:lnSpc>
          <a:spcPct val="110000"/>
        </a:lnSpc>
        <a:spcBef>
          <a:spcPts val="0"/>
        </a:spcBef>
        <a:spcAft>
          <a:spcPts val="0"/>
        </a:spcAft>
        <a:buFont typeface="Graphik" panose="020B0503030202060203" pitchFamily="34" charset="0"/>
        <a:buChar char="–"/>
        <a:defRPr sz="1400" kern="1200">
          <a:solidFill>
            <a:schemeClr val="tx1"/>
          </a:solidFill>
          <a:latin typeface="+mn-lt"/>
          <a:ea typeface="+mn-ea"/>
          <a:cs typeface="+mn-cs"/>
        </a:defRPr>
      </a:lvl5pPr>
      <a:lvl6pPr marL="512750" indent="-173034" algn="l" defTabSz="914377"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0" indent="0" algn="l" defTabSz="914377" rtl="0" eaLnBrk="1" latinLnBrk="0" hangingPunct="1">
        <a:lnSpc>
          <a:spcPct val="90000"/>
        </a:lnSpc>
        <a:spcBef>
          <a:spcPts val="800"/>
        </a:spcBef>
        <a:buFont typeface="Arial" panose="020B0604020202020204" pitchFamily="34" charset="0"/>
        <a:buNone/>
        <a:defRPr sz="1200" b="1" kern="1200" cap="all" baseline="0">
          <a:solidFill>
            <a:schemeClr val="tx1"/>
          </a:solidFill>
          <a:latin typeface="+mj-lt"/>
          <a:ea typeface="+mn-ea"/>
          <a:cs typeface="+mn-cs"/>
        </a:defRPr>
      </a:lvl7pPr>
      <a:lvl8pPr marL="0" indent="0" algn="l" defTabSz="914377" rtl="0" eaLnBrk="1" latinLnBrk="0" hangingPunct="1">
        <a:lnSpc>
          <a:spcPct val="100000"/>
        </a:lnSpc>
        <a:spcBef>
          <a:spcPts val="0"/>
        </a:spcBef>
        <a:spcAft>
          <a:spcPts val="800"/>
        </a:spcAft>
        <a:buFont typeface="Arial" panose="020B0604020202020204" pitchFamily="34" charset="0"/>
        <a:buNone/>
        <a:defRPr sz="1800" kern="1200" baseline="0">
          <a:solidFill>
            <a:schemeClr val="tx1"/>
          </a:solidFill>
          <a:latin typeface="+mn-lt"/>
          <a:ea typeface="+mn-ea"/>
          <a:cs typeface="+mn-cs"/>
        </a:defRPr>
      </a:lvl8pPr>
      <a:lvl9pPr marL="0" indent="0" algn="l" defTabSz="914377" rtl="0" eaLnBrk="1" latinLnBrk="0" hangingPunct="1">
        <a:lnSpc>
          <a:spcPct val="110000"/>
        </a:lnSpc>
        <a:spcBef>
          <a:spcPts val="0"/>
        </a:spcBef>
        <a:spcAft>
          <a:spcPts val="600"/>
        </a:spcAft>
        <a:buFont typeface="Arial" panose="020B0604020202020204" pitchFamily="34" charset="0"/>
        <a:buNone/>
        <a:defRPr sz="12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224">
          <p15:clr>
            <a:srgbClr val="F26B43"/>
          </p15:clr>
        </p15:guide>
        <p15:guide id="2" pos="5640">
          <p15:clr>
            <a:srgbClr val="F26B43"/>
          </p15:clr>
        </p15:guide>
        <p15:guide id="4">
          <p15:clr>
            <a:srgbClr val="F26B43"/>
          </p15:clr>
        </p15:guide>
        <p15:guide id="5" orient="horz" pos="240">
          <p15:clr>
            <a:srgbClr val="F26B43"/>
          </p15:clr>
        </p15:guide>
        <p15:guide id="6" orient="horz">
          <p15:clr>
            <a:srgbClr val="F26B43"/>
          </p15:clr>
        </p15:guide>
        <p15:guide id="7" pos="7680">
          <p15:clr>
            <a:srgbClr val="F26B43"/>
          </p15:clr>
        </p15:guide>
        <p15:guide id="9" pos="240">
          <p15:clr>
            <a:srgbClr val="F26B43"/>
          </p15:clr>
        </p15:guide>
        <p15:guide id="10" orient="horz" pos="4224">
          <p15:clr>
            <a:srgbClr val="F26B43"/>
          </p15:clr>
        </p15:guide>
        <p15:guide id="11" pos="3840">
          <p15:clr>
            <a:srgbClr val="F26B43"/>
          </p15:clr>
        </p15:guide>
        <p15:guide id="13" pos="2040">
          <p15:clr>
            <a:srgbClr val="F26B43"/>
          </p15:clr>
        </p15:guide>
        <p15:guide id="14" pos="7440">
          <p15:clr>
            <a:srgbClr val="F26B43"/>
          </p15:clr>
        </p15:guide>
        <p15:guide id="15" orient="horz" pos="2232">
          <p15:clr>
            <a:srgbClr val="F26B43"/>
          </p15:clr>
        </p15:guide>
        <p15:guide id="16" orient="horz" pos="3240">
          <p15:clr>
            <a:srgbClr val="F26B43"/>
          </p15:clr>
        </p15:guide>
      </p15:sldGuideLst>
    </p:ext>
  </p:extLst>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381001"/>
            <a:ext cx="11430000" cy="1295401"/>
          </a:xfrm>
          <a:prstGeom prst="rect">
            <a:avLst/>
          </a:prstGeom>
        </p:spPr>
        <p:txBody>
          <a:bodyPr vert="horz" lIns="0" tIns="45720" rIns="0" bIns="0" rtlCol="0" anchor="t" anchorCtr="0">
            <a:normAutofit/>
          </a:bodyPr>
          <a:lstStyle/>
          <a:p>
            <a:r>
              <a:rPr lang="en-US"/>
              <a:t>Click to edit Master title style</a:t>
            </a:r>
          </a:p>
        </p:txBody>
      </p:sp>
      <p:sp>
        <p:nvSpPr>
          <p:cNvPr id="3" name="Text Placeholder 2"/>
          <p:cNvSpPr>
            <a:spLocks noGrp="1"/>
          </p:cNvSpPr>
          <p:nvPr>
            <p:ph type="body" idx="1"/>
          </p:nvPr>
        </p:nvSpPr>
        <p:spPr>
          <a:xfrm>
            <a:off x="381000" y="1828800"/>
            <a:ext cx="11430000" cy="4686300"/>
          </a:xfrm>
          <a:prstGeom prst="rect">
            <a:avLst/>
          </a:prstGeom>
        </p:spPr>
        <p:txBody>
          <a:bodyPr vert="horz" lIns="0" tIns="91440" rIns="0" bIns="45720" rtlCol="0">
            <a:normAutofit/>
          </a:bodyPr>
          <a:lstStyle/>
          <a:p>
            <a:pPr lvl="0"/>
            <a:r>
              <a:rPr lang="en-US"/>
              <a:t>Edit Master text styles</a:t>
            </a:r>
          </a:p>
          <a:p>
            <a:pPr lvl="1"/>
            <a:r>
              <a:rPr lang="en-US"/>
              <a:t>Second level</a:t>
            </a:r>
          </a:p>
        </p:txBody>
      </p:sp>
      <p:sp>
        <p:nvSpPr>
          <p:cNvPr id="12" name="Slide Number Placeholder 5">
            <a:extLst>
              <a:ext uri="{FF2B5EF4-FFF2-40B4-BE49-F238E27FC236}">
                <a16:creationId xmlns:a16="http://schemas.microsoft.com/office/drawing/2014/main" id="{4BEF0E9F-E332-9742-B6EF-E04FF7CC5343}"/>
              </a:ext>
            </a:extLst>
          </p:cNvPr>
          <p:cNvSpPr>
            <a:spLocks noGrp="1"/>
          </p:cNvSpPr>
          <p:nvPr>
            <p:ph type="sldNum" sz="quarter" idx="4"/>
          </p:nvPr>
        </p:nvSpPr>
        <p:spPr>
          <a:xfrm>
            <a:off x="11620500" y="6519009"/>
            <a:ext cx="304799" cy="206375"/>
          </a:xfrm>
          <a:prstGeom prst="rect">
            <a:avLst/>
          </a:prstGeom>
        </p:spPr>
        <p:txBody>
          <a:bodyPr vert="horz" lIns="0" tIns="0" rIns="0" bIns="0" rtlCol="0" anchor="b" anchorCtr="0"/>
          <a:lstStyle>
            <a:lvl1pPr algn="r">
              <a:defRPr sz="1000">
                <a:solidFill>
                  <a:schemeClr val="bg1">
                    <a:lumMod val="65000"/>
                  </a:schemeClr>
                </a:solidFill>
                <a:latin typeface="+mn-lt"/>
              </a:defRPr>
            </a:lvl1pPr>
          </a:lstStyle>
          <a:p>
            <a:fld id="{4F9AC08D-23A9-440E-BCB9-AA1E9877CC38}" type="slidenum">
              <a:rPr lang="en-US" smtClean="0"/>
              <a:pPr/>
              <a:t>‹#›</a:t>
            </a:fld>
            <a:endParaRPr lang="en-US" dirty="0"/>
          </a:p>
        </p:txBody>
      </p:sp>
      <p:sp>
        <p:nvSpPr>
          <p:cNvPr id="14" name="Footer Placeholder 4">
            <a:extLst>
              <a:ext uri="{FF2B5EF4-FFF2-40B4-BE49-F238E27FC236}">
                <a16:creationId xmlns:a16="http://schemas.microsoft.com/office/drawing/2014/main" id="{10797DD3-0889-4C42-81E5-84D623164187}"/>
              </a:ext>
            </a:extLst>
          </p:cNvPr>
          <p:cNvSpPr txBox="1">
            <a:spLocks/>
          </p:cNvSpPr>
          <p:nvPr userDrawn="1"/>
        </p:nvSpPr>
        <p:spPr>
          <a:xfrm>
            <a:off x="208397" y="6519009"/>
            <a:ext cx="5714999" cy="206375"/>
          </a:xfrm>
          <a:prstGeom prst="rect">
            <a:avLst/>
          </a:prstGeom>
        </p:spPr>
        <p:txBody>
          <a:bodyPr vert="horz" lIns="0" tIns="0" rIns="0" bIns="0" rtlCol="0" anchor="b" anchorCtr="0"/>
          <a:lstStyle>
            <a:defPPr>
              <a:defRPr lang="en-US"/>
            </a:defPPr>
            <a:lvl1pPr marL="0" algn="l" defTabSz="914400" rtl="0" eaLnBrk="1" latinLnBrk="0" hangingPunct="1">
              <a:defRPr sz="1000" kern="1200">
                <a:solidFill>
                  <a:schemeClr val="bg1">
                    <a:lumMod val="6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Copyright © 2018 Accenture. All rights reserved.</a:t>
            </a:r>
          </a:p>
        </p:txBody>
      </p:sp>
    </p:spTree>
    <p:extLst>
      <p:ext uri="{BB962C8B-B14F-4D97-AF65-F5344CB8AC3E}">
        <p14:creationId xmlns:p14="http://schemas.microsoft.com/office/powerpoint/2010/main" val="433918732"/>
      </p:ext>
    </p:extLst>
  </p:cSld>
  <p:clrMap bg1="lt1" tx1="dk1" bg2="lt2" tx2="dk2" accent1="accent1" accent2="accent2" accent3="accent3" accent4="accent4" accent5="accent5" accent6="accent6" hlink="hlink" folHlink="folHlink"/>
  <p:sldLayoutIdLst>
    <p:sldLayoutId id="2147483872" r:id="rId1"/>
    <p:sldLayoutId id="2147483873" r:id="rId2"/>
    <p:sldLayoutId id="2147483874" r:id="rId3"/>
    <p:sldLayoutId id="2147483875" r:id="rId4"/>
    <p:sldLayoutId id="2147483876" r:id="rId5"/>
    <p:sldLayoutId id="2147483877" r:id="rId6"/>
    <p:sldLayoutId id="2147483879" r:id="rId7"/>
  </p:sldLayoutIdLst>
  <p:hf hdr="0" ftr="0" dt="0"/>
  <p:txStyles>
    <p:titleStyle>
      <a:lvl1pPr marL="0" indent="0" algn="l" defTabSz="914377" rtl="0" eaLnBrk="1" latinLnBrk="0" hangingPunct="1">
        <a:lnSpc>
          <a:spcPct val="70000"/>
        </a:lnSpc>
        <a:spcBef>
          <a:spcPct val="0"/>
        </a:spcBef>
        <a:buNone/>
        <a:defRPr sz="4000" b="0" kern="1200" cap="all" baseline="0">
          <a:solidFill>
            <a:schemeClr val="tx1"/>
          </a:solidFill>
          <a:latin typeface="+mj-lt"/>
          <a:ea typeface="+mj-ea"/>
          <a:cs typeface="+mj-cs"/>
        </a:defRPr>
      </a:lvl1pPr>
    </p:titleStyle>
    <p:bodyStyle>
      <a:lvl1pPr marL="0" indent="0" algn="l" defTabSz="914377" rtl="0" eaLnBrk="1" latinLnBrk="0" hangingPunct="1">
        <a:lnSpc>
          <a:spcPct val="85000"/>
        </a:lnSpc>
        <a:spcBef>
          <a:spcPts val="0"/>
        </a:spcBef>
        <a:buFont typeface="Arial" panose="020B0604020202020204" pitchFamily="34" charset="0"/>
        <a:buNone/>
        <a:defRPr sz="1800" b="0" kern="1200" cap="all" baseline="0">
          <a:solidFill>
            <a:schemeClr val="tx1"/>
          </a:solidFill>
          <a:latin typeface="+mj-lt"/>
          <a:ea typeface="+mn-ea"/>
          <a:cs typeface="+mn-cs"/>
        </a:defRPr>
      </a:lvl1pPr>
      <a:lvl2pPr marL="0" indent="0" algn="l" defTabSz="914377" rtl="0" eaLnBrk="1" latinLnBrk="0" hangingPunct="1">
        <a:lnSpc>
          <a:spcPct val="90000"/>
        </a:lnSpc>
        <a:spcBef>
          <a:spcPts val="0"/>
        </a:spcBef>
        <a:spcAft>
          <a:spcPts val="1200"/>
        </a:spcAft>
        <a:buFont typeface="Arial" panose="020B0604020202020204" pitchFamily="34" charset="0"/>
        <a:buNone/>
        <a:defRPr sz="2800" kern="1200">
          <a:solidFill>
            <a:schemeClr val="tx1"/>
          </a:solidFill>
          <a:latin typeface="+mn-lt"/>
          <a:ea typeface="+mn-ea"/>
          <a:cs typeface="+mn-cs"/>
        </a:defRPr>
      </a:lvl2pPr>
      <a:lvl3pPr marL="0" indent="0" algn="l" defTabSz="914377" rtl="0" eaLnBrk="1" latinLnBrk="0" hangingPunct="1">
        <a:lnSpc>
          <a:spcPct val="110000"/>
        </a:lnSpc>
        <a:spcBef>
          <a:spcPts val="0"/>
        </a:spcBef>
        <a:spcAft>
          <a:spcPts val="900"/>
        </a:spcAft>
        <a:buFont typeface="Arial" panose="020B0604020202020204" pitchFamily="34" charset="0"/>
        <a:buNone/>
        <a:defRPr sz="1800" kern="1200">
          <a:solidFill>
            <a:schemeClr val="tx1"/>
          </a:solidFill>
          <a:latin typeface="+mn-lt"/>
          <a:ea typeface="+mn-ea"/>
          <a:cs typeface="+mn-cs"/>
        </a:defRPr>
      </a:lvl3pPr>
      <a:lvl4pPr marL="173034" indent="-169858" algn="l" defTabSz="914377" rtl="0" eaLnBrk="1" latinLnBrk="0" hangingPunct="1">
        <a:lnSpc>
          <a:spcPct val="11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346066" indent="-177796" algn="l" defTabSz="914377" rtl="0" eaLnBrk="1" latinLnBrk="0" hangingPunct="1">
        <a:lnSpc>
          <a:spcPct val="110000"/>
        </a:lnSpc>
        <a:spcBef>
          <a:spcPts val="0"/>
        </a:spcBef>
        <a:spcAft>
          <a:spcPts val="0"/>
        </a:spcAft>
        <a:buFont typeface="Graphik" panose="020B0503030202060203" pitchFamily="34" charset="0"/>
        <a:buChar char="–"/>
        <a:defRPr sz="1400" kern="1200">
          <a:solidFill>
            <a:schemeClr val="tx1"/>
          </a:solidFill>
          <a:latin typeface="+mn-lt"/>
          <a:ea typeface="+mn-ea"/>
          <a:cs typeface="+mn-cs"/>
        </a:defRPr>
      </a:lvl5pPr>
      <a:lvl6pPr marL="512750" indent="-173034" algn="l" defTabSz="914377"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0" indent="0" algn="l" defTabSz="914377" rtl="0" eaLnBrk="1" latinLnBrk="0" hangingPunct="1">
        <a:lnSpc>
          <a:spcPct val="90000"/>
        </a:lnSpc>
        <a:spcBef>
          <a:spcPts val="800"/>
        </a:spcBef>
        <a:buFont typeface="Arial" panose="020B0604020202020204" pitchFamily="34" charset="0"/>
        <a:buNone/>
        <a:defRPr sz="1200" b="1" kern="1200" cap="all" baseline="0">
          <a:solidFill>
            <a:schemeClr val="tx1"/>
          </a:solidFill>
          <a:latin typeface="+mj-lt"/>
          <a:ea typeface="+mn-ea"/>
          <a:cs typeface="+mn-cs"/>
        </a:defRPr>
      </a:lvl7pPr>
      <a:lvl8pPr marL="0" indent="0" algn="l" defTabSz="914377" rtl="0" eaLnBrk="1" latinLnBrk="0" hangingPunct="1">
        <a:lnSpc>
          <a:spcPct val="100000"/>
        </a:lnSpc>
        <a:spcBef>
          <a:spcPts val="0"/>
        </a:spcBef>
        <a:spcAft>
          <a:spcPts val="800"/>
        </a:spcAft>
        <a:buFont typeface="Arial" panose="020B0604020202020204" pitchFamily="34" charset="0"/>
        <a:buNone/>
        <a:defRPr sz="1800" kern="1200" baseline="0">
          <a:solidFill>
            <a:schemeClr val="tx1"/>
          </a:solidFill>
          <a:latin typeface="+mn-lt"/>
          <a:ea typeface="+mn-ea"/>
          <a:cs typeface="+mn-cs"/>
        </a:defRPr>
      </a:lvl8pPr>
      <a:lvl9pPr marL="0" indent="0" algn="l" defTabSz="914377" rtl="0" eaLnBrk="1" latinLnBrk="0" hangingPunct="1">
        <a:lnSpc>
          <a:spcPct val="110000"/>
        </a:lnSpc>
        <a:spcBef>
          <a:spcPts val="0"/>
        </a:spcBef>
        <a:spcAft>
          <a:spcPts val="600"/>
        </a:spcAft>
        <a:buFont typeface="Arial" panose="020B0604020202020204" pitchFamily="34" charset="0"/>
        <a:buNone/>
        <a:defRPr sz="12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224">
          <p15:clr>
            <a:srgbClr val="F26B43"/>
          </p15:clr>
        </p15:guide>
        <p15:guide id="2" pos="5640">
          <p15:clr>
            <a:srgbClr val="F26B43"/>
          </p15:clr>
        </p15:guide>
        <p15:guide id="4">
          <p15:clr>
            <a:srgbClr val="F26B43"/>
          </p15:clr>
        </p15:guide>
        <p15:guide id="5" orient="horz" pos="240">
          <p15:clr>
            <a:srgbClr val="F26B43"/>
          </p15:clr>
        </p15:guide>
        <p15:guide id="6" orient="horz">
          <p15:clr>
            <a:srgbClr val="F26B43"/>
          </p15:clr>
        </p15:guide>
        <p15:guide id="7" pos="7680">
          <p15:clr>
            <a:srgbClr val="F26B43"/>
          </p15:clr>
        </p15:guide>
        <p15:guide id="9" pos="240">
          <p15:clr>
            <a:srgbClr val="F26B43"/>
          </p15:clr>
        </p15:guide>
        <p15:guide id="10" orient="horz" pos="4224">
          <p15:clr>
            <a:srgbClr val="F26B43"/>
          </p15:clr>
        </p15:guide>
        <p15:guide id="11" pos="3840">
          <p15:clr>
            <a:srgbClr val="F26B43"/>
          </p15:clr>
        </p15:guide>
        <p15:guide id="13" pos="2040">
          <p15:clr>
            <a:srgbClr val="F26B43"/>
          </p15:clr>
        </p15:guide>
        <p15:guide id="14" pos="7440">
          <p15:clr>
            <a:srgbClr val="F26B43"/>
          </p15:clr>
        </p15:guide>
        <p15:guide id="15" orient="horz" pos="2232">
          <p15:clr>
            <a:srgbClr val="F26B43"/>
          </p15:clr>
        </p15:guide>
        <p15:guide id="16" orient="horz" pos="3240">
          <p15:clr>
            <a:srgbClr val="F26B43"/>
          </p15:clr>
        </p15:guide>
      </p15:sldGuideLst>
    </p:ext>
  </p:extLst>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5018" y="332076"/>
            <a:ext cx="10027707" cy="776139"/>
          </a:xfrm>
          <a:prstGeom prst="rect">
            <a:avLst/>
          </a:prstGeom>
        </p:spPr>
        <p:txBody>
          <a:bodyPr vert="horz" lIns="0" tIns="0" rIns="130101" bIns="0" rtlCol="0" anchor="t" anchorCtr="0">
            <a:noAutofit/>
          </a:bodyPr>
          <a:lstStyle/>
          <a:p>
            <a:r>
              <a:rPr lang="en-US"/>
              <a:t>CONTENT TITLE</a:t>
            </a:r>
          </a:p>
        </p:txBody>
      </p:sp>
      <p:sp>
        <p:nvSpPr>
          <p:cNvPr id="3" name="Text Placeholder 2"/>
          <p:cNvSpPr>
            <a:spLocks noGrp="1"/>
          </p:cNvSpPr>
          <p:nvPr>
            <p:ph type="body" idx="1"/>
          </p:nvPr>
        </p:nvSpPr>
        <p:spPr>
          <a:xfrm>
            <a:off x="345018" y="1764072"/>
            <a:ext cx="11491383" cy="4293828"/>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93C4DFE3-3858-4111-9413-A1702B7EE991}"/>
              </a:ext>
            </a:extLst>
          </p:cNvPr>
          <p:cNvSpPr/>
          <p:nvPr userDrawn="1"/>
        </p:nvSpPr>
        <p:spPr>
          <a:xfrm>
            <a:off x="255573" y="6381777"/>
            <a:ext cx="3097323" cy="246221"/>
          </a:xfrm>
          <a:prstGeom prst="rect">
            <a:avLst/>
          </a:prstGeom>
        </p:spPr>
        <p:txBody>
          <a:bodyPr wrap="none">
            <a:spAutoFit/>
          </a:bodyPr>
          <a:lstStyle/>
          <a:p>
            <a:r>
              <a:rPr lang="en-US" sz="1000" b="0" dirty="0">
                <a:latin typeface="+mn-lt"/>
              </a:rPr>
              <a:t>Copyright © 2018 Accenture. All rights reserved.</a:t>
            </a:r>
          </a:p>
        </p:txBody>
      </p:sp>
      <p:sp>
        <p:nvSpPr>
          <p:cNvPr id="5" name="Rectangle 4">
            <a:extLst>
              <a:ext uri="{FF2B5EF4-FFF2-40B4-BE49-F238E27FC236}">
                <a16:creationId xmlns:a16="http://schemas.microsoft.com/office/drawing/2014/main" id="{43A13C73-1E77-4056-A624-D4C64DC0175C}"/>
              </a:ext>
            </a:extLst>
          </p:cNvPr>
          <p:cNvSpPr/>
          <p:nvPr userDrawn="1"/>
        </p:nvSpPr>
        <p:spPr>
          <a:xfrm>
            <a:off x="11536262" y="6401514"/>
            <a:ext cx="341760" cy="246221"/>
          </a:xfrm>
          <a:prstGeom prst="rect">
            <a:avLst/>
          </a:prstGeom>
        </p:spPr>
        <p:txBody>
          <a:bodyPr wrap="none">
            <a:spAutoFit/>
          </a:bodyPr>
          <a:lstStyle/>
          <a:p>
            <a:fld id="{57D5183D-2931-4A10-90E5-8062BFDED882}" type="slidenum">
              <a:rPr lang="en-US" sz="1000" b="0" smtClean="0">
                <a:latin typeface="+mn-lt"/>
              </a:rPr>
              <a:t>‹#›</a:t>
            </a:fld>
            <a:endParaRPr lang="en-US" sz="1000" b="0" dirty="0">
              <a:latin typeface="+mn-lt"/>
            </a:endParaRPr>
          </a:p>
        </p:txBody>
      </p:sp>
    </p:spTree>
    <p:extLst>
      <p:ext uri="{BB962C8B-B14F-4D97-AF65-F5344CB8AC3E}">
        <p14:creationId xmlns:p14="http://schemas.microsoft.com/office/powerpoint/2010/main" val="4237771146"/>
      </p:ext>
    </p:extLst>
  </p:cSld>
  <p:clrMap bg1="lt1" tx1="dk1" bg2="lt2" tx2="dk2" accent1="accent1" accent2="accent2" accent3="accent3" accent4="accent4" accent5="accent5" accent6="accent6" hlink="hlink" folHlink="folHlink"/>
  <p:sldLayoutIdLst>
    <p:sldLayoutId id="2147483881" r:id="rId1"/>
    <p:sldLayoutId id="2147483882" r:id="rId2"/>
    <p:sldLayoutId id="2147483883" r:id="rId3"/>
    <p:sldLayoutId id="2147483884" r:id="rId4"/>
    <p:sldLayoutId id="2147483885" r:id="rId5"/>
  </p:sldLayoutIdLst>
  <p:hf sldNum="0" hdr="0" ftr="0" dt="0"/>
  <p:txStyles>
    <p:titleStyle>
      <a:lvl1pPr algn="l" defTabSz="1734634" rtl="0" eaLnBrk="1" latinLnBrk="0" hangingPunct="1">
        <a:lnSpc>
          <a:spcPct val="80000"/>
        </a:lnSpc>
        <a:spcBef>
          <a:spcPct val="0"/>
        </a:spcBef>
        <a:buNone/>
        <a:defRPr sz="3200" b="0" i="0" kern="1200" cap="all" spc="-133" baseline="0">
          <a:solidFill>
            <a:schemeClr val="tx1"/>
          </a:solidFill>
          <a:latin typeface="+mj-lt"/>
          <a:ea typeface="Arial Black" charset="0"/>
          <a:cs typeface="Arial Black" charset="0"/>
        </a:defRPr>
      </a:lvl1pPr>
    </p:titleStyle>
    <p:bodyStyle>
      <a:lvl1pPr marL="0" indent="0" algn="l" defTabSz="1734634" rtl="0" eaLnBrk="1" latinLnBrk="0" hangingPunct="1">
        <a:lnSpc>
          <a:spcPct val="90000"/>
        </a:lnSpc>
        <a:spcBef>
          <a:spcPts val="800"/>
        </a:spcBef>
        <a:buFont typeface="Arial" charset="0"/>
        <a:buNone/>
        <a:defRPr sz="1800" b="1" i="0" kern="1200" cap="none" baseline="0">
          <a:solidFill>
            <a:schemeClr val="tx1"/>
          </a:solidFill>
          <a:latin typeface="+mn-lt"/>
          <a:ea typeface="Arial Black" charset="0"/>
          <a:cs typeface="Arial Black" charset="0"/>
        </a:defRPr>
      </a:lvl1pPr>
      <a:lvl2pPr marL="182875" indent="-182875" algn="l" defTabSz="1734634" rtl="0" eaLnBrk="1" latinLnBrk="0" hangingPunct="1">
        <a:lnSpc>
          <a:spcPct val="90000"/>
        </a:lnSpc>
        <a:spcBef>
          <a:spcPts val="800"/>
        </a:spcBef>
        <a:buFont typeface="Arial" charset="0"/>
        <a:buChar char="•"/>
        <a:defRPr sz="1800" b="1" i="0" kern="1200" cap="none" baseline="0">
          <a:solidFill>
            <a:schemeClr val="tx1"/>
          </a:solidFill>
          <a:latin typeface="+mn-lt"/>
          <a:ea typeface="Arial Black" charset="0"/>
          <a:cs typeface="Arial Black" charset="0"/>
        </a:defRPr>
      </a:lvl2pPr>
      <a:lvl3pPr marL="365751" indent="-182875" algn="l" defTabSz="1734634" rtl="0" eaLnBrk="1" latinLnBrk="0" hangingPunct="1">
        <a:lnSpc>
          <a:spcPct val="90000"/>
        </a:lnSpc>
        <a:spcBef>
          <a:spcPts val="800"/>
        </a:spcBef>
        <a:buFont typeface="Arial" charset="0"/>
        <a:buChar char="•"/>
        <a:defRPr sz="1800" b="1" i="0" kern="1200" cap="none" baseline="0">
          <a:solidFill>
            <a:schemeClr val="tx1"/>
          </a:solidFill>
          <a:latin typeface="+mn-lt"/>
          <a:ea typeface="Arial Black" charset="0"/>
          <a:cs typeface="Arial Black" charset="0"/>
        </a:defRPr>
      </a:lvl3pPr>
      <a:lvl4pPr marL="0" indent="0" algn="l" defTabSz="1734634" rtl="0" eaLnBrk="1" latinLnBrk="0" hangingPunct="1">
        <a:lnSpc>
          <a:spcPct val="90000"/>
        </a:lnSpc>
        <a:spcBef>
          <a:spcPts val="800"/>
        </a:spcBef>
        <a:buFont typeface="Arial" charset="0"/>
        <a:buNone/>
        <a:defRPr sz="1800" b="0" i="0" kern="1200" cap="none" baseline="0">
          <a:solidFill>
            <a:schemeClr val="tx2"/>
          </a:solidFill>
          <a:latin typeface="+mn-lt"/>
          <a:ea typeface="Arial Black" charset="0"/>
          <a:cs typeface="Arial Black" charset="0"/>
        </a:defRPr>
      </a:lvl4pPr>
      <a:lvl5pPr marL="182875" indent="-182875" algn="l" defTabSz="1734634" rtl="0" eaLnBrk="1" latinLnBrk="0" hangingPunct="1">
        <a:lnSpc>
          <a:spcPct val="90000"/>
        </a:lnSpc>
        <a:spcBef>
          <a:spcPts val="800"/>
        </a:spcBef>
        <a:buFont typeface="Arial" charset="0"/>
        <a:buChar char="•"/>
        <a:defRPr sz="1800" b="0" i="0" kern="1200" cap="none" baseline="0">
          <a:solidFill>
            <a:schemeClr val="tx2"/>
          </a:solidFill>
          <a:latin typeface="+mn-lt"/>
          <a:ea typeface="Arial Black" charset="0"/>
          <a:cs typeface="Arial Black" charset="0"/>
        </a:defRPr>
      </a:lvl5pPr>
      <a:lvl6pPr marL="365751" indent="-182875" algn="l" defTabSz="1734634" rtl="0" eaLnBrk="1" latinLnBrk="0" hangingPunct="1">
        <a:lnSpc>
          <a:spcPct val="90000"/>
        </a:lnSpc>
        <a:spcBef>
          <a:spcPts val="800"/>
        </a:spcBef>
        <a:buFont typeface="Arial" charset="0"/>
        <a:buChar char="•"/>
        <a:defRPr sz="2133" b="1" i="0" kern="1200" cap="none" baseline="0">
          <a:solidFill>
            <a:schemeClr val="tx2"/>
          </a:solidFill>
          <a:latin typeface="Arial Bold" charset="0"/>
          <a:ea typeface="Arial Bold" charset="0"/>
          <a:cs typeface="Arial Bold" charset="0"/>
        </a:defRPr>
      </a:lvl6pPr>
      <a:lvl7pPr marL="0" indent="0" algn="l" defTabSz="1734634" rtl="0" eaLnBrk="1" latinLnBrk="0" hangingPunct="1">
        <a:lnSpc>
          <a:spcPct val="90000"/>
        </a:lnSpc>
        <a:spcBef>
          <a:spcPts val="800"/>
        </a:spcBef>
        <a:buFont typeface="Arial" charset="0"/>
        <a:buNone/>
        <a:defRPr sz="1867" b="1" i="0" kern="1200" cap="none" baseline="0">
          <a:solidFill>
            <a:schemeClr val="tx1"/>
          </a:solidFill>
          <a:latin typeface="Arial Bold" charset="0"/>
          <a:ea typeface="Arial Bold" charset="0"/>
          <a:cs typeface="Arial Bold" charset="0"/>
        </a:defRPr>
      </a:lvl7pPr>
      <a:lvl8pPr marL="182875" indent="-182875" algn="l" defTabSz="1734634" rtl="0" eaLnBrk="1" latinLnBrk="0" hangingPunct="1">
        <a:lnSpc>
          <a:spcPct val="90000"/>
        </a:lnSpc>
        <a:spcBef>
          <a:spcPts val="800"/>
        </a:spcBef>
        <a:buFont typeface="Arial" charset="0"/>
        <a:buChar char="•"/>
        <a:defRPr sz="1867" b="1" i="0" kern="1200" cap="none" baseline="0">
          <a:solidFill>
            <a:schemeClr val="tx1"/>
          </a:solidFill>
          <a:latin typeface="Arial Bold" charset="0"/>
          <a:ea typeface="Arial Bold" charset="0"/>
          <a:cs typeface="Arial Bold" charset="0"/>
        </a:defRPr>
      </a:lvl8pPr>
      <a:lvl9pPr marL="365751" indent="-182875" algn="l" defTabSz="1734634" rtl="0" eaLnBrk="1" latinLnBrk="0" hangingPunct="1">
        <a:lnSpc>
          <a:spcPct val="90000"/>
        </a:lnSpc>
        <a:spcBef>
          <a:spcPts val="800"/>
        </a:spcBef>
        <a:buFont typeface="Arial" charset="0"/>
        <a:buChar char="•"/>
        <a:defRPr sz="1867" b="1" i="0" kern="1200" cap="none" baseline="0">
          <a:solidFill>
            <a:schemeClr val="tx1"/>
          </a:solidFill>
          <a:latin typeface="Arial Bold" charset="0"/>
          <a:ea typeface="Arial Black" charset="0"/>
          <a:cs typeface="Arial Black" charset="0"/>
        </a:defRPr>
      </a:lvl9pPr>
    </p:bodyStyle>
    <p:otherStyle>
      <a:defPPr>
        <a:defRPr lang="en-US"/>
      </a:defPPr>
      <a:lvl1pPr marL="0" algn="l" defTabSz="1734634" rtl="0" eaLnBrk="1" latinLnBrk="0" hangingPunct="1">
        <a:defRPr sz="3467" kern="1200">
          <a:solidFill>
            <a:schemeClr val="tx1"/>
          </a:solidFill>
          <a:latin typeface="+mn-lt"/>
          <a:ea typeface="+mn-ea"/>
          <a:cs typeface="+mn-cs"/>
        </a:defRPr>
      </a:lvl1pPr>
      <a:lvl2pPr marL="867317" algn="l" defTabSz="1734634" rtl="0" eaLnBrk="1" latinLnBrk="0" hangingPunct="1">
        <a:defRPr sz="3467" kern="1200">
          <a:solidFill>
            <a:schemeClr val="tx1"/>
          </a:solidFill>
          <a:latin typeface="+mn-lt"/>
          <a:ea typeface="+mn-ea"/>
          <a:cs typeface="+mn-cs"/>
        </a:defRPr>
      </a:lvl2pPr>
      <a:lvl3pPr marL="1734634" algn="l" defTabSz="1734634" rtl="0" eaLnBrk="1" latinLnBrk="0" hangingPunct="1">
        <a:defRPr sz="3467" kern="1200">
          <a:solidFill>
            <a:schemeClr val="tx1"/>
          </a:solidFill>
          <a:latin typeface="+mn-lt"/>
          <a:ea typeface="+mn-ea"/>
          <a:cs typeface="+mn-cs"/>
        </a:defRPr>
      </a:lvl3pPr>
      <a:lvl4pPr marL="2601951" algn="l" defTabSz="1734634" rtl="0" eaLnBrk="1" latinLnBrk="0" hangingPunct="1">
        <a:defRPr sz="3467" kern="1200">
          <a:solidFill>
            <a:schemeClr val="tx1"/>
          </a:solidFill>
          <a:latin typeface="+mn-lt"/>
          <a:ea typeface="+mn-ea"/>
          <a:cs typeface="+mn-cs"/>
        </a:defRPr>
      </a:lvl4pPr>
      <a:lvl5pPr marL="3469269" algn="l" defTabSz="1734634" rtl="0" eaLnBrk="1" latinLnBrk="0" hangingPunct="1">
        <a:defRPr sz="3467" kern="1200">
          <a:solidFill>
            <a:schemeClr val="tx1"/>
          </a:solidFill>
          <a:latin typeface="+mn-lt"/>
          <a:ea typeface="+mn-ea"/>
          <a:cs typeface="+mn-cs"/>
        </a:defRPr>
      </a:lvl5pPr>
      <a:lvl6pPr marL="4336586" algn="l" defTabSz="1734634" rtl="0" eaLnBrk="1" latinLnBrk="0" hangingPunct="1">
        <a:defRPr sz="3467" kern="1200">
          <a:solidFill>
            <a:schemeClr val="tx1"/>
          </a:solidFill>
          <a:latin typeface="+mn-lt"/>
          <a:ea typeface="+mn-ea"/>
          <a:cs typeface="+mn-cs"/>
        </a:defRPr>
      </a:lvl6pPr>
      <a:lvl7pPr marL="5203903" algn="l" defTabSz="1734634" rtl="0" eaLnBrk="1" latinLnBrk="0" hangingPunct="1">
        <a:defRPr sz="3467" kern="1200">
          <a:solidFill>
            <a:schemeClr val="tx1"/>
          </a:solidFill>
          <a:latin typeface="+mn-lt"/>
          <a:ea typeface="+mn-ea"/>
          <a:cs typeface="+mn-cs"/>
        </a:defRPr>
      </a:lvl7pPr>
      <a:lvl8pPr marL="6071220" algn="l" defTabSz="1734634" rtl="0" eaLnBrk="1" latinLnBrk="0" hangingPunct="1">
        <a:defRPr sz="3467" kern="1200">
          <a:solidFill>
            <a:schemeClr val="tx1"/>
          </a:solidFill>
          <a:latin typeface="+mn-lt"/>
          <a:ea typeface="+mn-ea"/>
          <a:cs typeface="+mn-cs"/>
        </a:defRPr>
      </a:lvl8pPr>
      <a:lvl9pPr marL="6938537" algn="l" defTabSz="1734634" rtl="0" eaLnBrk="1" latinLnBrk="0" hangingPunct="1">
        <a:defRPr sz="3467"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205">
          <p15:clr>
            <a:srgbClr val="F26B43"/>
          </p15:clr>
        </p15:guide>
        <p15:guide id="2" pos="1152">
          <p15:clr>
            <a:srgbClr val="F26B43"/>
          </p15:clr>
        </p15:guide>
        <p15:guide id="3" pos="211">
          <p15:clr>
            <a:srgbClr val="F26B43"/>
          </p15:clr>
        </p15:guide>
        <p15:guide id="5" orient="horz" pos="2610">
          <p15:clr>
            <a:srgbClr val="F26B43"/>
          </p15:clr>
        </p15:guide>
        <p15:guide id="7" orient="horz" pos="204">
          <p15:clr>
            <a:srgbClr val="F26B43"/>
          </p15:clr>
        </p15:guide>
        <p15:guide id="8" orient="horz" pos="3816">
          <p15:clr>
            <a:srgbClr val="F26B43"/>
          </p15:clr>
        </p15:guide>
        <p15:guide id="9" orient="horz" pos="1111">
          <p15:clr>
            <a:srgbClr val="F26B43"/>
          </p15:clr>
        </p15:guide>
        <p15:guide id="11" pos="7468">
          <p15:clr>
            <a:srgbClr val="F26B43"/>
          </p15:clr>
        </p15:guide>
        <p15:guide id="12" pos="1872">
          <p15:clr>
            <a:srgbClr val="F26B43"/>
          </p15:clr>
        </p15:guide>
        <p15:guide id="13" pos="4884">
          <p15:clr>
            <a:srgbClr val="F26B43"/>
          </p15:clr>
        </p15:guide>
        <p15:guide id="14" pos="5604">
          <p15:clr>
            <a:srgbClr val="F26B43"/>
          </p15:clr>
        </p15:guide>
        <p15:guide id="15" pos="2088">
          <p15:clr>
            <a:srgbClr val="F26B43"/>
          </p15:clr>
        </p15:guide>
        <p15:guide id="16" pos="3954">
          <p15:clr>
            <a:srgbClr val="F26B43"/>
          </p15:clr>
        </p15:guide>
        <p15:guide id="17" pos="6534">
          <p15:clr>
            <a:srgbClr val="F26B43"/>
          </p15:clr>
        </p15:guide>
        <p15:guide id="18" pos="930">
          <p15:clr>
            <a:srgbClr val="F26B43"/>
          </p15:clr>
        </p15:guide>
        <p15:guide id="19" pos="2802">
          <p15:clr>
            <a:srgbClr val="F26B43"/>
          </p15:clr>
        </p15:guide>
        <p15:guide id="20" pos="3024">
          <p15:clr>
            <a:srgbClr val="F26B43"/>
          </p15:clr>
        </p15:guide>
        <p15:guide id="21" pos="3738">
          <p15:clr>
            <a:srgbClr val="F26B43"/>
          </p15:clr>
        </p15:guide>
        <p15:guide id="22" pos="4668">
          <p15:clr>
            <a:srgbClr val="F26B43"/>
          </p15:clr>
        </p15:guide>
        <p15:guide id="23" pos="5820">
          <p15:clr>
            <a:srgbClr val="F26B43"/>
          </p15:clr>
        </p15:guide>
        <p15:guide id="24" pos="6750">
          <p15:clr>
            <a:srgbClr val="F26B43"/>
          </p15:clr>
        </p15:guide>
        <p15:guide id="25" orient="horz" pos="1410">
          <p15:clr>
            <a:srgbClr val="F26B43"/>
          </p15:clr>
        </p15:guide>
        <p15:guide id="26" orient="horz" pos="4110">
          <p15:clr>
            <a:srgbClr val="F26B43"/>
          </p15:clr>
        </p15:guide>
      </p15:sldGuideLst>
    </p:ext>
  </p:extLst>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6" name="Objekt 5" hidden="1"/>
          <p:cNvGraphicFramePr>
            <a:graphicFrameLocks noChangeAspect="1"/>
          </p:cNvGraphicFramePr>
          <p:nvPr userDrawn="1">
            <p:custDataLst>
              <p:tags r:id="rId13"/>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4591" name="think-cell Slide" r:id="rId15" imgW="425" imgH="426" progId="TCLayout.ActiveDocument.1">
                  <p:embed/>
                </p:oleObj>
              </mc:Choice>
              <mc:Fallback>
                <p:oleObj name="think-cell Slide" r:id="rId15" imgW="425" imgH="426" progId="TCLayout.ActiveDocument.1">
                  <p:embed/>
                  <p:pic>
                    <p:nvPicPr>
                      <p:cNvPr id="6" name="Objekt 5" hidden="1"/>
                      <p:cNvPicPr/>
                      <p:nvPr/>
                    </p:nvPicPr>
                    <p:blipFill>
                      <a:blip r:embed="rId16"/>
                      <a:stretch>
                        <a:fillRect/>
                      </a:stretch>
                    </p:blipFill>
                    <p:spPr>
                      <a:xfrm>
                        <a:off x="1588" y="1588"/>
                        <a:ext cx="1587" cy="1587"/>
                      </a:xfrm>
                      <a:prstGeom prst="rect">
                        <a:avLst/>
                      </a:prstGeom>
                    </p:spPr>
                  </p:pic>
                </p:oleObj>
              </mc:Fallback>
            </mc:AlternateContent>
          </a:graphicData>
        </a:graphic>
      </p:graphicFrame>
      <p:sp>
        <p:nvSpPr>
          <p:cNvPr id="8" name="Rechteck 7" hidden="1">
            <a:extLst>
              <a:ext uri="{FF2B5EF4-FFF2-40B4-BE49-F238E27FC236}">
                <a16:creationId xmlns:a16="http://schemas.microsoft.com/office/drawing/2014/main" id="{C991D957-48C5-4C2F-9B69-591658D44EF2}"/>
              </a:ext>
            </a:extLst>
          </p:cNvPr>
          <p:cNvSpPr/>
          <p:nvPr userDrawn="1">
            <p:custDataLst>
              <p:tags r:id="rId14"/>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70000"/>
              </a:lnSpc>
              <a:spcBef>
                <a:spcPct val="0"/>
              </a:spcBef>
              <a:spcAft>
                <a:spcPct val="0"/>
              </a:spcAft>
            </a:pPr>
            <a:endParaRPr lang="de-DE" sz="4000" b="0" i="0" baseline="0" dirty="0">
              <a:latin typeface="Graphik Black" panose="020B0A03030202060203" pitchFamily="34" charset="0"/>
              <a:ea typeface="+mj-ea"/>
              <a:cs typeface="+mj-cs"/>
              <a:sym typeface="Graphik Black" panose="020B0A03030202060203" pitchFamily="34" charset="0"/>
            </a:endParaRPr>
          </a:p>
        </p:txBody>
      </p:sp>
      <p:sp>
        <p:nvSpPr>
          <p:cNvPr id="2" name="Title Placeholder 1"/>
          <p:cNvSpPr>
            <a:spLocks noGrp="1"/>
          </p:cNvSpPr>
          <p:nvPr>
            <p:ph type="title"/>
          </p:nvPr>
        </p:nvSpPr>
        <p:spPr>
          <a:xfrm>
            <a:off x="381000" y="381001"/>
            <a:ext cx="11430000" cy="1295401"/>
          </a:xfrm>
          <a:prstGeom prst="rect">
            <a:avLst/>
          </a:prstGeom>
        </p:spPr>
        <p:txBody>
          <a:bodyPr vert="horz" lIns="0" tIns="45720" rIns="0" bIns="0" rtlCol="0" anchor="t" anchorCtr="0">
            <a:noAutofit/>
          </a:bodyPr>
          <a:lstStyle/>
          <a:p>
            <a:r>
              <a:rPr lang="de-DE" dirty="0"/>
              <a:t>Mastertitelformat bearbeiten</a:t>
            </a:r>
            <a:endParaRPr lang="en-US" dirty="0"/>
          </a:p>
        </p:txBody>
      </p:sp>
      <p:sp>
        <p:nvSpPr>
          <p:cNvPr id="3" name="Text Placeholder 2"/>
          <p:cNvSpPr>
            <a:spLocks noGrp="1"/>
          </p:cNvSpPr>
          <p:nvPr>
            <p:ph type="body" idx="1"/>
          </p:nvPr>
        </p:nvSpPr>
        <p:spPr>
          <a:xfrm>
            <a:off x="381000" y="1808163"/>
            <a:ext cx="11430000" cy="4357687"/>
          </a:xfrm>
          <a:prstGeom prst="rect">
            <a:avLst/>
          </a:prstGeom>
        </p:spPr>
        <p:txBody>
          <a:bodyPr vert="horz" lIns="0" tIns="0" rIns="0" bIns="0" rtlCol="0">
            <a:noAutofit/>
          </a:bodyPr>
          <a:lstStyle/>
          <a:p>
            <a:pPr lvl="0"/>
            <a:r>
              <a:rPr lang="en-US" dirty="0"/>
              <a:t>Edit Master text styles 1</a:t>
            </a:r>
          </a:p>
          <a:p>
            <a:pPr lvl="1"/>
            <a:r>
              <a:rPr lang="en-US" dirty="0"/>
              <a:t>Text 2</a:t>
            </a:r>
          </a:p>
          <a:p>
            <a:pPr lvl="2"/>
            <a:r>
              <a:rPr lang="en-US" dirty="0"/>
              <a:t>Text 3</a:t>
            </a:r>
          </a:p>
          <a:p>
            <a:pPr lvl="3"/>
            <a:r>
              <a:rPr lang="en-US" dirty="0"/>
              <a:t>Text 4</a:t>
            </a:r>
          </a:p>
          <a:p>
            <a:pPr lvl="4"/>
            <a:r>
              <a:rPr lang="en-US" dirty="0"/>
              <a:t>Text 5</a:t>
            </a:r>
          </a:p>
        </p:txBody>
      </p:sp>
      <p:sp>
        <p:nvSpPr>
          <p:cNvPr id="4" name="Slide Number Placeholder 5"/>
          <p:cNvSpPr>
            <a:spLocks noGrp="1"/>
          </p:cNvSpPr>
          <p:nvPr>
            <p:ph type="sldNum" sz="quarter" idx="4"/>
          </p:nvPr>
        </p:nvSpPr>
        <p:spPr>
          <a:xfrm>
            <a:off x="11048804" y="6407924"/>
            <a:ext cx="770951" cy="138499"/>
          </a:xfrm>
          <a:prstGeom prst="rect">
            <a:avLst/>
          </a:prstGeom>
        </p:spPr>
        <p:txBody>
          <a:bodyPr vert="horz" lIns="0" tIns="0" rIns="0" bIns="0" rtlCol="0" anchor="ctr" anchorCtr="0"/>
          <a:lstStyle>
            <a:lvl1pPr algn="r">
              <a:defRPr sz="900" b="0" i="0">
                <a:solidFill>
                  <a:schemeClr val="tx2"/>
                </a:solidFill>
                <a:latin typeface="Graphik" panose="020B0503030202060203" pitchFamily="34" charset="0"/>
                <a:sym typeface="Graphik" panose="020B0503030202060203" pitchFamily="34" charset="0"/>
              </a:defRPr>
            </a:lvl1pPr>
          </a:lstStyle>
          <a:p>
            <a:fld id="{0D558541-60C9-42A2-8392-FF12533A6B7A}" type="slidenum">
              <a:rPr lang="en-US" smtClean="0">
                <a:solidFill>
                  <a:srgbClr val="919191"/>
                </a:solidFill>
              </a:rPr>
              <a:pPr/>
              <a:t>‹#›</a:t>
            </a:fld>
            <a:endParaRPr lang="en-US" dirty="0">
              <a:solidFill>
                <a:srgbClr val="919191"/>
              </a:solidFill>
            </a:endParaRPr>
          </a:p>
        </p:txBody>
      </p:sp>
      <p:sp>
        <p:nvSpPr>
          <p:cNvPr id="5" name="Footer Placeholder 3"/>
          <p:cNvSpPr>
            <a:spLocks noGrp="1"/>
          </p:cNvSpPr>
          <p:nvPr>
            <p:ph type="ftr" sz="quarter" idx="3"/>
          </p:nvPr>
        </p:nvSpPr>
        <p:spPr>
          <a:xfrm>
            <a:off x="381000" y="6407924"/>
            <a:ext cx="4114800" cy="138499"/>
          </a:xfrm>
          <a:prstGeom prst="rect">
            <a:avLst/>
          </a:prstGeom>
        </p:spPr>
        <p:txBody>
          <a:bodyPr vert="horz" wrap="square" lIns="0" tIns="0" rIns="0" bIns="0" rtlCol="0">
            <a:spAutoFit/>
          </a:bodyPr>
          <a:lstStyle>
            <a:lvl1pPr algn="l">
              <a:defRPr lang="en-AU" sz="900" b="0" i="0">
                <a:solidFill>
                  <a:schemeClr val="tx2"/>
                </a:solidFill>
                <a:latin typeface="Graphik" panose="020B0503030202060203" pitchFamily="34" charset="0"/>
                <a:sym typeface="Graphik" panose="020B0503030202060203" pitchFamily="34" charset="0"/>
              </a:defRPr>
            </a:lvl1pPr>
          </a:lstStyle>
          <a:p>
            <a:pPr defTabSz="1087106"/>
            <a:r>
              <a:rPr lang="en-US" dirty="0">
                <a:solidFill>
                  <a:srgbClr val="919191"/>
                </a:solidFill>
              </a:rPr>
              <a:t>Copyright © 2019 Accenture All rights reserved.</a:t>
            </a:r>
          </a:p>
        </p:txBody>
      </p:sp>
    </p:spTree>
    <p:extLst>
      <p:ext uri="{BB962C8B-B14F-4D97-AF65-F5344CB8AC3E}">
        <p14:creationId xmlns:p14="http://schemas.microsoft.com/office/powerpoint/2010/main" val="1791141703"/>
      </p:ext>
    </p:extLst>
  </p:cSld>
  <p:clrMap bg1="lt1" tx1="dk1" bg2="lt2" tx2="dk2" accent1="accent1" accent2="accent2" accent3="accent3" accent4="accent4" accent5="accent5" accent6="accent6" hlink="hlink" folHlink="folHlink"/>
  <p:sldLayoutIdLst>
    <p:sldLayoutId id="2147483994" r:id="rId1"/>
    <p:sldLayoutId id="2147483995" r:id="rId2"/>
    <p:sldLayoutId id="2147483996" r:id="rId3"/>
    <p:sldLayoutId id="2147483997" r:id="rId4"/>
    <p:sldLayoutId id="2147483998" r:id="rId5"/>
    <p:sldLayoutId id="2147483999" r:id="rId6"/>
    <p:sldLayoutId id="2147484000" r:id="rId7"/>
    <p:sldLayoutId id="2147484001" r:id="rId8"/>
    <p:sldLayoutId id="2147484002" r:id="rId9"/>
    <p:sldLayoutId id="2147484063" r:id="rId10"/>
  </p:sldLayoutIdLst>
  <p:hf hdr="0" dt="0"/>
  <p:txStyles>
    <p:titleStyle>
      <a:lvl1pPr marL="0" indent="0" algn="l" defTabSz="914377" rtl="0" eaLnBrk="1" latinLnBrk="0" hangingPunct="1">
        <a:lnSpc>
          <a:spcPct val="70000"/>
        </a:lnSpc>
        <a:spcBef>
          <a:spcPct val="0"/>
        </a:spcBef>
        <a:buNone/>
        <a:defRPr sz="4000" b="0" kern="1200" cap="all" spc="-150" baseline="0">
          <a:solidFill>
            <a:schemeClr val="tx1"/>
          </a:solidFill>
          <a:latin typeface="Graphik Black" panose="020B0A03030202060203" pitchFamily="34" charset="0"/>
          <a:ea typeface="+mj-ea"/>
          <a:cs typeface="+mj-cs"/>
          <a:sym typeface="Graphik Black" panose="020B0A03030202060203" pitchFamily="34" charset="0"/>
        </a:defRPr>
      </a:lvl1pPr>
    </p:titleStyle>
    <p:bodyStyle>
      <a:lvl1pPr marL="0" indent="0" algn="l" defTabSz="914377" rtl="0" eaLnBrk="1" latinLnBrk="0" hangingPunct="1">
        <a:lnSpc>
          <a:spcPct val="80000"/>
        </a:lnSpc>
        <a:spcBef>
          <a:spcPts val="1200"/>
        </a:spcBef>
        <a:spcAft>
          <a:spcPts val="600"/>
        </a:spcAft>
        <a:buFont typeface="Graphik Regular" panose="020B0604020202020204" pitchFamily="34" charset="0"/>
        <a:buNone/>
        <a:defRPr sz="2400" b="0" kern="1200" cap="all" baseline="0">
          <a:solidFill>
            <a:schemeClr val="accent1"/>
          </a:solidFill>
          <a:latin typeface="Graphik Black" panose="020B0A03030202060203" pitchFamily="34" charset="0"/>
          <a:ea typeface="+mn-ea"/>
          <a:cs typeface="+mn-cs"/>
          <a:sym typeface="Graphik Black" panose="020B0A03030202060203" pitchFamily="34" charset="0"/>
        </a:defRPr>
      </a:lvl1pPr>
      <a:lvl2pPr marL="180000" indent="-180000" algn="l" defTabSz="914377" rtl="0" eaLnBrk="1" latinLnBrk="0" hangingPunct="1">
        <a:lnSpc>
          <a:spcPct val="100000"/>
        </a:lnSpc>
        <a:spcBef>
          <a:spcPts val="0"/>
        </a:spcBef>
        <a:spcAft>
          <a:spcPts val="600"/>
        </a:spcAft>
        <a:buFont typeface="Graphik Regular" panose="020B0604020202020204" pitchFamily="34" charset="0"/>
        <a:buChar char="•"/>
        <a:defRPr sz="1600" kern="1200">
          <a:solidFill>
            <a:schemeClr val="tx1"/>
          </a:solidFill>
          <a:latin typeface="Graphik" panose="020B0503030202060203" pitchFamily="34" charset="0"/>
          <a:ea typeface="+mn-ea"/>
          <a:cs typeface="+mn-cs"/>
          <a:sym typeface="Graphik" panose="020B0503030202060203" pitchFamily="34" charset="0"/>
        </a:defRPr>
      </a:lvl2pPr>
      <a:lvl3pPr marL="358775" indent="-180000" algn="l" defTabSz="914377" rtl="0" eaLnBrk="1" latinLnBrk="0" hangingPunct="1">
        <a:lnSpc>
          <a:spcPct val="100000"/>
        </a:lnSpc>
        <a:spcBef>
          <a:spcPts val="0"/>
        </a:spcBef>
        <a:spcAft>
          <a:spcPts val="600"/>
        </a:spcAft>
        <a:buFont typeface="Symbol" panose="05050102010706020507" pitchFamily="18" charset="2"/>
        <a:buChar char="-"/>
        <a:defRPr sz="1600" kern="1200">
          <a:solidFill>
            <a:schemeClr val="tx1"/>
          </a:solidFill>
          <a:latin typeface="Graphik" panose="020B0503030202060203" pitchFamily="34" charset="0"/>
          <a:ea typeface="+mn-ea"/>
          <a:cs typeface="+mn-cs"/>
          <a:sym typeface="Graphik" panose="020B0503030202060203" pitchFamily="34" charset="0"/>
        </a:defRPr>
      </a:lvl3pPr>
      <a:lvl4pPr marL="538163" indent="-180000" algn="l" defTabSz="914377" rtl="0" eaLnBrk="1" latinLnBrk="0" hangingPunct="1">
        <a:lnSpc>
          <a:spcPct val="100000"/>
        </a:lnSpc>
        <a:spcBef>
          <a:spcPts val="0"/>
        </a:spcBef>
        <a:spcAft>
          <a:spcPts val="600"/>
        </a:spcAft>
        <a:buFont typeface="Graphik Regular" panose="020B0604020202020204" pitchFamily="34" charset="0"/>
        <a:buChar char="•"/>
        <a:defRPr sz="1600" kern="1200">
          <a:solidFill>
            <a:schemeClr val="tx1"/>
          </a:solidFill>
          <a:latin typeface="Graphik" panose="020B0503030202060203" pitchFamily="34" charset="0"/>
          <a:ea typeface="+mn-ea"/>
          <a:cs typeface="+mn-cs"/>
          <a:sym typeface="Graphik" panose="020B0503030202060203" pitchFamily="34" charset="0"/>
        </a:defRPr>
      </a:lvl4pPr>
      <a:lvl5pPr marL="720725" indent="-180000" algn="l" defTabSz="914377" rtl="0" eaLnBrk="1" latinLnBrk="0" hangingPunct="1">
        <a:lnSpc>
          <a:spcPct val="100000"/>
        </a:lnSpc>
        <a:spcBef>
          <a:spcPts val="0"/>
        </a:spcBef>
        <a:spcAft>
          <a:spcPts val="600"/>
        </a:spcAft>
        <a:buFont typeface="Graphik Regular" panose="020B0503030202060203" pitchFamily="34" charset="0"/>
        <a:buChar char="–"/>
        <a:defRPr sz="1600" kern="1200">
          <a:solidFill>
            <a:schemeClr val="tx1"/>
          </a:solidFill>
          <a:latin typeface="Graphik" panose="020B0503030202060203" pitchFamily="34" charset="0"/>
          <a:ea typeface="+mn-ea"/>
          <a:cs typeface="+mn-cs"/>
          <a:sym typeface="Graphik" panose="020B0503030202060203" pitchFamily="34" charset="0"/>
        </a:defRPr>
      </a:lvl5pPr>
      <a:lvl6pPr marL="512750" indent="-173034" algn="l" defTabSz="914377" rtl="0" eaLnBrk="1" latinLnBrk="0" hangingPunct="1">
        <a:lnSpc>
          <a:spcPct val="90000"/>
        </a:lnSpc>
        <a:spcBef>
          <a:spcPts val="500"/>
        </a:spcBef>
        <a:buFont typeface="Graphik Regular" panose="020B0604020202020204" pitchFamily="34" charset="0"/>
        <a:buChar char="•"/>
        <a:defRPr sz="1400" kern="1200">
          <a:solidFill>
            <a:schemeClr val="tx1"/>
          </a:solidFill>
          <a:latin typeface="+mn-lt"/>
          <a:ea typeface="+mn-ea"/>
          <a:cs typeface="+mn-cs"/>
        </a:defRPr>
      </a:lvl6pPr>
      <a:lvl7pPr marL="0" indent="0" algn="l" defTabSz="914377" rtl="0" eaLnBrk="1" latinLnBrk="0" hangingPunct="1">
        <a:lnSpc>
          <a:spcPct val="90000"/>
        </a:lnSpc>
        <a:spcBef>
          <a:spcPts val="800"/>
        </a:spcBef>
        <a:buFont typeface="Graphik Regular" panose="020B0604020202020204" pitchFamily="34" charset="0"/>
        <a:buNone/>
        <a:defRPr sz="1200" b="1" kern="1200" cap="all" baseline="0">
          <a:solidFill>
            <a:schemeClr val="tx1"/>
          </a:solidFill>
          <a:latin typeface="+mj-lt"/>
          <a:ea typeface="+mn-ea"/>
          <a:cs typeface="+mn-cs"/>
        </a:defRPr>
      </a:lvl7pPr>
      <a:lvl8pPr marL="0" indent="0" algn="l" defTabSz="914377" rtl="0" eaLnBrk="1" latinLnBrk="0" hangingPunct="1">
        <a:lnSpc>
          <a:spcPct val="100000"/>
        </a:lnSpc>
        <a:spcBef>
          <a:spcPts val="0"/>
        </a:spcBef>
        <a:spcAft>
          <a:spcPts val="800"/>
        </a:spcAft>
        <a:buFont typeface="Graphik Regular" panose="020B0604020202020204" pitchFamily="34" charset="0"/>
        <a:buNone/>
        <a:defRPr sz="1800" kern="1200" baseline="0">
          <a:solidFill>
            <a:schemeClr val="tx1"/>
          </a:solidFill>
          <a:latin typeface="+mn-lt"/>
          <a:ea typeface="+mn-ea"/>
          <a:cs typeface="+mn-cs"/>
        </a:defRPr>
      </a:lvl8pPr>
      <a:lvl9pPr marL="0" indent="0" algn="l" defTabSz="914377" rtl="0" eaLnBrk="1" latinLnBrk="0" hangingPunct="1">
        <a:lnSpc>
          <a:spcPct val="110000"/>
        </a:lnSpc>
        <a:spcBef>
          <a:spcPts val="0"/>
        </a:spcBef>
        <a:spcAft>
          <a:spcPts val="600"/>
        </a:spcAft>
        <a:buFont typeface="Graphik Regular" panose="020B0604020202020204" pitchFamily="34" charset="0"/>
        <a:buNone/>
        <a:defRPr sz="12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139">
          <p15:clr>
            <a:srgbClr val="F26B43"/>
          </p15:clr>
        </p15:guide>
        <p15:guide id="5" orient="horz" pos="240">
          <p15:clr>
            <a:srgbClr val="F26B43"/>
          </p15:clr>
        </p15:guide>
        <p15:guide id="9" pos="240">
          <p15:clr>
            <a:srgbClr val="F26B43"/>
          </p15:clr>
        </p15:guide>
        <p15:guide id="10" orient="horz" pos="3884">
          <p15:clr>
            <a:srgbClr val="F26B43"/>
          </p15:clr>
        </p15:guide>
        <p15:guide id="14" pos="7440">
          <p15:clr>
            <a:srgbClr val="F26B43"/>
          </p15:clr>
        </p15:guide>
        <p15:guide id="15" pos="3840">
          <p15:clr>
            <a:srgbClr val="F26B43"/>
          </p15:clr>
        </p15:guide>
        <p15:guide id="16" pos="3727">
          <p15:clr>
            <a:srgbClr val="F26B43"/>
          </p15:clr>
        </p15:guide>
        <p15:guide id="17" pos="3953">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381002"/>
            <a:ext cx="11430000" cy="1295401"/>
          </a:xfrm>
          <a:prstGeom prst="rect">
            <a:avLst/>
          </a:prstGeom>
        </p:spPr>
        <p:txBody>
          <a:bodyPr vert="horz" lIns="0" tIns="45720" rIns="0" bIns="0" rtlCol="0" anchor="t" anchorCtr="0">
            <a:normAutofit/>
          </a:bodyPr>
          <a:lstStyle/>
          <a:p>
            <a:r>
              <a:rPr lang="en-US" dirty="0"/>
              <a:t>Click to edit Master title style</a:t>
            </a:r>
          </a:p>
        </p:txBody>
      </p:sp>
      <p:sp>
        <p:nvSpPr>
          <p:cNvPr id="3" name="Text Placeholder 2"/>
          <p:cNvSpPr>
            <a:spLocks noGrp="1"/>
          </p:cNvSpPr>
          <p:nvPr>
            <p:ph type="body" idx="1"/>
          </p:nvPr>
        </p:nvSpPr>
        <p:spPr>
          <a:xfrm>
            <a:off x="381000" y="1828801"/>
            <a:ext cx="11430000" cy="4686300"/>
          </a:xfrm>
          <a:prstGeom prst="rect">
            <a:avLst/>
          </a:prstGeom>
        </p:spPr>
        <p:txBody>
          <a:bodyPr vert="horz" lIns="0" tIns="91440" rIns="0" bIns="45720" rtlCol="0">
            <a:normAutofit/>
          </a:bodyPr>
          <a:lstStyle/>
          <a:p>
            <a:pPr lvl="0"/>
            <a:r>
              <a:rPr lang="en-US" dirty="0"/>
              <a:t>Edit Master text styles</a:t>
            </a:r>
          </a:p>
          <a:p>
            <a:pPr lvl="1"/>
            <a:r>
              <a:rPr lang="en-US" dirty="0"/>
              <a:t>Second level</a:t>
            </a:r>
          </a:p>
        </p:txBody>
      </p:sp>
    </p:spTree>
    <p:extLst>
      <p:ext uri="{BB962C8B-B14F-4D97-AF65-F5344CB8AC3E}">
        <p14:creationId xmlns:p14="http://schemas.microsoft.com/office/powerpoint/2010/main" val="2906493608"/>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3" r:id="rId8"/>
  </p:sldLayoutIdLst>
  <p:hf hdr="0" dt="0"/>
  <p:txStyles>
    <p:titleStyle>
      <a:lvl1pPr marL="0" indent="0" algn="l" defTabSz="914354" rtl="0" eaLnBrk="1" latinLnBrk="0" hangingPunct="1">
        <a:lnSpc>
          <a:spcPct val="70000"/>
        </a:lnSpc>
        <a:spcBef>
          <a:spcPct val="0"/>
        </a:spcBef>
        <a:buNone/>
        <a:defRPr sz="4000" b="1" kern="1200" cap="all" baseline="0">
          <a:solidFill>
            <a:schemeClr val="tx1"/>
          </a:solidFill>
          <a:latin typeface="+mj-lt"/>
          <a:ea typeface="+mj-ea"/>
          <a:cs typeface="+mj-cs"/>
        </a:defRPr>
      </a:lvl1pPr>
    </p:titleStyle>
    <p:bodyStyle>
      <a:lvl1pPr marL="0" indent="0" algn="l" defTabSz="914354" rtl="0" eaLnBrk="1" latinLnBrk="0" hangingPunct="1">
        <a:lnSpc>
          <a:spcPct val="85000"/>
        </a:lnSpc>
        <a:spcBef>
          <a:spcPts val="0"/>
        </a:spcBef>
        <a:buFont typeface="Arial" panose="020B0604020202020204" pitchFamily="34" charset="0"/>
        <a:buNone/>
        <a:defRPr sz="1800" b="1" kern="1200" cap="all" baseline="0">
          <a:solidFill>
            <a:schemeClr val="tx1"/>
          </a:solidFill>
          <a:latin typeface="+mj-lt"/>
          <a:ea typeface="+mn-ea"/>
          <a:cs typeface="+mn-cs"/>
        </a:defRPr>
      </a:lvl1pPr>
      <a:lvl2pPr marL="0" indent="0" algn="l" defTabSz="914354" rtl="0" eaLnBrk="1" latinLnBrk="0" hangingPunct="1">
        <a:lnSpc>
          <a:spcPct val="90000"/>
        </a:lnSpc>
        <a:spcBef>
          <a:spcPts val="0"/>
        </a:spcBef>
        <a:spcAft>
          <a:spcPts val="1200"/>
        </a:spcAft>
        <a:buFont typeface="Arial" panose="020B0604020202020204" pitchFamily="34" charset="0"/>
        <a:buNone/>
        <a:defRPr sz="2800" kern="1200">
          <a:solidFill>
            <a:schemeClr val="tx1"/>
          </a:solidFill>
          <a:latin typeface="+mn-lt"/>
          <a:ea typeface="+mn-ea"/>
          <a:cs typeface="+mn-cs"/>
        </a:defRPr>
      </a:lvl2pPr>
      <a:lvl3pPr marL="0" indent="0" algn="l" defTabSz="914354" rtl="0" eaLnBrk="1" latinLnBrk="0" hangingPunct="1">
        <a:lnSpc>
          <a:spcPct val="110000"/>
        </a:lnSpc>
        <a:spcBef>
          <a:spcPts val="0"/>
        </a:spcBef>
        <a:spcAft>
          <a:spcPts val="900"/>
        </a:spcAft>
        <a:buFont typeface="Arial" panose="020B0604020202020204" pitchFamily="34" charset="0"/>
        <a:buNone/>
        <a:defRPr sz="1800" kern="1200">
          <a:solidFill>
            <a:schemeClr val="tx1"/>
          </a:solidFill>
          <a:latin typeface="+mn-lt"/>
          <a:ea typeface="+mn-ea"/>
          <a:cs typeface="+mn-cs"/>
        </a:defRPr>
      </a:lvl3pPr>
      <a:lvl4pPr marL="173030" indent="-169854" algn="l" defTabSz="914354" rtl="0" eaLnBrk="1" latinLnBrk="0" hangingPunct="1">
        <a:lnSpc>
          <a:spcPct val="11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346058" indent="-177792" algn="l" defTabSz="914354" rtl="0" eaLnBrk="1" latinLnBrk="0" hangingPunct="1">
        <a:lnSpc>
          <a:spcPct val="110000"/>
        </a:lnSpc>
        <a:spcBef>
          <a:spcPts val="0"/>
        </a:spcBef>
        <a:spcAft>
          <a:spcPts val="0"/>
        </a:spcAft>
        <a:buFont typeface="Graphik" panose="020B0503030202060203" pitchFamily="34" charset="0"/>
        <a:buChar char="–"/>
        <a:defRPr sz="1400" kern="1200">
          <a:solidFill>
            <a:schemeClr val="tx1"/>
          </a:solidFill>
          <a:latin typeface="+mn-lt"/>
          <a:ea typeface="+mn-ea"/>
          <a:cs typeface="+mn-cs"/>
        </a:defRPr>
      </a:lvl5pPr>
      <a:lvl6pPr marL="512738" indent="-173030" algn="l" defTabSz="914354"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0" indent="0" algn="l" defTabSz="914354" rtl="0" eaLnBrk="1" latinLnBrk="0" hangingPunct="1">
        <a:lnSpc>
          <a:spcPct val="90000"/>
        </a:lnSpc>
        <a:spcBef>
          <a:spcPts val="800"/>
        </a:spcBef>
        <a:buFont typeface="Arial" panose="020B0604020202020204" pitchFamily="34" charset="0"/>
        <a:buNone/>
        <a:defRPr sz="1200" b="1" kern="1200" cap="all" baseline="0">
          <a:solidFill>
            <a:schemeClr val="tx1"/>
          </a:solidFill>
          <a:latin typeface="+mj-lt"/>
          <a:ea typeface="+mn-ea"/>
          <a:cs typeface="+mn-cs"/>
        </a:defRPr>
      </a:lvl7pPr>
      <a:lvl8pPr marL="0" indent="0" algn="l" defTabSz="914354" rtl="0" eaLnBrk="1" latinLnBrk="0" hangingPunct="1">
        <a:lnSpc>
          <a:spcPct val="100000"/>
        </a:lnSpc>
        <a:spcBef>
          <a:spcPts val="0"/>
        </a:spcBef>
        <a:spcAft>
          <a:spcPts val="800"/>
        </a:spcAft>
        <a:buFont typeface="Arial" panose="020B0604020202020204" pitchFamily="34" charset="0"/>
        <a:buNone/>
        <a:defRPr sz="1800" kern="1200" baseline="0">
          <a:solidFill>
            <a:schemeClr val="tx1"/>
          </a:solidFill>
          <a:latin typeface="+mn-lt"/>
          <a:ea typeface="+mn-ea"/>
          <a:cs typeface="+mn-cs"/>
        </a:defRPr>
      </a:lvl8pPr>
      <a:lvl9pPr marL="0" indent="0" algn="l" defTabSz="914354" rtl="0" eaLnBrk="1" latinLnBrk="0" hangingPunct="1">
        <a:lnSpc>
          <a:spcPct val="110000"/>
        </a:lnSpc>
        <a:spcBef>
          <a:spcPts val="0"/>
        </a:spcBef>
        <a:spcAft>
          <a:spcPts val="600"/>
        </a:spcAft>
        <a:buFont typeface="Arial" panose="020B0604020202020204" pitchFamily="34" charset="0"/>
        <a:buNone/>
        <a:defRPr sz="12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224">
          <p15:clr>
            <a:srgbClr val="F26B43"/>
          </p15:clr>
        </p15:guide>
        <p15:guide id="2" pos="5640">
          <p15:clr>
            <a:srgbClr val="F26B43"/>
          </p15:clr>
        </p15:guide>
        <p15:guide id="4">
          <p15:clr>
            <a:srgbClr val="F26B43"/>
          </p15:clr>
        </p15:guide>
        <p15:guide id="5" orient="horz" pos="240">
          <p15:clr>
            <a:srgbClr val="F26B43"/>
          </p15:clr>
        </p15:guide>
        <p15:guide id="6" orient="horz">
          <p15:clr>
            <a:srgbClr val="F26B43"/>
          </p15:clr>
        </p15:guide>
        <p15:guide id="7" pos="7680">
          <p15:clr>
            <a:srgbClr val="F26B43"/>
          </p15:clr>
        </p15:guide>
        <p15:guide id="9" pos="240">
          <p15:clr>
            <a:srgbClr val="F26B43"/>
          </p15:clr>
        </p15:guide>
        <p15:guide id="10" orient="horz" pos="4224">
          <p15:clr>
            <a:srgbClr val="F26B43"/>
          </p15:clr>
        </p15:guide>
        <p15:guide id="11" pos="3840">
          <p15:clr>
            <a:srgbClr val="F26B43"/>
          </p15:clr>
        </p15:guide>
        <p15:guide id="13" pos="2040">
          <p15:clr>
            <a:srgbClr val="F26B43"/>
          </p15:clr>
        </p15:guide>
        <p15:guide id="14" pos="7440">
          <p15:clr>
            <a:srgbClr val="F26B43"/>
          </p15:clr>
        </p15:guide>
        <p15:guide id="15" orient="horz" pos="2232">
          <p15:clr>
            <a:srgbClr val="F26B43"/>
          </p15:clr>
        </p15:guide>
        <p15:guide id="16" orient="horz" pos="3240">
          <p15:clr>
            <a:srgbClr val="F26B43"/>
          </p15:clr>
        </p15:guide>
      </p15:sldGuideLst>
    </p:ext>
  </p:extLst>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381001"/>
            <a:ext cx="11430000" cy="1295401"/>
          </a:xfrm>
          <a:prstGeom prst="rect">
            <a:avLst/>
          </a:prstGeom>
        </p:spPr>
        <p:txBody>
          <a:bodyPr vert="horz" lIns="0" tIns="45720" rIns="0" bIns="0" rtlCol="0" anchor="t" anchorCtr="0">
            <a:normAutofit/>
          </a:bodyPr>
          <a:lstStyle/>
          <a:p>
            <a:r>
              <a:rPr lang="en-US" dirty="0"/>
              <a:t>Click to edit Master title style</a:t>
            </a:r>
          </a:p>
        </p:txBody>
      </p:sp>
      <p:sp>
        <p:nvSpPr>
          <p:cNvPr id="3" name="Text Placeholder 2"/>
          <p:cNvSpPr>
            <a:spLocks noGrp="1"/>
          </p:cNvSpPr>
          <p:nvPr>
            <p:ph type="body" idx="1"/>
          </p:nvPr>
        </p:nvSpPr>
        <p:spPr>
          <a:xfrm>
            <a:off x="381000" y="1828800"/>
            <a:ext cx="11430000" cy="4686300"/>
          </a:xfrm>
          <a:prstGeom prst="rect">
            <a:avLst/>
          </a:prstGeom>
        </p:spPr>
        <p:txBody>
          <a:bodyPr vert="horz" lIns="0" tIns="91440" rIns="0" bIns="45720" rtlCol="0">
            <a:normAutofit/>
          </a:bodyPr>
          <a:lstStyle/>
          <a:p>
            <a:pPr lvl="0"/>
            <a:r>
              <a:rPr lang="en-US" dirty="0"/>
              <a:t>Edit Master text styles</a:t>
            </a:r>
          </a:p>
          <a:p>
            <a:pPr lvl="1"/>
            <a:r>
              <a:rPr lang="en-US" dirty="0"/>
              <a:t>Second level</a:t>
            </a:r>
          </a:p>
        </p:txBody>
      </p:sp>
    </p:spTree>
    <p:extLst>
      <p:ext uri="{BB962C8B-B14F-4D97-AF65-F5344CB8AC3E}">
        <p14:creationId xmlns:p14="http://schemas.microsoft.com/office/powerpoint/2010/main" val="3660008794"/>
      </p:ext>
    </p:extLst>
  </p:cSld>
  <p:clrMap bg1="lt1" tx1="dk1" bg2="lt2" tx2="dk2" accent1="accent1" accent2="accent2" accent3="accent3" accent4="accent4" accent5="accent5" accent6="accent6" hlink="hlink" folHlink="folHlink"/>
  <p:sldLayoutIdLst>
    <p:sldLayoutId id="2147484006" r:id="rId1"/>
  </p:sldLayoutIdLst>
  <p:hf hdr="0" dt="0"/>
  <p:txStyles>
    <p:titleStyle>
      <a:lvl1pPr marL="0" indent="0" algn="l" defTabSz="914377" rtl="0" eaLnBrk="1" latinLnBrk="0" hangingPunct="1">
        <a:lnSpc>
          <a:spcPct val="70000"/>
        </a:lnSpc>
        <a:spcBef>
          <a:spcPct val="0"/>
        </a:spcBef>
        <a:buNone/>
        <a:defRPr sz="4000" b="1" kern="1200" cap="all" baseline="0">
          <a:solidFill>
            <a:schemeClr val="tx1"/>
          </a:solidFill>
          <a:latin typeface="+mj-lt"/>
          <a:ea typeface="+mj-ea"/>
          <a:cs typeface="+mj-cs"/>
        </a:defRPr>
      </a:lvl1pPr>
    </p:titleStyle>
    <p:bodyStyle>
      <a:lvl1pPr marL="0" indent="0" algn="l" defTabSz="914377" rtl="0" eaLnBrk="1" latinLnBrk="0" hangingPunct="1">
        <a:lnSpc>
          <a:spcPct val="85000"/>
        </a:lnSpc>
        <a:spcBef>
          <a:spcPts val="0"/>
        </a:spcBef>
        <a:buFont typeface="Arial" panose="020B0604020202020204" pitchFamily="34" charset="0"/>
        <a:buNone/>
        <a:defRPr sz="1800" b="1" kern="1200" cap="all" baseline="0">
          <a:solidFill>
            <a:schemeClr val="tx1"/>
          </a:solidFill>
          <a:latin typeface="+mj-lt"/>
          <a:ea typeface="+mn-ea"/>
          <a:cs typeface="+mn-cs"/>
        </a:defRPr>
      </a:lvl1pPr>
      <a:lvl2pPr marL="0" indent="0" algn="l" defTabSz="914377" rtl="0" eaLnBrk="1" latinLnBrk="0" hangingPunct="1">
        <a:lnSpc>
          <a:spcPct val="90000"/>
        </a:lnSpc>
        <a:spcBef>
          <a:spcPts val="0"/>
        </a:spcBef>
        <a:spcAft>
          <a:spcPts val="1200"/>
        </a:spcAft>
        <a:buFont typeface="Arial" panose="020B0604020202020204" pitchFamily="34" charset="0"/>
        <a:buNone/>
        <a:defRPr sz="2800" kern="1200">
          <a:solidFill>
            <a:schemeClr val="tx1"/>
          </a:solidFill>
          <a:latin typeface="+mn-lt"/>
          <a:ea typeface="+mn-ea"/>
          <a:cs typeface="+mn-cs"/>
        </a:defRPr>
      </a:lvl2pPr>
      <a:lvl3pPr marL="0" indent="0" algn="l" defTabSz="914377" rtl="0" eaLnBrk="1" latinLnBrk="0" hangingPunct="1">
        <a:lnSpc>
          <a:spcPct val="110000"/>
        </a:lnSpc>
        <a:spcBef>
          <a:spcPts val="0"/>
        </a:spcBef>
        <a:spcAft>
          <a:spcPts val="900"/>
        </a:spcAft>
        <a:buFont typeface="Arial" panose="020B0604020202020204" pitchFamily="34" charset="0"/>
        <a:buNone/>
        <a:defRPr sz="1800" kern="1200">
          <a:solidFill>
            <a:schemeClr val="tx1"/>
          </a:solidFill>
          <a:latin typeface="+mn-lt"/>
          <a:ea typeface="+mn-ea"/>
          <a:cs typeface="+mn-cs"/>
        </a:defRPr>
      </a:lvl3pPr>
      <a:lvl4pPr marL="173034" indent="-169858" algn="l" defTabSz="914377" rtl="0" eaLnBrk="1" latinLnBrk="0" hangingPunct="1">
        <a:lnSpc>
          <a:spcPct val="11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346066" indent="-177796" algn="l" defTabSz="914377" rtl="0" eaLnBrk="1" latinLnBrk="0" hangingPunct="1">
        <a:lnSpc>
          <a:spcPct val="110000"/>
        </a:lnSpc>
        <a:spcBef>
          <a:spcPts val="0"/>
        </a:spcBef>
        <a:spcAft>
          <a:spcPts val="0"/>
        </a:spcAft>
        <a:buFont typeface="Graphik" panose="020B0503030202060203" pitchFamily="34" charset="0"/>
        <a:buChar char="–"/>
        <a:defRPr sz="1400" kern="1200">
          <a:solidFill>
            <a:schemeClr val="tx1"/>
          </a:solidFill>
          <a:latin typeface="+mn-lt"/>
          <a:ea typeface="+mn-ea"/>
          <a:cs typeface="+mn-cs"/>
        </a:defRPr>
      </a:lvl5pPr>
      <a:lvl6pPr marL="512750" indent="-173034" algn="l" defTabSz="914377"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0" indent="0" algn="l" defTabSz="914377" rtl="0" eaLnBrk="1" latinLnBrk="0" hangingPunct="1">
        <a:lnSpc>
          <a:spcPct val="90000"/>
        </a:lnSpc>
        <a:spcBef>
          <a:spcPts val="800"/>
        </a:spcBef>
        <a:buFont typeface="Arial" panose="020B0604020202020204" pitchFamily="34" charset="0"/>
        <a:buNone/>
        <a:defRPr sz="1200" b="1" kern="1200" cap="all" baseline="0">
          <a:solidFill>
            <a:schemeClr val="tx1"/>
          </a:solidFill>
          <a:latin typeface="+mj-lt"/>
          <a:ea typeface="+mn-ea"/>
          <a:cs typeface="+mn-cs"/>
        </a:defRPr>
      </a:lvl7pPr>
      <a:lvl8pPr marL="0" indent="0" algn="l" defTabSz="914377" rtl="0" eaLnBrk="1" latinLnBrk="0" hangingPunct="1">
        <a:lnSpc>
          <a:spcPct val="100000"/>
        </a:lnSpc>
        <a:spcBef>
          <a:spcPts val="0"/>
        </a:spcBef>
        <a:spcAft>
          <a:spcPts val="800"/>
        </a:spcAft>
        <a:buFont typeface="Arial" panose="020B0604020202020204" pitchFamily="34" charset="0"/>
        <a:buNone/>
        <a:defRPr sz="1800" kern="1200" baseline="0">
          <a:solidFill>
            <a:schemeClr val="tx1"/>
          </a:solidFill>
          <a:latin typeface="+mn-lt"/>
          <a:ea typeface="+mn-ea"/>
          <a:cs typeface="+mn-cs"/>
        </a:defRPr>
      </a:lvl8pPr>
      <a:lvl9pPr marL="0" indent="0" algn="l" defTabSz="914377" rtl="0" eaLnBrk="1" latinLnBrk="0" hangingPunct="1">
        <a:lnSpc>
          <a:spcPct val="110000"/>
        </a:lnSpc>
        <a:spcBef>
          <a:spcPts val="0"/>
        </a:spcBef>
        <a:spcAft>
          <a:spcPts val="600"/>
        </a:spcAft>
        <a:buFont typeface="Arial" panose="020B0604020202020204" pitchFamily="34" charset="0"/>
        <a:buNone/>
        <a:defRPr sz="12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224">
          <p15:clr>
            <a:srgbClr val="F26B43"/>
          </p15:clr>
        </p15:guide>
        <p15:guide id="2" pos="5640">
          <p15:clr>
            <a:srgbClr val="F26B43"/>
          </p15:clr>
        </p15:guide>
        <p15:guide id="4">
          <p15:clr>
            <a:srgbClr val="F26B43"/>
          </p15:clr>
        </p15:guide>
        <p15:guide id="5" orient="horz" pos="240">
          <p15:clr>
            <a:srgbClr val="F26B43"/>
          </p15:clr>
        </p15:guide>
        <p15:guide id="6" orient="horz">
          <p15:clr>
            <a:srgbClr val="F26B43"/>
          </p15:clr>
        </p15:guide>
        <p15:guide id="7" pos="7680">
          <p15:clr>
            <a:srgbClr val="F26B43"/>
          </p15:clr>
        </p15:guide>
        <p15:guide id="9" pos="240">
          <p15:clr>
            <a:srgbClr val="F26B43"/>
          </p15:clr>
        </p15:guide>
        <p15:guide id="10" orient="horz" pos="4224">
          <p15:clr>
            <a:srgbClr val="F26B43"/>
          </p15:clr>
        </p15:guide>
        <p15:guide id="11" pos="3840">
          <p15:clr>
            <a:srgbClr val="F26B43"/>
          </p15:clr>
        </p15:guide>
        <p15:guide id="13" pos="2040">
          <p15:clr>
            <a:srgbClr val="F26B43"/>
          </p15:clr>
        </p15:guide>
        <p15:guide id="14" pos="7440">
          <p15:clr>
            <a:srgbClr val="F26B43"/>
          </p15:clr>
        </p15:guide>
        <p15:guide id="15" orient="horz" pos="2232">
          <p15:clr>
            <a:srgbClr val="F26B43"/>
          </p15:clr>
        </p15:guide>
        <p15:guide id="16" orient="horz" pos="3240">
          <p15:clr>
            <a:srgbClr val="F26B43"/>
          </p15:clr>
        </p15:guide>
      </p15:sldGuideLst>
    </p:ext>
  </p:extLst>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381002"/>
            <a:ext cx="11430000" cy="1295401"/>
          </a:xfrm>
          <a:prstGeom prst="rect">
            <a:avLst/>
          </a:prstGeom>
        </p:spPr>
        <p:txBody>
          <a:bodyPr vert="horz" lIns="0" tIns="45720" rIns="0" bIns="0" rtlCol="0" anchor="t" anchorCtr="0">
            <a:normAutofit/>
          </a:bodyPr>
          <a:lstStyle/>
          <a:p>
            <a:r>
              <a:rPr lang="en-US" dirty="0"/>
              <a:t>Click to edit Master title style</a:t>
            </a:r>
          </a:p>
        </p:txBody>
      </p:sp>
      <p:sp>
        <p:nvSpPr>
          <p:cNvPr id="3" name="Text Placeholder 2"/>
          <p:cNvSpPr>
            <a:spLocks noGrp="1"/>
          </p:cNvSpPr>
          <p:nvPr>
            <p:ph type="body" idx="1"/>
          </p:nvPr>
        </p:nvSpPr>
        <p:spPr>
          <a:xfrm>
            <a:off x="381000" y="1828801"/>
            <a:ext cx="11430000" cy="4686300"/>
          </a:xfrm>
          <a:prstGeom prst="rect">
            <a:avLst/>
          </a:prstGeom>
        </p:spPr>
        <p:txBody>
          <a:bodyPr vert="horz" lIns="0" tIns="91440" rIns="0" bIns="45720" rtlCol="0">
            <a:normAutofit/>
          </a:bodyPr>
          <a:lstStyle/>
          <a:p>
            <a:pPr lvl="0"/>
            <a:r>
              <a:rPr lang="en-US" dirty="0"/>
              <a:t>Edit Master text styles</a:t>
            </a:r>
          </a:p>
          <a:p>
            <a:pPr lvl="1"/>
            <a:r>
              <a:rPr lang="en-US" dirty="0"/>
              <a:t>Second level</a:t>
            </a:r>
          </a:p>
        </p:txBody>
      </p:sp>
    </p:spTree>
    <p:extLst>
      <p:ext uri="{BB962C8B-B14F-4D97-AF65-F5344CB8AC3E}">
        <p14:creationId xmlns:p14="http://schemas.microsoft.com/office/powerpoint/2010/main" val="2772266989"/>
      </p:ext>
    </p:extLst>
  </p:cSld>
  <p:clrMap bg1="lt1" tx1="dk1" bg2="lt2" tx2="dk2" accent1="accent1" accent2="accent2" accent3="accent3" accent4="accent4" accent5="accent5" accent6="accent6" hlink="hlink" folHlink="folHlink"/>
  <p:hf hdr="0"/>
  <p:txStyles>
    <p:titleStyle>
      <a:lvl1pPr marL="0" indent="0" algn="l" defTabSz="913828" rtl="0" eaLnBrk="1" latinLnBrk="0" hangingPunct="1">
        <a:lnSpc>
          <a:spcPct val="70000"/>
        </a:lnSpc>
        <a:spcBef>
          <a:spcPct val="0"/>
        </a:spcBef>
        <a:buNone/>
        <a:defRPr sz="3997" b="1" kern="1200" cap="all" baseline="0">
          <a:solidFill>
            <a:schemeClr val="tx1"/>
          </a:solidFill>
          <a:latin typeface="+mj-lt"/>
          <a:ea typeface="+mj-ea"/>
          <a:cs typeface="+mj-cs"/>
        </a:defRPr>
      </a:lvl1pPr>
    </p:titleStyle>
    <p:bodyStyle>
      <a:lvl1pPr marL="0" indent="0" algn="l" defTabSz="913828" rtl="0" eaLnBrk="1" latinLnBrk="0" hangingPunct="1">
        <a:lnSpc>
          <a:spcPct val="85000"/>
        </a:lnSpc>
        <a:spcBef>
          <a:spcPts val="0"/>
        </a:spcBef>
        <a:buFont typeface="Arial" panose="020B0604020202020204" pitchFamily="34" charset="0"/>
        <a:buNone/>
        <a:defRPr sz="1799" b="1" kern="1200" cap="all" baseline="0">
          <a:solidFill>
            <a:schemeClr val="tx1"/>
          </a:solidFill>
          <a:latin typeface="+mj-lt"/>
          <a:ea typeface="+mn-ea"/>
          <a:cs typeface="+mn-cs"/>
        </a:defRPr>
      </a:lvl1pPr>
      <a:lvl2pPr marL="0" indent="0" algn="l" defTabSz="913828" rtl="0" eaLnBrk="1" latinLnBrk="0" hangingPunct="1">
        <a:lnSpc>
          <a:spcPct val="90000"/>
        </a:lnSpc>
        <a:spcBef>
          <a:spcPts val="0"/>
        </a:spcBef>
        <a:spcAft>
          <a:spcPts val="1200"/>
        </a:spcAft>
        <a:buFont typeface="Arial" panose="020B0604020202020204" pitchFamily="34" charset="0"/>
        <a:buNone/>
        <a:defRPr sz="2798" kern="1200">
          <a:solidFill>
            <a:schemeClr val="tx1"/>
          </a:solidFill>
          <a:latin typeface="+mn-lt"/>
          <a:ea typeface="+mn-ea"/>
          <a:cs typeface="+mn-cs"/>
        </a:defRPr>
      </a:lvl2pPr>
      <a:lvl3pPr marL="0" indent="0" algn="l" defTabSz="913828" rtl="0" eaLnBrk="1" latinLnBrk="0" hangingPunct="1">
        <a:lnSpc>
          <a:spcPct val="110000"/>
        </a:lnSpc>
        <a:spcBef>
          <a:spcPts val="0"/>
        </a:spcBef>
        <a:spcAft>
          <a:spcPts val="900"/>
        </a:spcAft>
        <a:buFont typeface="Arial" panose="020B0604020202020204" pitchFamily="34" charset="0"/>
        <a:buNone/>
        <a:defRPr sz="1799" kern="1200">
          <a:solidFill>
            <a:schemeClr val="tx1"/>
          </a:solidFill>
          <a:latin typeface="+mn-lt"/>
          <a:ea typeface="+mn-ea"/>
          <a:cs typeface="+mn-cs"/>
        </a:defRPr>
      </a:lvl3pPr>
      <a:lvl4pPr marL="172930" indent="-169756" algn="l" defTabSz="913828" rtl="0" eaLnBrk="1" latinLnBrk="0" hangingPunct="1">
        <a:lnSpc>
          <a:spcPct val="110000"/>
        </a:lnSpc>
        <a:spcBef>
          <a:spcPts val="0"/>
        </a:spcBef>
        <a:spcAft>
          <a:spcPts val="0"/>
        </a:spcAft>
        <a:buFont typeface="Arial" panose="020B0604020202020204" pitchFamily="34" charset="0"/>
        <a:buChar char="•"/>
        <a:defRPr sz="1799" kern="1200">
          <a:solidFill>
            <a:schemeClr val="tx1"/>
          </a:solidFill>
          <a:latin typeface="+mn-lt"/>
          <a:ea typeface="+mn-ea"/>
          <a:cs typeface="+mn-cs"/>
        </a:defRPr>
      </a:lvl4pPr>
      <a:lvl5pPr marL="345859" indent="-177689" algn="l" defTabSz="913828" rtl="0" eaLnBrk="1" latinLnBrk="0" hangingPunct="1">
        <a:lnSpc>
          <a:spcPct val="110000"/>
        </a:lnSpc>
        <a:spcBef>
          <a:spcPts val="0"/>
        </a:spcBef>
        <a:spcAft>
          <a:spcPts val="0"/>
        </a:spcAft>
        <a:buFont typeface="Graphik" panose="020B0503030202060203" pitchFamily="34" charset="0"/>
        <a:buChar char="–"/>
        <a:defRPr sz="1399" kern="1200">
          <a:solidFill>
            <a:schemeClr val="tx1"/>
          </a:solidFill>
          <a:latin typeface="+mn-lt"/>
          <a:ea typeface="+mn-ea"/>
          <a:cs typeface="+mn-cs"/>
        </a:defRPr>
      </a:lvl5pPr>
      <a:lvl6pPr marL="512442" indent="-172930" algn="l" defTabSz="913828" rtl="0" eaLnBrk="1" latinLnBrk="0" hangingPunct="1">
        <a:lnSpc>
          <a:spcPct val="90000"/>
        </a:lnSpc>
        <a:spcBef>
          <a:spcPts val="500"/>
        </a:spcBef>
        <a:buFont typeface="Arial" panose="020B0604020202020204" pitchFamily="34" charset="0"/>
        <a:buChar char="•"/>
        <a:defRPr sz="1399" kern="1200">
          <a:solidFill>
            <a:schemeClr val="tx1"/>
          </a:solidFill>
          <a:latin typeface="+mn-lt"/>
          <a:ea typeface="+mn-ea"/>
          <a:cs typeface="+mn-cs"/>
        </a:defRPr>
      </a:lvl6pPr>
      <a:lvl7pPr marL="0" indent="0" algn="l" defTabSz="913828" rtl="0" eaLnBrk="1" latinLnBrk="0" hangingPunct="1">
        <a:lnSpc>
          <a:spcPct val="90000"/>
        </a:lnSpc>
        <a:spcBef>
          <a:spcPts val="800"/>
        </a:spcBef>
        <a:buFont typeface="Arial" panose="020B0604020202020204" pitchFamily="34" charset="0"/>
        <a:buNone/>
        <a:defRPr sz="1200" b="1" kern="1200" cap="all" baseline="0">
          <a:solidFill>
            <a:schemeClr val="tx1"/>
          </a:solidFill>
          <a:latin typeface="+mj-lt"/>
          <a:ea typeface="+mn-ea"/>
          <a:cs typeface="+mn-cs"/>
        </a:defRPr>
      </a:lvl7pPr>
      <a:lvl8pPr marL="0" indent="0" algn="l" defTabSz="913828" rtl="0" eaLnBrk="1" latinLnBrk="0" hangingPunct="1">
        <a:lnSpc>
          <a:spcPct val="100000"/>
        </a:lnSpc>
        <a:spcBef>
          <a:spcPts val="0"/>
        </a:spcBef>
        <a:spcAft>
          <a:spcPts val="800"/>
        </a:spcAft>
        <a:buFont typeface="Arial" panose="020B0604020202020204" pitchFamily="34" charset="0"/>
        <a:buNone/>
        <a:defRPr sz="1799" kern="1200" baseline="0">
          <a:solidFill>
            <a:schemeClr val="tx1"/>
          </a:solidFill>
          <a:latin typeface="+mn-lt"/>
          <a:ea typeface="+mn-ea"/>
          <a:cs typeface="+mn-cs"/>
        </a:defRPr>
      </a:lvl8pPr>
      <a:lvl9pPr marL="0" indent="0" algn="l" defTabSz="913828" rtl="0" eaLnBrk="1" latinLnBrk="0" hangingPunct="1">
        <a:lnSpc>
          <a:spcPct val="110000"/>
        </a:lnSpc>
        <a:spcBef>
          <a:spcPts val="0"/>
        </a:spcBef>
        <a:spcAft>
          <a:spcPts val="600"/>
        </a:spcAft>
        <a:buFont typeface="Arial" panose="020B0604020202020204" pitchFamily="34" charset="0"/>
        <a:buNone/>
        <a:defRPr sz="1200" kern="1200">
          <a:solidFill>
            <a:schemeClr val="tx1"/>
          </a:solidFill>
          <a:latin typeface="+mn-lt"/>
          <a:ea typeface="+mn-ea"/>
          <a:cs typeface="+mn-cs"/>
        </a:defRPr>
      </a:lvl9pPr>
    </p:bodyStyle>
    <p:otherStyle>
      <a:defPPr>
        <a:defRPr lang="en-US"/>
      </a:defPPr>
      <a:lvl1pPr marL="0" algn="l" defTabSz="913828" rtl="0" eaLnBrk="1" latinLnBrk="0" hangingPunct="1">
        <a:defRPr sz="1799" kern="1200">
          <a:solidFill>
            <a:schemeClr val="tx1"/>
          </a:solidFill>
          <a:latin typeface="+mn-lt"/>
          <a:ea typeface="+mn-ea"/>
          <a:cs typeface="+mn-cs"/>
        </a:defRPr>
      </a:lvl1pPr>
      <a:lvl2pPr marL="456915" algn="l" defTabSz="913828" rtl="0" eaLnBrk="1" latinLnBrk="0" hangingPunct="1">
        <a:defRPr sz="1799" kern="1200">
          <a:solidFill>
            <a:schemeClr val="tx1"/>
          </a:solidFill>
          <a:latin typeface="+mn-lt"/>
          <a:ea typeface="+mn-ea"/>
          <a:cs typeface="+mn-cs"/>
        </a:defRPr>
      </a:lvl2pPr>
      <a:lvl3pPr marL="913828" algn="l" defTabSz="913828" rtl="0" eaLnBrk="1" latinLnBrk="0" hangingPunct="1">
        <a:defRPr sz="1799" kern="1200">
          <a:solidFill>
            <a:schemeClr val="tx1"/>
          </a:solidFill>
          <a:latin typeface="+mn-lt"/>
          <a:ea typeface="+mn-ea"/>
          <a:cs typeface="+mn-cs"/>
        </a:defRPr>
      </a:lvl3pPr>
      <a:lvl4pPr marL="1370743" algn="l" defTabSz="913828" rtl="0" eaLnBrk="1" latinLnBrk="0" hangingPunct="1">
        <a:defRPr sz="1799" kern="1200">
          <a:solidFill>
            <a:schemeClr val="tx1"/>
          </a:solidFill>
          <a:latin typeface="+mn-lt"/>
          <a:ea typeface="+mn-ea"/>
          <a:cs typeface="+mn-cs"/>
        </a:defRPr>
      </a:lvl4pPr>
      <a:lvl5pPr marL="1827656" algn="l" defTabSz="913828" rtl="0" eaLnBrk="1" latinLnBrk="0" hangingPunct="1">
        <a:defRPr sz="1799" kern="1200">
          <a:solidFill>
            <a:schemeClr val="tx1"/>
          </a:solidFill>
          <a:latin typeface="+mn-lt"/>
          <a:ea typeface="+mn-ea"/>
          <a:cs typeface="+mn-cs"/>
        </a:defRPr>
      </a:lvl5pPr>
      <a:lvl6pPr marL="2284572" algn="l" defTabSz="913828" rtl="0" eaLnBrk="1" latinLnBrk="0" hangingPunct="1">
        <a:defRPr sz="1799" kern="1200">
          <a:solidFill>
            <a:schemeClr val="tx1"/>
          </a:solidFill>
          <a:latin typeface="+mn-lt"/>
          <a:ea typeface="+mn-ea"/>
          <a:cs typeface="+mn-cs"/>
        </a:defRPr>
      </a:lvl6pPr>
      <a:lvl7pPr marL="2741486" algn="l" defTabSz="913828" rtl="0" eaLnBrk="1" latinLnBrk="0" hangingPunct="1">
        <a:defRPr sz="1799" kern="1200">
          <a:solidFill>
            <a:schemeClr val="tx1"/>
          </a:solidFill>
          <a:latin typeface="+mn-lt"/>
          <a:ea typeface="+mn-ea"/>
          <a:cs typeface="+mn-cs"/>
        </a:defRPr>
      </a:lvl7pPr>
      <a:lvl8pPr marL="3198400" algn="l" defTabSz="913828" rtl="0" eaLnBrk="1" latinLnBrk="0" hangingPunct="1">
        <a:defRPr sz="1799" kern="1200">
          <a:solidFill>
            <a:schemeClr val="tx1"/>
          </a:solidFill>
          <a:latin typeface="+mn-lt"/>
          <a:ea typeface="+mn-ea"/>
          <a:cs typeface="+mn-cs"/>
        </a:defRPr>
      </a:lvl8pPr>
      <a:lvl9pPr marL="3655315" algn="l" defTabSz="913828" rtl="0" eaLnBrk="1" latinLnBrk="0" hangingPunct="1">
        <a:defRPr sz="1799"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224">
          <p15:clr>
            <a:srgbClr val="F26B43"/>
          </p15:clr>
        </p15:guide>
        <p15:guide id="2" pos="5640">
          <p15:clr>
            <a:srgbClr val="F26B43"/>
          </p15:clr>
        </p15:guide>
        <p15:guide id="4">
          <p15:clr>
            <a:srgbClr val="F26B43"/>
          </p15:clr>
        </p15:guide>
        <p15:guide id="5" orient="horz" pos="240">
          <p15:clr>
            <a:srgbClr val="F26B43"/>
          </p15:clr>
        </p15:guide>
        <p15:guide id="6" orient="horz">
          <p15:clr>
            <a:srgbClr val="F26B43"/>
          </p15:clr>
        </p15:guide>
        <p15:guide id="7" pos="7680">
          <p15:clr>
            <a:srgbClr val="F26B43"/>
          </p15:clr>
        </p15:guide>
        <p15:guide id="9" pos="240">
          <p15:clr>
            <a:srgbClr val="F26B43"/>
          </p15:clr>
        </p15:guide>
        <p15:guide id="10" orient="horz" pos="4224">
          <p15:clr>
            <a:srgbClr val="F26B43"/>
          </p15:clr>
        </p15:guide>
        <p15:guide id="11" pos="3840">
          <p15:clr>
            <a:srgbClr val="F26B43"/>
          </p15:clr>
        </p15:guide>
        <p15:guide id="13" pos="2040">
          <p15:clr>
            <a:srgbClr val="F26B43"/>
          </p15:clr>
        </p15:guide>
        <p15:guide id="14" pos="7440">
          <p15:clr>
            <a:srgbClr val="F26B43"/>
          </p15:clr>
        </p15:guide>
        <p15:guide id="15" orient="horz" pos="2232">
          <p15:clr>
            <a:srgbClr val="F26B43"/>
          </p15:clr>
        </p15:guide>
        <p15:guide id="16" orient="horz" pos="3240">
          <p15:clr>
            <a:srgbClr val="F26B43"/>
          </p15:clr>
        </p15:guide>
      </p15:sldGuideLst>
    </p:ext>
  </p:extLst>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6" name="Objekt 5" hidden="1"/>
          <p:cNvGraphicFramePr>
            <a:graphicFrameLocks noChangeAspect="1"/>
          </p:cNvGraphicFramePr>
          <p:nvPr userDrawn="1">
            <p:custDataLst>
              <p:tags r:id="rId16"/>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5855" name="think-cell Slide" r:id="rId18" imgW="425" imgH="426" progId="TCLayout.ActiveDocument.1">
                  <p:embed/>
                </p:oleObj>
              </mc:Choice>
              <mc:Fallback>
                <p:oleObj name="think-cell Slide" r:id="rId18" imgW="425" imgH="426" progId="TCLayout.ActiveDocument.1">
                  <p:embed/>
                  <p:pic>
                    <p:nvPicPr>
                      <p:cNvPr id="6" name="Objekt 5" hidden="1"/>
                      <p:cNvPicPr/>
                      <p:nvPr/>
                    </p:nvPicPr>
                    <p:blipFill>
                      <a:blip r:embed="rId19"/>
                      <a:stretch>
                        <a:fillRect/>
                      </a:stretch>
                    </p:blipFill>
                    <p:spPr>
                      <a:xfrm>
                        <a:off x="1588" y="1588"/>
                        <a:ext cx="1587" cy="1587"/>
                      </a:xfrm>
                      <a:prstGeom prst="rect">
                        <a:avLst/>
                      </a:prstGeom>
                    </p:spPr>
                  </p:pic>
                </p:oleObj>
              </mc:Fallback>
            </mc:AlternateContent>
          </a:graphicData>
        </a:graphic>
      </p:graphicFrame>
      <p:sp>
        <p:nvSpPr>
          <p:cNvPr id="8" name="Rechteck 7" hidden="1">
            <a:extLst>
              <a:ext uri="{FF2B5EF4-FFF2-40B4-BE49-F238E27FC236}">
                <a16:creationId xmlns:a16="http://schemas.microsoft.com/office/drawing/2014/main" id="{C991D957-48C5-4C2F-9B69-591658D44EF2}"/>
              </a:ext>
            </a:extLst>
          </p:cNvPr>
          <p:cNvSpPr/>
          <p:nvPr userDrawn="1">
            <p:custDataLst>
              <p:tags r:id="rId17"/>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70000"/>
              </a:lnSpc>
              <a:spcBef>
                <a:spcPct val="0"/>
              </a:spcBef>
              <a:spcAft>
                <a:spcPct val="0"/>
              </a:spcAft>
            </a:pPr>
            <a:endParaRPr lang="de-DE" sz="4000" b="0" i="0" baseline="0" dirty="0">
              <a:latin typeface="Graphik Black" panose="020B0A03030202060203" pitchFamily="34" charset="0"/>
              <a:ea typeface="+mj-ea"/>
              <a:cs typeface="+mj-cs"/>
              <a:sym typeface="Graphik Black" panose="020B0A03030202060203" pitchFamily="34" charset="0"/>
            </a:endParaRPr>
          </a:p>
        </p:txBody>
      </p:sp>
      <p:sp>
        <p:nvSpPr>
          <p:cNvPr id="2" name="Title Placeholder 1"/>
          <p:cNvSpPr>
            <a:spLocks noGrp="1"/>
          </p:cNvSpPr>
          <p:nvPr>
            <p:ph type="title"/>
          </p:nvPr>
        </p:nvSpPr>
        <p:spPr>
          <a:xfrm>
            <a:off x="381000" y="381001"/>
            <a:ext cx="11430000" cy="1295401"/>
          </a:xfrm>
          <a:prstGeom prst="rect">
            <a:avLst/>
          </a:prstGeom>
        </p:spPr>
        <p:txBody>
          <a:bodyPr vert="horz" lIns="0" tIns="45720" rIns="0" bIns="0" rtlCol="0" anchor="t" anchorCtr="0">
            <a:noAutofit/>
          </a:bodyPr>
          <a:lstStyle/>
          <a:p>
            <a:r>
              <a:rPr lang="de-DE" dirty="0"/>
              <a:t>Mastertitelformat bearbeiten</a:t>
            </a:r>
            <a:endParaRPr lang="en-US" dirty="0"/>
          </a:p>
        </p:txBody>
      </p:sp>
      <p:sp>
        <p:nvSpPr>
          <p:cNvPr id="3" name="Text Placeholder 2"/>
          <p:cNvSpPr>
            <a:spLocks noGrp="1"/>
          </p:cNvSpPr>
          <p:nvPr>
            <p:ph type="body" idx="1"/>
          </p:nvPr>
        </p:nvSpPr>
        <p:spPr>
          <a:xfrm>
            <a:off x="381000" y="1808163"/>
            <a:ext cx="11430000" cy="4357687"/>
          </a:xfrm>
          <a:prstGeom prst="rect">
            <a:avLst/>
          </a:prstGeom>
        </p:spPr>
        <p:txBody>
          <a:bodyPr vert="horz" lIns="0" tIns="0" rIns="0" bIns="0" rtlCol="0">
            <a:noAutofit/>
          </a:bodyPr>
          <a:lstStyle/>
          <a:p>
            <a:pPr lvl="0"/>
            <a:r>
              <a:rPr lang="en-US" dirty="0"/>
              <a:t>Edit Master text styles 1</a:t>
            </a:r>
          </a:p>
          <a:p>
            <a:pPr lvl="1"/>
            <a:r>
              <a:rPr lang="en-US" dirty="0"/>
              <a:t>Text 2</a:t>
            </a:r>
          </a:p>
          <a:p>
            <a:pPr lvl="2"/>
            <a:r>
              <a:rPr lang="en-US" dirty="0"/>
              <a:t>Text 3</a:t>
            </a:r>
          </a:p>
          <a:p>
            <a:pPr lvl="3"/>
            <a:r>
              <a:rPr lang="en-US" dirty="0"/>
              <a:t>Text 4</a:t>
            </a:r>
          </a:p>
          <a:p>
            <a:pPr lvl="4"/>
            <a:r>
              <a:rPr lang="en-US" dirty="0"/>
              <a:t>Text 5</a:t>
            </a:r>
          </a:p>
        </p:txBody>
      </p:sp>
      <p:sp>
        <p:nvSpPr>
          <p:cNvPr id="4" name="Slide Number Placeholder 5"/>
          <p:cNvSpPr>
            <a:spLocks noGrp="1"/>
          </p:cNvSpPr>
          <p:nvPr>
            <p:ph type="sldNum" sz="quarter" idx="4"/>
          </p:nvPr>
        </p:nvSpPr>
        <p:spPr>
          <a:xfrm>
            <a:off x="11048804" y="6407924"/>
            <a:ext cx="770951" cy="138499"/>
          </a:xfrm>
          <a:prstGeom prst="rect">
            <a:avLst/>
          </a:prstGeom>
        </p:spPr>
        <p:txBody>
          <a:bodyPr vert="horz" lIns="0" tIns="0" rIns="0" bIns="0" rtlCol="0" anchor="ctr" anchorCtr="0"/>
          <a:lstStyle>
            <a:lvl1pPr algn="r">
              <a:defRPr sz="900" b="0" i="0">
                <a:solidFill>
                  <a:schemeClr val="tx2"/>
                </a:solidFill>
                <a:latin typeface="Graphik" panose="020B0503030202060203" pitchFamily="34" charset="0"/>
                <a:sym typeface="Graphik" panose="020B0503030202060203" pitchFamily="34" charset="0"/>
              </a:defRPr>
            </a:lvl1pPr>
          </a:lstStyle>
          <a:p>
            <a:fld id="{0D558541-60C9-42A2-8392-FF12533A6B7A}" type="slidenum">
              <a:rPr lang="en-US" smtClean="0">
                <a:solidFill>
                  <a:srgbClr val="919191"/>
                </a:solidFill>
              </a:rPr>
              <a:pPr/>
              <a:t>‹#›</a:t>
            </a:fld>
            <a:endParaRPr lang="en-US" dirty="0">
              <a:solidFill>
                <a:srgbClr val="919191"/>
              </a:solidFill>
            </a:endParaRPr>
          </a:p>
        </p:txBody>
      </p:sp>
      <p:sp>
        <p:nvSpPr>
          <p:cNvPr id="5" name="Footer Placeholder 3"/>
          <p:cNvSpPr>
            <a:spLocks noGrp="1"/>
          </p:cNvSpPr>
          <p:nvPr>
            <p:ph type="ftr" sz="quarter" idx="3"/>
          </p:nvPr>
        </p:nvSpPr>
        <p:spPr>
          <a:xfrm>
            <a:off x="381000" y="6407924"/>
            <a:ext cx="2916000" cy="138499"/>
          </a:xfrm>
          <a:prstGeom prst="rect">
            <a:avLst/>
          </a:prstGeom>
        </p:spPr>
        <p:txBody>
          <a:bodyPr vert="horz" wrap="square" lIns="0" tIns="0" rIns="0" bIns="0" rtlCol="0">
            <a:spAutoFit/>
          </a:bodyPr>
          <a:lstStyle>
            <a:lvl1pPr algn="l">
              <a:defRPr lang="en-AU" sz="900" b="0" i="0">
                <a:solidFill>
                  <a:schemeClr val="tx2"/>
                </a:solidFill>
                <a:latin typeface="Graphik" panose="020B0503030202060203" pitchFamily="34" charset="0"/>
                <a:sym typeface="Graphik" panose="020B0503030202060203" pitchFamily="34" charset="0"/>
              </a:defRPr>
            </a:lvl1pPr>
          </a:lstStyle>
          <a:p>
            <a:pPr defTabSz="1087106"/>
            <a:r>
              <a:rPr lang="en-US" dirty="0">
                <a:solidFill>
                  <a:srgbClr val="919191"/>
                </a:solidFill>
              </a:rPr>
              <a:t>Copyright © 2019 Accenture All rights reserved.</a:t>
            </a:r>
          </a:p>
        </p:txBody>
      </p:sp>
      <p:sp>
        <p:nvSpPr>
          <p:cNvPr id="9" name="Footer Placeholder 3">
            <a:extLst>
              <a:ext uri="{FF2B5EF4-FFF2-40B4-BE49-F238E27FC236}">
                <a16:creationId xmlns:a16="http://schemas.microsoft.com/office/drawing/2014/main" id="{4B3AEA67-1049-4364-B0E8-112F3F62A108}"/>
              </a:ext>
            </a:extLst>
          </p:cNvPr>
          <p:cNvSpPr txBox="1">
            <a:spLocks/>
          </p:cNvSpPr>
          <p:nvPr userDrawn="1"/>
        </p:nvSpPr>
        <p:spPr>
          <a:xfrm>
            <a:off x="6764388" y="6407924"/>
            <a:ext cx="4114800" cy="138499"/>
          </a:xfrm>
          <a:prstGeom prst="rect">
            <a:avLst/>
          </a:prstGeom>
        </p:spPr>
        <p:txBody>
          <a:bodyPr vert="horz" wrap="square" lIns="0" tIns="0" rIns="0" bIns="0" rtlCol="0">
            <a:spAutoFit/>
          </a:bodyPr>
          <a:lstStyle>
            <a:defPPr>
              <a:defRPr lang="en-US"/>
            </a:defPPr>
            <a:lvl1pPr marL="0" algn="l" defTabSz="914400" rtl="0" eaLnBrk="1" latinLnBrk="0" hangingPunct="1">
              <a:defRPr lang="en-AU" sz="900" b="0" i="0" kern="1200">
                <a:solidFill>
                  <a:schemeClr val="tx2"/>
                </a:solidFill>
                <a:latin typeface="Graphik" panose="020B0503030202060203" pitchFamily="34" charset="0"/>
                <a:ea typeface="+mn-ea"/>
                <a:cs typeface="+mn-cs"/>
                <a:sym typeface="Graphik" panose="020B050303020206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1087106"/>
            <a:r>
              <a:rPr lang="en-US" dirty="0">
                <a:solidFill>
                  <a:srgbClr val="919191"/>
                </a:solidFill>
              </a:rPr>
              <a:t>*** Internal Use Only *** </a:t>
            </a:r>
          </a:p>
        </p:txBody>
      </p:sp>
    </p:spTree>
    <p:extLst>
      <p:ext uri="{BB962C8B-B14F-4D97-AF65-F5344CB8AC3E}">
        <p14:creationId xmlns:p14="http://schemas.microsoft.com/office/powerpoint/2010/main" val="2508630832"/>
      </p:ext>
    </p:extLst>
  </p:cSld>
  <p:clrMap bg1="lt1" tx1="dk1" bg2="lt2" tx2="dk2" accent1="accent1" accent2="accent2" accent3="accent3" accent4="accent4" accent5="accent5" accent6="accent6" hlink="hlink" folHlink="folHlink"/>
  <p:sldLayoutIdLst>
    <p:sldLayoutId id="2147484017" r:id="rId1"/>
    <p:sldLayoutId id="2147484018" r:id="rId2"/>
    <p:sldLayoutId id="2147484019" r:id="rId3"/>
    <p:sldLayoutId id="2147484020" r:id="rId4"/>
    <p:sldLayoutId id="2147484021" r:id="rId5"/>
    <p:sldLayoutId id="2147484022" r:id="rId6"/>
    <p:sldLayoutId id="2147484023" r:id="rId7"/>
    <p:sldLayoutId id="2147484024" r:id="rId8"/>
    <p:sldLayoutId id="2147484025" r:id="rId9"/>
    <p:sldLayoutId id="2147484026" r:id="rId10"/>
    <p:sldLayoutId id="2147484028" r:id="rId11"/>
    <p:sldLayoutId id="2147484029" r:id="rId12"/>
    <p:sldLayoutId id="2147484030" r:id="rId13"/>
  </p:sldLayoutIdLst>
  <p:hf hdr="0" dt="0"/>
  <p:txStyles>
    <p:titleStyle>
      <a:lvl1pPr marL="0" indent="0" algn="l" defTabSz="914377" rtl="0" eaLnBrk="1" latinLnBrk="0" hangingPunct="1">
        <a:lnSpc>
          <a:spcPct val="70000"/>
        </a:lnSpc>
        <a:spcBef>
          <a:spcPct val="0"/>
        </a:spcBef>
        <a:buNone/>
        <a:defRPr sz="4000" b="0" kern="1200" cap="all" spc="-150" baseline="0">
          <a:solidFill>
            <a:schemeClr val="tx1"/>
          </a:solidFill>
          <a:latin typeface="Graphik Black" panose="020B0A03030202060203" pitchFamily="34" charset="0"/>
          <a:ea typeface="+mj-ea"/>
          <a:cs typeface="+mj-cs"/>
          <a:sym typeface="Graphik Black" panose="020B0A03030202060203" pitchFamily="34" charset="0"/>
        </a:defRPr>
      </a:lvl1pPr>
    </p:titleStyle>
    <p:bodyStyle>
      <a:lvl1pPr marL="0" indent="0" algn="l" defTabSz="914377" rtl="0" eaLnBrk="1" latinLnBrk="0" hangingPunct="1">
        <a:lnSpc>
          <a:spcPct val="80000"/>
        </a:lnSpc>
        <a:spcBef>
          <a:spcPts val="1200"/>
        </a:spcBef>
        <a:spcAft>
          <a:spcPts val="600"/>
        </a:spcAft>
        <a:buFont typeface="Graphik Regular" panose="020B0604020202020204" pitchFamily="34" charset="0"/>
        <a:buNone/>
        <a:defRPr sz="2400" b="0" kern="1200" cap="all" baseline="0">
          <a:solidFill>
            <a:schemeClr val="accent1"/>
          </a:solidFill>
          <a:latin typeface="Graphik Black" panose="020B0A03030202060203" pitchFamily="34" charset="0"/>
          <a:ea typeface="+mn-ea"/>
          <a:cs typeface="+mn-cs"/>
          <a:sym typeface="Graphik Black" panose="020B0A03030202060203" pitchFamily="34" charset="0"/>
        </a:defRPr>
      </a:lvl1pPr>
      <a:lvl2pPr marL="180000" indent="-180000" algn="l" defTabSz="914377" rtl="0" eaLnBrk="1" latinLnBrk="0" hangingPunct="1">
        <a:lnSpc>
          <a:spcPct val="100000"/>
        </a:lnSpc>
        <a:spcBef>
          <a:spcPts val="0"/>
        </a:spcBef>
        <a:spcAft>
          <a:spcPts val="600"/>
        </a:spcAft>
        <a:buFont typeface="Graphik Regular" panose="020B0604020202020204" pitchFamily="34" charset="0"/>
        <a:buChar char="•"/>
        <a:defRPr sz="1600" kern="1200">
          <a:solidFill>
            <a:schemeClr val="tx1"/>
          </a:solidFill>
          <a:latin typeface="Graphik" panose="020B0503030202060203" pitchFamily="34" charset="0"/>
          <a:ea typeface="+mn-ea"/>
          <a:cs typeface="+mn-cs"/>
          <a:sym typeface="Graphik" panose="020B0503030202060203" pitchFamily="34" charset="0"/>
        </a:defRPr>
      </a:lvl2pPr>
      <a:lvl3pPr marL="358775" indent="-180000" algn="l" defTabSz="914377" rtl="0" eaLnBrk="1" latinLnBrk="0" hangingPunct="1">
        <a:lnSpc>
          <a:spcPct val="100000"/>
        </a:lnSpc>
        <a:spcBef>
          <a:spcPts val="0"/>
        </a:spcBef>
        <a:spcAft>
          <a:spcPts val="600"/>
        </a:spcAft>
        <a:buFont typeface="Symbol" panose="05050102010706020507" pitchFamily="18" charset="2"/>
        <a:buChar char="-"/>
        <a:defRPr sz="1600" kern="1200">
          <a:solidFill>
            <a:schemeClr val="tx1"/>
          </a:solidFill>
          <a:latin typeface="Graphik" panose="020B0503030202060203" pitchFamily="34" charset="0"/>
          <a:ea typeface="+mn-ea"/>
          <a:cs typeface="+mn-cs"/>
          <a:sym typeface="Graphik" panose="020B0503030202060203" pitchFamily="34" charset="0"/>
        </a:defRPr>
      </a:lvl3pPr>
      <a:lvl4pPr marL="538163" indent="-180000" algn="l" defTabSz="914377" rtl="0" eaLnBrk="1" latinLnBrk="0" hangingPunct="1">
        <a:lnSpc>
          <a:spcPct val="100000"/>
        </a:lnSpc>
        <a:spcBef>
          <a:spcPts val="0"/>
        </a:spcBef>
        <a:spcAft>
          <a:spcPts val="600"/>
        </a:spcAft>
        <a:buFont typeface="Graphik Regular" panose="020B0604020202020204" pitchFamily="34" charset="0"/>
        <a:buChar char="•"/>
        <a:defRPr sz="1600" kern="1200">
          <a:solidFill>
            <a:schemeClr val="tx1"/>
          </a:solidFill>
          <a:latin typeface="Graphik" panose="020B0503030202060203" pitchFamily="34" charset="0"/>
          <a:ea typeface="+mn-ea"/>
          <a:cs typeface="+mn-cs"/>
          <a:sym typeface="Graphik" panose="020B0503030202060203" pitchFamily="34" charset="0"/>
        </a:defRPr>
      </a:lvl4pPr>
      <a:lvl5pPr marL="720725" indent="-180000" algn="l" defTabSz="914377" rtl="0" eaLnBrk="1" latinLnBrk="0" hangingPunct="1">
        <a:lnSpc>
          <a:spcPct val="100000"/>
        </a:lnSpc>
        <a:spcBef>
          <a:spcPts val="0"/>
        </a:spcBef>
        <a:spcAft>
          <a:spcPts val="600"/>
        </a:spcAft>
        <a:buFont typeface="Graphik Regular" panose="020B0503030202060203" pitchFamily="34" charset="0"/>
        <a:buChar char="–"/>
        <a:defRPr sz="1600" kern="1200">
          <a:solidFill>
            <a:schemeClr val="tx1"/>
          </a:solidFill>
          <a:latin typeface="Graphik" panose="020B0503030202060203" pitchFamily="34" charset="0"/>
          <a:ea typeface="+mn-ea"/>
          <a:cs typeface="+mn-cs"/>
          <a:sym typeface="Graphik" panose="020B0503030202060203" pitchFamily="34" charset="0"/>
        </a:defRPr>
      </a:lvl5pPr>
      <a:lvl6pPr marL="512750" indent="-173034" algn="l" defTabSz="914377" rtl="0" eaLnBrk="1" latinLnBrk="0" hangingPunct="1">
        <a:lnSpc>
          <a:spcPct val="90000"/>
        </a:lnSpc>
        <a:spcBef>
          <a:spcPts val="500"/>
        </a:spcBef>
        <a:buFont typeface="Graphik Regular" panose="020B0604020202020204" pitchFamily="34" charset="0"/>
        <a:buChar char="•"/>
        <a:defRPr sz="1400" kern="1200">
          <a:solidFill>
            <a:schemeClr val="tx1"/>
          </a:solidFill>
          <a:latin typeface="+mn-lt"/>
          <a:ea typeface="+mn-ea"/>
          <a:cs typeface="+mn-cs"/>
        </a:defRPr>
      </a:lvl6pPr>
      <a:lvl7pPr marL="0" indent="0" algn="l" defTabSz="914377" rtl="0" eaLnBrk="1" latinLnBrk="0" hangingPunct="1">
        <a:lnSpc>
          <a:spcPct val="90000"/>
        </a:lnSpc>
        <a:spcBef>
          <a:spcPts val="800"/>
        </a:spcBef>
        <a:buFont typeface="Graphik Regular" panose="020B0604020202020204" pitchFamily="34" charset="0"/>
        <a:buNone/>
        <a:defRPr sz="1200" b="1" kern="1200" cap="all" baseline="0">
          <a:solidFill>
            <a:schemeClr val="tx1"/>
          </a:solidFill>
          <a:latin typeface="+mj-lt"/>
          <a:ea typeface="+mn-ea"/>
          <a:cs typeface="+mn-cs"/>
        </a:defRPr>
      </a:lvl7pPr>
      <a:lvl8pPr marL="0" indent="0" algn="l" defTabSz="914377" rtl="0" eaLnBrk="1" latinLnBrk="0" hangingPunct="1">
        <a:lnSpc>
          <a:spcPct val="100000"/>
        </a:lnSpc>
        <a:spcBef>
          <a:spcPts val="0"/>
        </a:spcBef>
        <a:spcAft>
          <a:spcPts val="800"/>
        </a:spcAft>
        <a:buFont typeface="Graphik Regular" panose="020B0604020202020204" pitchFamily="34" charset="0"/>
        <a:buNone/>
        <a:defRPr sz="1800" kern="1200" baseline="0">
          <a:solidFill>
            <a:schemeClr val="tx1"/>
          </a:solidFill>
          <a:latin typeface="+mn-lt"/>
          <a:ea typeface="+mn-ea"/>
          <a:cs typeface="+mn-cs"/>
        </a:defRPr>
      </a:lvl8pPr>
      <a:lvl9pPr marL="0" indent="0" algn="l" defTabSz="914377" rtl="0" eaLnBrk="1" latinLnBrk="0" hangingPunct="1">
        <a:lnSpc>
          <a:spcPct val="110000"/>
        </a:lnSpc>
        <a:spcBef>
          <a:spcPts val="0"/>
        </a:spcBef>
        <a:spcAft>
          <a:spcPts val="600"/>
        </a:spcAft>
        <a:buFont typeface="Graphik Regular" panose="020B0604020202020204" pitchFamily="34" charset="0"/>
        <a:buNone/>
        <a:defRPr sz="12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139">
          <p15:clr>
            <a:srgbClr val="F26B43"/>
          </p15:clr>
        </p15:guide>
        <p15:guide id="5" orient="horz" pos="240">
          <p15:clr>
            <a:srgbClr val="F26B43"/>
          </p15:clr>
        </p15:guide>
        <p15:guide id="9" pos="240">
          <p15:clr>
            <a:srgbClr val="F26B43"/>
          </p15:clr>
        </p15:guide>
        <p15:guide id="10" orient="horz" pos="3884">
          <p15:clr>
            <a:srgbClr val="F26B43"/>
          </p15:clr>
        </p15:guide>
        <p15:guide id="14" pos="7440">
          <p15:clr>
            <a:srgbClr val="F26B43"/>
          </p15:clr>
        </p15:guide>
        <p15:guide id="15" pos="3840">
          <p15:clr>
            <a:srgbClr val="F26B43"/>
          </p15:clr>
        </p15:guide>
        <p15:guide id="16" pos="3727">
          <p15:clr>
            <a:srgbClr val="F26B43"/>
          </p15:clr>
        </p15:guide>
        <p15:guide id="17" pos="3953">
          <p15:clr>
            <a:srgbClr val="F26B43"/>
          </p15:clr>
        </p15:guide>
      </p15:sldGuideLst>
    </p:ext>
  </p:extLst>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381001"/>
            <a:ext cx="11430000" cy="1295401"/>
          </a:xfrm>
          <a:prstGeom prst="rect">
            <a:avLst/>
          </a:prstGeom>
        </p:spPr>
        <p:txBody>
          <a:bodyPr vert="horz" lIns="0" tIns="45720" rIns="0" bIns="0" rtlCol="0" anchor="t" anchorCtr="0">
            <a:normAutofit/>
          </a:bodyPr>
          <a:lstStyle/>
          <a:p>
            <a:r>
              <a:rPr lang="en-US" dirty="0"/>
              <a:t>Click to edit Master title style</a:t>
            </a:r>
          </a:p>
        </p:txBody>
      </p:sp>
      <p:sp>
        <p:nvSpPr>
          <p:cNvPr id="3" name="Text Placeholder 2"/>
          <p:cNvSpPr>
            <a:spLocks noGrp="1"/>
          </p:cNvSpPr>
          <p:nvPr>
            <p:ph type="body" idx="1"/>
          </p:nvPr>
        </p:nvSpPr>
        <p:spPr>
          <a:xfrm>
            <a:off x="381000" y="1828800"/>
            <a:ext cx="11430000" cy="4686300"/>
          </a:xfrm>
          <a:prstGeom prst="rect">
            <a:avLst/>
          </a:prstGeom>
        </p:spPr>
        <p:txBody>
          <a:bodyPr vert="horz" lIns="0" tIns="91440" rIns="0" bIns="45720" rtlCol="0">
            <a:normAutofit/>
          </a:bodyPr>
          <a:lstStyle/>
          <a:p>
            <a:pPr lvl="0"/>
            <a:r>
              <a:rPr lang="en-US" dirty="0"/>
              <a:t>Edit Master text styles</a:t>
            </a:r>
          </a:p>
          <a:p>
            <a:pPr lvl="1"/>
            <a:r>
              <a:rPr lang="en-US" dirty="0"/>
              <a:t>Second level</a:t>
            </a:r>
          </a:p>
        </p:txBody>
      </p:sp>
    </p:spTree>
    <p:extLst>
      <p:ext uri="{BB962C8B-B14F-4D97-AF65-F5344CB8AC3E}">
        <p14:creationId xmlns:p14="http://schemas.microsoft.com/office/powerpoint/2010/main" val="2415585272"/>
      </p:ext>
    </p:extLst>
  </p:cSld>
  <p:clrMap bg1="lt1" tx1="dk1" bg2="lt2" tx2="dk2" accent1="accent1" accent2="accent2" accent3="accent3" accent4="accent4" accent5="accent5" accent6="accent6" hlink="hlink" folHlink="folHlink"/>
  <p:sldLayoutIdLst>
    <p:sldLayoutId id="2147484032" r:id="rId1"/>
    <p:sldLayoutId id="2147484033" r:id="rId2"/>
    <p:sldLayoutId id="2147484034" r:id="rId3"/>
    <p:sldLayoutId id="2147484035" r:id="rId4"/>
    <p:sldLayoutId id="2147484036" r:id="rId5"/>
    <p:sldLayoutId id="2147484037" r:id="rId6"/>
    <p:sldLayoutId id="2147484038" r:id="rId7"/>
    <p:sldLayoutId id="2147484040" r:id="rId8"/>
  </p:sldLayoutIdLst>
  <p:hf hdr="0" dt="0"/>
  <p:txStyles>
    <p:titleStyle>
      <a:lvl1pPr marL="0" indent="0" algn="l" defTabSz="914377" rtl="0" eaLnBrk="1" latinLnBrk="0" hangingPunct="1">
        <a:lnSpc>
          <a:spcPct val="70000"/>
        </a:lnSpc>
        <a:spcBef>
          <a:spcPct val="0"/>
        </a:spcBef>
        <a:buNone/>
        <a:defRPr sz="4000" b="1" i="0" kern="1200" cap="all" baseline="0">
          <a:solidFill>
            <a:schemeClr val="tx1"/>
          </a:solidFill>
          <a:latin typeface="Arial Black" charset="0"/>
          <a:ea typeface="Arial Black" charset="0"/>
          <a:cs typeface="Arial Black" charset="0"/>
        </a:defRPr>
      </a:lvl1pPr>
    </p:titleStyle>
    <p:bodyStyle>
      <a:lvl1pPr marL="0" indent="0" algn="l" defTabSz="914377" rtl="0" eaLnBrk="1" latinLnBrk="0" hangingPunct="1">
        <a:lnSpc>
          <a:spcPct val="85000"/>
        </a:lnSpc>
        <a:spcBef>
          <a:spcPts val="0"/>
        </a:spcBef>
        <a:buFont typeface="Arial" panose="020B0604020202020204" pitchFamily="34" charset="0"/>
        <a:buNone/>
        <a:defRPr sz="1800" b="1" i="0" kern="1200" cap="all" baseline="0">
          <a:solidFill>
            <a:schemeClr val="tx1"/>
          </a:solidFill>
          <a:latin typeface="Arial Black" charset="0"/>
          <a:ea typeface="Arial Black" charset="0"/>
          <a:cs typeface="Arial Black" charset="0"/>
        </a:defRPr>
      </a:lvl1pPr>
      <a:lvl2pPr marL="0" indent="0" algn="l" defTabSz="914377" rtl="0" eaLnBrk="1" latinLnBrk="0" hangingPunct="1">
        <a:lnSpc>
          <a:spcPct val="90000"/>
        </a:lnSpc>
        <a:spcBef>
          <a:spcPts val="0"/>
        </a:spcBef>
        <a:spcAft>
          <a:spcPts val="1200"/>
        </a:spcAft>
        <a:buFont typeface="Arial" panose="020B0604020202020204" pitchFamily="34" charset="0"/>
        <a:buNone/>
        <a:defRPr sz="2800" kern="1200">
          <a:solidFill>
            <a:schemeClr val="tx1"/>
          </a:solidFill>
          <a:latin typeface="Arial" charset="0"/>
          <a:ea typeface="Arial" charset="0"/>
          <a:cs typeface="Arial" charset="0"/>
        </a:defRPr>
      </a:lvl2pPr>
      <a:lvl3pPr marL="0" indent="0" algn="l" defTabSz="914377" rtl="0" eaLnBrk="1" latinLnBrk="0" hangingPunct="1">
        <a:lnSpc>
          <a:spcPct val="110000"/>
        </a:lnSpc>
        <a:spcBef>
          <a:spcPts val="0"/>
        </a:spcBef>
        <a:spcAft>
          <a:spcPts val="900"/>
        </a:spcAft>
        <a:buFont typeface="Arial" panose="020B0604020202020204" pitchFamily="34" charset="0"/>
        <a:buNone/>
        <a:defRPr sz="1800" kern="1200">
          <a:solidFill>
            <a:schemeClr val="tx1"/>
          </a:solidFill>
          <a:latin typeface="+mn-lt"/>
          <a:ea typeface="+mn-ea"/>
          <a:cs typeface="+mn-cs"/>
        </a:defRPr>
      </a:lvl3pPr>
      <a:lvl4pPr marL="173034" indent="-169858" algn="l" defTabSz="914377" rtl="0" eaLnBrk="1" latinLnBrk="0" hangingPunct="1">
        <a:lnSpc>
          <a:spcPct val="11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346066" indent="-177796" algn="l" defTabSz="914377" rtl="0" eaLnBrk="1" latinLnBrk="0" hangingPunct="1">
        <a:lnSpc>
          <a:spcPct val="110000"/>
        </a:lnSpc>
        <a:spcBef>
          <a:spcPts val="0"/>
        </a:spcBef>
        <a:spcAft>
          <a:spcPts val="0"/>
        </a:spcAft>
        <a:buFont typeface="Graphik" panose="020B0503030202060203" pitchFamily="34" charset="0"/>
        <a:buChar char="–"/>
        <a:defRPr sz="1400" kern="1200">
          <a:solidFill>
            <a:schemeClr val="tx1"/>
          </a:solidFill>
          <a:latin typeface="+mn-lt"/>
          <a:ea typeface="+mn-ea"/>
          <a:cs typeface="+mn-cs"/>
        </a:defRPr>
      </a:lvl5pPr>
      <a:lvl6pPr marL="512750" indent="-173034" algn="l" defTabSz="914377"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0" indent="0" algn="l" defTabSz="914377" rtl="0" eaLnBrk="1" latinLnBrk="0" hangingPunct="1">
        <a:lnSpc>
          <a:spcPct val="90000"/>
        </a:lnSpc>
        <a:spcBef>
          <a:spcPts val="800"/>
        </a:spcBef>
        <a:buFont typeface="Arial" panose="020B0604020202020204" pitchFamily="34" charset="0"/>
        <a:buNone/>
        <a:defRPr sz="1200" b="1" kern="1200" cap="all" baseline="0">
          <a:solidFill>
            <a:schemeClr val="tx1"/>
          </a:solidFill>
          <a:latin typeface="+mj-lt"/>
          <a:ea typeface="+mn-ea"/>
          <a:cs typeface="+mn-cs"/>
        </a:defRPr>
      </a:lvl7pPr>
      <a:lvl8pPr marL="0" indent="0" algn="l" defTabSz="914377" rtl="0" eaLnBrk="1" latinLnBrk="0" hangingPunct="1">
        <a:lnSpc>
          <a:spcPct val="100000"/>
        </a:lnSpc>
        <a:spcBef>
          <a:spcPts val="0"/>
        </a:spcBef>
        <a:spcAft>
          <a:spcPts val="800"/>
        </a:spcAft>
        <a:buFont typeface="Arial" panose="020B0604020202020204" pitchFamily="34" charset="0"/>
        <a:buNone/>
        <a:defRPr sz="1800" kern="1200" baseline="0">
          <a:solidFill>
            <a:schemeClr val="tx1"/>
          </a:solidFill>
          <a:latin typeface="+mn-lt"/>
          <a:ea typeface="+mn-ea"/>
          <a:cs typeface="+mn-cs"/>
        </a:defRPr>
      </a:lvl8pPr>
      <a:lvl9pPr marL="0" indent="0" algn="l" defTabSz="914377" rtl="0" eaLnBrk="1" latinLnBrk="0" hangingPunct="1">
        <a:lnSpc>
          <a:spcPct val="110000"/>
        </a:lnSpc>
        <a:spcBef>
          <a:spcPts val="0"/>
        </a:spcBef>
        <a:spcAft>
          <a:spcPts val="600"/>
        </a:spcAft>
        <a:buFont typeface="Arial" panose="020B0604020202020204" pitchFamily="34" charset="0"/>
        <a:buNone/>
        <a:defRPr sz="12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224">
          <p15:clr>
            <a:srgbClr val="F26B43"/>
          </p15:clr>
        </p15:guide>
        <p15:guide id="2" pos="5640">
          <p15:clr>
            <a:srgbClr val="F26B43"/>
          </p15:clr>
        </p15:guide>
        <p15:guide id="4">
          <p15:clr>
            <a:srgbClr val="F26B43"/>
          </p15:clr>
        </p15:guide>
        <p15:guide id="5" orient="horz" pos="240">
          <p15:clr>
            <a:srgbClr val="F26B43"/>
          </p15:clr>
        </p15:guide>
        <p15:guide id="6" orient="horz">
          <p15:clr>
            <a:srgbClr val="F26B43"/>
          </p15:clr>
        </p15:guide>
        <p15:guide id="7" pos="7680">
          <p15:clr>
            <a:srgbClr val="F26B43"/>
          </p15:clr>
        </p15:guide>
        <p15:guide id="9" pos="240">
          <p15:clr>
            <a:srgbClr val="F26B43"/>
          </p15:clr>
        </p15:guide>
        <p15:guide id="10" orient="horz" pos="4224">
          <p15:clr>
            <a:srgbClr val="F26B43"/>
          </p15:clr>
        </p15:guide>
        <p15:guide id="11" pos="3840">
          <p15:clr>
            <a:srgbClr val="F26B43"/>
          </p15:clr>
        </p15:guide>
        <p15:guide id="13" pos="2040">
          <p15:clr>
            <a:srgbClr val="F26B43"/>
          </p15:clr>
        </p15:guide>
        <p15:guide id="14" pos="7440">
          <p15:clr>
            <a:srgbClr val="F26B43"/>
          </p15:clr>
        </p15:guide>
        <p15:guide id="15" orient="horz" pos="2232">
          <p15:clr>
            <a:srgbClr val="F26B43"/>
          </p15:clr>
        </p15:guide>
        <p15:guide id="16" orient="horz" pos="3240">
          <p15:clr>
            <a:srgbClr val="F26B43"/>
          </p15:clr>
        </p15:guide>
      </p15:sldGuideLst>
    </p:ext>
  </p:extLst>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9"/>
            </p:custDataLs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49167" name="think-cell Slide" r:id="rId10" imgW="270" imgH="270" progId="TCLayout.ActiveDocument.1">
                  <p:embed/>
                </p:oleObj>
              </mc:Choice>
              <mc:Fallback>
                <p:oleObj name="think-cell Slide" r:id="rId10" imgW="270" imgH="270" progId="TCLayout.ActiveDocument.1">
                  <p:embed/>
                  <p:pic>
                    <p:nvPicPr>
                      <p:cNvPr id="4" name="Object 3" hidden="1"/>
                      <p:cNvPicPr/>
                      <p:nvPr/>
                    </p:nvPicPr>
                    <p:blipFill>
                      <a:blip r:embed="rId11"/>
                      <a:stretch>
                        <a:fillRect/>
                      </a:stretch>
                    </p:blipFill>
                    <p:spPr>
                      <a:xfrm>
                        <a:off x="1589" y="1589"/>
                        <a:ext cx="1587" cy="1587"/>
                      </a:xfrm>
                      <a:prstGeom prst="rect">
                        <a:avLst/>
                      </a:prstGeom>
                    </p:spPr>
                  </p:pic>
                </p:oleObj>
              </mc:Fallback>
            </mc:AlternateContent>
          </a:graphicData>
        </a:graphic>
      </p:graphicFrame>
      <p:sp>
        <p:nvSpPr>
          <p:cNvPr id="2" name="Title Placeholder 1"/>
          <p:cNvSpPr>
            <a:spLocks noGrp="1"/>
          </p:cNvSpPr>
          <p:nvPr>
            <p:ph type="title"/>
          </p:nvPr>
        </p:nvSpPr>
        <p:spPr>
          <a:xfrm>
            <a:off x="381000" y="381001"/>
            <a:ext cx="11430000" cy="990601"/>
          </a:xfrm>
          <a:prstGeom prst="rect">
            <a:avLst/>
          </a:prstGeom>
        </p:spPr>
        <p:txBody>
          <a:bodyPr vert="horz" lIns="0" tIns="45720" rIns="0" bIns="0" rtlCol="0" anchor="t" anchorCtr="0">
            <a:normAutofit/>
          </a:bodyPr>
          <a:lstStyle/>
          <a:p>
            <a:r>
              <a:rPr lang="en-US" dirty="0"/>
              <a:t>Click to edit Master title style</a:t>
            </a:r>
          </a:p>
        </p:txBody>
      </p:sp>
      <p:sp>
        <p:nvSpPr>
          <p:cNvPr id="3" name="Text Placeholder 2"/>
          <p:cNvSpPr>
            <a:spLocks noGrp="1"/>
          </p:cNvSpPr>
          <p:nvPr>
            <p:ph type="body" idx="1"/>
          </p:nvPr>
        </p:nvSpPr>
        <p:spPr>
          <a:xfrm>
            <a:off x="381000" y="1828801"/>
            <a:ext cx="11430000" cy="4686300"/>
          </a:xfrm>
          <a:prstGeom prst="rect">
            <a:avLst/>
          </a:prstGeom>
        </p:spPr>
        <p:txBody>
          <a:bodyPr vert="horz" lIns="0" tIns="91440" rIns="0" bIns="45720" rtlCol="0">
            <a:normAutofit/>
          </a:bodyPr>
          <a:lstStyle/>
          <a:p>
            <a:pPr lvl="0"/>
            <a:r>
              <a:rPr lang="en-US" dirty="0"/>
              <a:t>Edit Master text styles</a:t>
            </a:r>
          </a:p>
          <a:p>
            <a:pPr lvl="1"/>
            <a:r>
              <a:rPr lang="en-US" dirty="0"/>
              <a:t>Second level</a:t>
            </a:r>
          </a:p>
          <a:p>
            <a:pPr lvl="2"/>
            <a:r>
              <a:rPr lang="en-US" dirty="0"/>
              <a:t>Third level</a:t>
            </a:r>
          </a:p>
        </p:txBody>
      </p:sp>
      <p:sp>
        <p:nvSpPr>
          <p:cNvPr id="6" name="Slide Number Placeholder 5"/>
          <p:cNvSpPr>
            <a:spLocks noGrp="1"/>
          </p:cNvSpPr>
          <p:nvPr>
            <p:ph type="sldNum" sz="quarter" idx="4"/>
          </p:nvPr>
        </p:nvSpPr>
        <p:spPr>
          <a:xfrm>
            <a:off x="11506203" y="6519010"/>
            <a:ext cx="304799" cy="206375"/>
          </a:xfrm>
          <a:prstGeom prst="rect">
            <a:avLst/>
          </a:prstGeom>
        </p:spPr>
        <p:txBody>
          <a:bodyPr vert="horz" lIns="0" tIns="0" rIns="0" bIns="0" rtlCol="0" anchor="b" anchorCtr="0"/>
          <a:lstStyle>
            <a:lvl1pPr algn="r">
              <a:defRPr sz="1000">
                <a:solidFill>
                  <a:schemeClr val="bg1">
                    <a:lumMod val="65000"/>
                  </a:schemeClr>
                </a:solidFill>
                <a:latin typeface="+mn-lt"/>
              </a:defRPr>
            </a:lvl1pPr>
          </a:lstStyle>
          <a:p>
            <a:fld id="{4F9AC08D-23A9-440E-BCB9-AA1E9877CC38}" type="slidenum">
              <a:rPr lang="en-US" smtClean="0">
                <a:solidFill>
                  <a:prstClr val="white">
                    <a:lumMod val="65000"/>
                  </a:prstClr>
                </a:solidFill>
              </a:rPr>
              <a:pPr/>
              <a:t>‹#›</a:t>
            </a:fld>
            <a:endParaRPr lang="en-US" dirty="0">
              <a:solidFill>
                <a:prstClr val="white">
                  <a:lumMod val="65000"/>
                </a:prstClr>
              </a:solidFill>
            </a:endParaRPr>
          </a:p>
        </p:txBody>
      </p:sp>
      <p:sp>
        <p:nvSpPr>
          <p:cNvPr id="8" name="Footer Placeholder 4"/>
          <p:cNvSpPr>
            <a:spLocks noGrp="1"/>
          </p:cNvSpPr>
          <p:nvPr>
            <p:ph type="ftr" sz="quarter" idx="3"/>
          </p:nvPr>
        </p:nvSpPr>
        <p:spPr>
          <a:xfrm>
            <a:off x="381003" y="6519010"/>
            <a:ext cx="5714999" cy="206375"/>
          </a:xfrm>
          <a:prstGeom prst="rect">
            <a:avLst/>
          </a:prstGeom>
        </p:spPr>
        <p:txBody>
          <a:bodyPr vert="horz" lIns="0" tIns="0" rIns="0" bIns="0" rtlCol="0" anchor="b" anchorCtr="0"/>
          <a:lstStyle>
            <a:lvl1pPr algn="l">
              <a:defRPr sz="1000">
                <a:solidFill>
                  <a:schemeClr val="bg1">
                    <a:lumMod val="65000"/>
                  </a:schemeClr>
                </a:solidFill>
                <a:latin typeface="+mn-lt"/>
              </a:defRPr>
            </a:lvl1pPr>
          </a:lstStyle>
          <a:p>
            <a:r>
              <a:rPr lang="en-US">
                <a:solidFill>
                  <a:prstClr val="white">
                    <a:lumMod val="65000"/>
                  </a:prstClr>
                </a:solidFill>
              </a:rPr>
              <a:t>Copyright © 2017 Accenture. All rights reserved.</a:t>
            </a:r>
            <a:endParaRPr lang="en-US" dirty="0">
              <a:solidFill>
                <a:prstClr val="white">
                  <a:lumMod val="65000"/>
                </a:prstClr>
              </a:solidFill>
            </a:endParaRPr>
          </a:p>
        </p:txBody>
      </p:sp>
    </p:spTree>
    <p:extLst>
      <p:ext uri="{BB962C8B-B14F-4D97-AF65-F5344CB8AC3E}">
        <p14:creationId xmlns:p14="http://schemas.microsoft.com/office/powerpoint/2010/main" val="4083925419"/>
      </p:ext>
    </p:extLst>
  </p:cSld>
  <p:clrMap bg1="lt1" tx1="dk1" bg2="lt2" tx2="dk2" accent1="accent1" accent2="accent2" accent3="accent3" accent4="accent4" accent5="accent5" accent6="accent6" hlink="hlink" folHlink="folHlink"/>
  <p:sldLayoutIdLst>
    <p:sldLayoutId id="2147484042" r:id="rId1"/>
    <p:sldLayoutId id="2147484043" r:id="rId2"/>
    <p:sldLayoutId id="2147484044" r:id="rId3"/>
    <p:sldLayoutId id="2147484045" r:id="rId4"/>
    <p:sldLayoutId id="2147484046" r:id="rId5"/>
    <p:sldLayoutId id="2147484047" r:id="rId6"/>
  </p:sldLayoutIdLst>
  <p:hf hdr="0"/>
  <p:txStyles>
    <p:titleStyle>
      <a:lvl1pPr marL="0" indent="0" algn="l" defTabSz="914354" rtl="0" eaLnBrk="1" latinLnBrk="0" hangingPunct="1">
        <a:lnSpc>
          <a:spcPct val="70000"/>
        </a:lnSpc>
        <a:spcBef>
          <a:spcPct val="0"/>
        </a:spcBef>
        <a:buNone/>
        <a:defRPr sz="4000" b="1" kern="1200" cap="all" baseline="0">
          <a:solidFill>
            <a:schemeClr val="tx1"/>
          </a:solidFill>
          <a:latin typeface="Graphik Super" panose="020B0B03030202060203" pitchFamily="34" charset="0"/>
          <a:ea typeface="+mj-ea"/>
          <a:cs typeface="+mj-cs"/>
        </a:defRPr>
      </a:lvl1pPr>
    </p:titleStyle>
    <p:bodyStyle>
      <a:lvl1pPr marL="55560" indent="0" algn="l" defTabSz="914354" rtl="0" eaLnBrk="1" latinLnBrk="0" hangingPunct="1">
        <a:lnSpc>
          <a:spcPct val="85000"/>
        </a:lnSpc>
        <a:spcBef>
          <a:spcPts val="0"/>
        </a:spcBef>
        <a:spcAft>
          <a:spcPts val="1200"/>
        </a:spcAft>
        <a:buFont typeface="Arial" panose="020B0604020202020204" pitchFamily="34" charset="0"/>
        <a:buNone/>
        <a:defRPr sz="2800" b="1" kern="1200" cap="none" baseline="0">
          <a:solidFill>
            <a:schemeClr val="tx1"/>
          </a:solidFill>
          <a:latin typeface="+mj-lt"/>
          <a:ea typeface="+mn-ea"/>
          <a:cs typeface="+mn-cs"/>
        </a:defRPr>
      </a:lvl1pPr>
      <a:lvl2pPr marL="285737" indent="-230177" algn="l" defTabSz="914354" rtl="0" eaLnBrk="1" latinLnBrk="0" hangingPunct="1">
        <a:lnSpc>
          <a:spcPct val="100000"/>
        </a:lnSpc>
        <a:spcBef>
          <a:spcPts val="0"/>
        </a:spcBef>
        <a:spcAft>
          <a:spcPts val="1200"/>
        </a:spcAft>
        <a:buFont typeface="Arial" panose="020B0604020202020204" pitchFamily="34" charset="0"/>
        <a:buChar char="•"/>
        <a:defRPr sz="2200" kern="1200">
          <a:solidFill>
            <a:schemeClr val="tx1"/>
          </a:solidFill>
          <a:latin typeface="+mn-lt"/>
          <a:ea typeface="+mn-ea"/>
          <a:cs typeface="+mn-cs"/>
        </a:defRPr>
      </a:lvl2pPr>
      <a:lvl3pPr marL="514326" indent="-230177" algn="l" defTabSz="914354" rtl="0" eaLnBrk="1" latinLnBrk="0" hangingPunct="1">
        <a:lnSpc>
          <a:spcPct val="110000"/>
        </a:lnSpc>
        <a:spcBef>
          <a:spcPts val="0"/>
        </a:spcBef>
        <a:spcAft>
          <a:spcPts val="600"/>
        </a:spcAft>
        <a:buFont typeface="Graphik" panose="020B0503030202060203" pitchFamily="34" charset="0"/>
        <a:buChar char="–"/>
        <a:defRPr sz="1800" kern="1200">
          <a:solidFill>
            <a:schemeClr val="tx1"/>
          </a:solidFill>
          <a:latin typeface="+mn-lt"/>
          <a:ea typeface="+mn-ea"/>
          <a:cs typeface="+mn-cs"/>
        </a:defRPr>
      </a:lvl3pPr>
      <a:lvl4pPr marL="685766" indent="-171442" algn="l" defTabSz="914354" rtl="0" eaLnBrk="1" latinLnBrk="0" hangingPunct="1">
        <a:lnSpc>
          <a:spcPct val="11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857208" indent="-177792" algn="l" defTabSz="914354" rtl="0" eaLnBrk="1" latinLnBrk="0" hangingPunct="1">
        <a:lnSpc>
          <a:spcPct val="110000"/>
        </a:lnSpc>
        <a:spcBef>
          <a:spcPts val="0"/>
        </a:spcBef>
        <a:spcAft>
          <a:spcPts val="0"/>
        </a:spcAft>
        <a:buFont typeface="Graphik" panose="020B0503030202060203" pitchFamily="34" charset="0"/>
        <a:buChar char="–"/>
        <a:defRPr sz="1400" kern="1200">
          <a:solidFill>
            <a:schemeClr val="tx1"/>
          </a:solidFill>
          <a:latin typeface="+mn-lt"/>
          <a:ea typeface="+mn-ea"/>
          <a:cs typeface="+mn-cs"/>
        </a:defRPr>
      </a:lvl5pPr>
      <a:lvl6pPr marL="1028649" indent="-173030" algn="l" defTabSz="914354"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6pPr>
      <a:lvl7pPr marL="55560" indent="0" algn="l" defTabSz="914354" rtl="0" eaLnBrk="1" latinLnBrk="0" hangingPunct="1">
        <a:lnSpc>
          <a:spcPct val="90000"/>
        </a:lnSpc>
        <a:spcBef>
          <a:spcPts val="800"/>
        </a:spcBef>
        <a:buFont typeface="Arial" panose="020B0604020202020204" pitchFamily="34" charset="0"/>
        <a:buNone/>
        <a:defRPr sz="1200" b="1" kern="1200" cap="all" baseline="0">
          <a:solidFill>
            <a:schemeClr val="tx1"/>
          </a:solidFill>
          <a:latin typeface="+mj-lt"/>
          <a:ea typeface="+mn-ea"/>
          <a:cs typeface="+mn-cs"/>
        </a:defRPr>
      </a:lvl7pPr>
      <a:lvl8pPr marL="55560" indent="0" algn="l" defTabSz="914354" rtl="0" eaLnBrk="1" latinLnBrk="0" hangingPunct="1">
        <a:lnSpc>
          <a:spcPct val="100000"/>
        </a:lnSpc>
        <a:spcBef>
          <a:spcPts val="0"/>
        </a:spcBef>
        <a:spcAft>
          <a:spcPts val="800"/>
        </a:spcAft>
        <a:buFont typeface="Arial" panose="020B0604020202020204" pitchFamily="34" charset="0"/>
        <a:buNone/>
        <a:defRPr sz="1800" kern="1200" baseline="0">
          <a:solidFill>
            <a:schemeClr val="tx1"/>
          </a:solidFill>
          <a:latin typeface="+mn-lt"/>
          <a:ea typeface="+mn-ea"/>
          <a:cs typeface="+mn-cs"/>
        </a:defRPr>
      </a:lvl8pPr>
      <a:lvl9pPr marL="55560" indent="0" algn="l" defTabSz="914354" rtl="0" eaLnBrk="1" latinLnBrk="0" hangingPunct="1">
        <a:lnSpc>
          <a:spcPct val="110000"/>
        </a:lnSpc>
        <a:spcBef>
          <a:spcPts val="0"/>
        </a:spcBef>
        <a:spcAft>
          <a:spcPts val="600"/>
        </a:spcAft>
        <a:buFont typeface="Arial" panose="020B0604020202020204" pitchFamily="34" charset="0"/>
        <a:buNone/>
        <a:defRPr sz="12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152">
          <p15:clr>
            <a:srgbClr val="F26B43"/>
          </p15:clr>
        </p15:guide>
        <p15:guide id="2" pos="5640">
          <p15:clr>
            <a:srgbClr val="F26B43"/>
          </p15:clr>
        </p15:guide>
        <p15:guide id="3">
          <p15:clr>
            <a:srgbClr val="F26B43"/>
          </p15:clr>
        </p15:guide>
        <p15:guide id="4" orient="horz">
          <p15:clr>
            <a:srgbClr val="F26B43"/>
          </p15:clr>
        </p15:guide>
        <p15:guide id="5" pos="7680">
          <p15:clr>
            <a:srgbClr val="F26B43"/>
          </p15:clr>
        </p15:guide>
        <p15:guide id="6" pos="240">
          <p15:clr>
            <a:srgbClr val="F26B43"/>
          </p15:clr>
        </p15:guide>
        <p15:guide id="7" orient="horz" pos="4224">
          <p15:clr>
            <a:srgbClr val="F26B43"/>
          </p15:clr>
        </p15:guide>
        <p15:guide id="8" pos="3840">
          <p15:clr>
            <a:srgbClr val="F26B43"/>
          </p15:clr>
        </p15:guide>
        <p15:guide id="9" pos="2040">
          <p15:clr>
            <a:srgbClr val="F26B43"/>
          </p15:clr>
        </p15:guide>
        <p15:guide id="10" pos="7440">
          <p15:clr>
            <a:srgbClr val="F26B43"/>
          </p15:clr>
        </p15:guide>
        <p15:guide id="11" orient="horz" pos="240">
          <p15:clr>
            <a:srgbClr val="F26B43"/>
          </p15:clr>
        </p15:guide>
        <p15:guide id="12" orient="horz" pos="4104">
          <p15:clr>
            <a:srgbClr val="F26B43"/>
          </p15:clr>
        </p15:guide>
      </p15:sldGuideLst>
    </p:ext>
  </p:extLst>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849312"/>
          </a:xfrm>
          <a:prstGeom prst="rect">
            <a:avLst/>
          </a:prstGeom>
        </p:spPr>
        <p:txBody>
          <a:bodyPr vert="horz" lIns="91440" tIns="45720" rIns="91440" bIns="45720" rtlCol="0" anchor="ctr">
            <a:normAutofit/>
          </a:bodyPr>
          <a:lstStyle/>
          <a:p>
            <a:pPr lvl="0" algn="l" defTabSz="1217951" rtl="0" eaLnBrk="1" latinLnBrk="0" hangingPunct="1">
              <a:spcBef>
                <a:spcPct val="0"/>
              </a:spcBef>
              <a:buNone/>
            </a:pPr>
            <a:r>
              <a:rPr lang="en-GB" dirty="0"/>
              <a:t>Click to edit Master title style</a:t>
            </a:r>
          </a:p>
        </p:txBody>
      </p:sp>
      <p:sp>
        <p:nvSpPr>
          <p:cNvPr id="3" name="Text Placeholder 2"/>
          <p:cNvSpPr>
            <a:spLocks noGrp="1"/>
          </p:cNvSpPr>
          <p:nvPr>
            <p:ph type="body" idx="1"/>
          </p:nvPr>
        </p:nvSpPr>
        <p:spPr>
          <a:xfrm>
            <a:off x="609600" y="1411818"/>
            <a:ext cx="10972800" cy="5090583"/>
          </a:xfrm>
          <a:prstGeom prst="rect">
            <a:avLst/>
          </a:prstGeom>
        </p:spPr>
        <p:txBody>
          <a:bodyPr vert="horz" lIns="91440" tIns="45720" rIns="91440" bIns="45720" rtlCol="0" anchor="t">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2626559001"/>
      </p:ext>
    </p:extLst>
  </p:cSld>
  <p:clrMap bg1="lt1" tx1="dk1" bg2="lt2" tx2="dk2" accent1="accent1" accent2="accent2" accent3="accent3" accent4="accent4" accent5="accent5" accent6="accent6" hlink="hlink" folHlink="folHlink"/>
  <p:sldLayoutIdLst>
    <p:sldLayoutId id="2147484051" r:id="rId1"/>
    <p:sldLayoutId id="2147484052" r:id="rId2"/>
    <p:sldLayoutId id="2147484053" r:id="rId3"/>
  </p:sldLayoutIdLst>
  <p:txStyles>
    <p:titleStyle>
      <a:lvl1pPr algn="l" defTabSz="1217951" rtl="0" eaLnBrk="1" latinLnBrk="0" hangingPunct="1">
        <a:spcBef>
          <a:spcPct val="0"/>
        </a:spcBef>
        <a:buNone/>
        <a:defRPr lang="en-US" sz="3197" b="1" kern="1200" dirty="0">
          <a:solidFill>
            <a:schemeClr val="tx1"/>
          </a:solidFill>
          <a:latin typeface="Agfa Rotis Sans Serif" panose="00000400000000000000" pitchFamily="2" charset="0"/>
          <a:ea typeface="+mj-ea"/>
          <a:cs typeface="+mj-cs"/>
        </a:defRPr>
      </a:lvl1pPr>
    </p:titleStyle>
    <p:bodyStyle>
      <a:lvl1pPr marL="456731" indent="-456731" algn="l" defTabSz="1217951" rtl="0" eaLnBrk="1" latinLnBrk="0" hangingPunct="1">
        <a:spcBef>
          <a:spcPct val="20000"/>
        </a:spcBef>
        <a:buFont typeface="Arial" panose="020B0604020202020204" pitchFamily="34" charset="0"/>
        <a:buChar char="•"/>
        <a:defRPr sz="2664" kern="1200">
          <a:solidFill>
            <a:schemeClr val="tx1"/>
          </a:solidFill>
          <a:latin typeface="Agfa Rotis Sans Serif" panose="00000400000000000000" pitchFamily="2" charset="0"/>
          <a:ea typeface="+mn-ea"/>
          <a:cs typeface="+mn-cs"/>
        </a:defRPr>
      </a:lvl1pPr>
      <a:lvl2pPr marL="989585" indent="-380609" algn="l" defTabSz="1217951" rtl="0" eaLnBrk="1" latinLnBrk="0" hangingPunct="1">
        <a:spcBef>
          <a:spcPct val="20000"/>
        </a:spcBef>
        <a:buFont typeface="Arial" panose="020B0604020202020204" pitchFamily="34" charset="0"/>
        <a:buChar char="–"/>
        <a:defRPr sz="2664" kern="1200">
          <a:solidFill>
            <a:schemeClr val="tx1"/>
          </a:solidFill>
          <a:latin typeface="Agfa Rotis Sans Serif" panose="00000400000000000000" pitchFamily="2" charset="0"/>
          <a:ea typeface="+mn-ea"/>
          <a:cs typeface="+mn-cs"/>
        </a:defRPr>
      </a:lvl2pPr>
      <a:lvl3pPr marL="1522438" indent="-304487" algn="l" defTabSz="1217951" rtl="0" eaLnBrk="1" latinLnBrk="0" hangingPunct="1">
        <a:spcBef>
          <a:spcPct val="20000"/>
        </a:spcBef>
        <a:buFont typeface="Arial" panose="020B0604020202020204" pitchFamily="34" charset="0"/>
        <a:buChar char="•"/>
        <a:defRPr sz="2664" kern="1200">
          <a:solidFill>
            <a:schemeClr val="tx1"/>
          </a:solidFill>
          <a:latin typeface="Agfa Rotis Sans Serif" panose="00000400000000000000" pitchFamily="2" charset="0"/>
          <a:ea typeface="+mn-ea"/>
          <a:cs typeface="+mn-cs"/>
        </a:defRPr>
      </a:lvl3pPr>
      <a:lvl4pPr marL="2131413" indent="-304487" algn="l" defTabSz="1217951" rtl="0" eaLnBrk="1" latinLnBrk="0" hangingPunct="1">
        <a:spcBef>
          <a:spcPct val="20000"/>
        </a:spcBef>
        <a:buFont typeface="Arial" panose="020B0604020202020204" pitchFamily="34" charset="0"/>
        <a:buChar char="–"/>
        <a:defRPr sz="2664" kern="1200">
          <a:solidFill>
            <a:schemeClr val="tx1"/>
          </a:solidFill>
          <a:latin typeface="Agfa Rotis Sans Serif" panose="00000400000000000000" pitchFamily="2" charset="0"/>
          <a:ea typeface="+mn-ea"/>
          <a:cs typeface="+mn-cs"/>
        </a:defRPr>
      </a:lvl4pPr>
      <a:lvl5pPr marL="2740389" indent="-304487" algn="l" defTabSz="1217951" rtl="0" eaLnBrk="1" latinLnBrk="0" hangingPunct="1">
        <a:spcBef>
          <a:spcPct val="20000"/>
        </a:spcBef>
        <a:buFont typeface="Arial" panose="020B0604020202020204" pitchFamily="34" charset="0"/>
        <a:buChar char="»"/>
        <a:defRPr sz="2664" kern="1200">
          <a:solidFill>
            <a:schemeClr val="tx1"/>
          </a:solidFill>
          <a:latin typeface="Agfa Rotis Sans Serif" panose="00000400000000000000" pitchFamily="2" charset="0"/>
          <a:ea typeface="+mn-ea"/>
          <a:cs typeface="+mn-cs"/>
        </a:defRPr>
      </a:lvl5pPr>
      <a:lvl6pPr marL="3349363" indent="-304487" algn="l" defTabSz="1217951" rtl="0" eaLnBrk="1" latinLnBrk="0" hangingPunct="1">
        <a:spcBef>
          <a:spcPct val="20000"/>
        </a:spcBef>
        <a:buFont typeface="Arial" panose="020B0604020202020204" pitchFamily="34" charset="0"/>
        <a:buChar char="•"/>
        <a:defRPr sz="2664" kern="1200">
          <a:solidFill>
            <a:schemeClr val="tx1"/>
          </a:solidFill>
          <a:latin typeface="+mn-lt"/>
          <a:ea typeface="+mn-ea"/>
          <a:cs typeface="+mn-cs"/>
        </a:defRPr>
      </a:lvl6pPr>
      <a:lvl7pPr marL="3958338" indent="-304487" algn="l" defTabSz="1217951" rtl="0" eaLnBrk="1" latinLnBrk="0" hangingPunct="1">
        <a:spcBef>
          <a:spcPct val="20000"/>
        </a:spcBef>
        <a:buFont typeface="Arial" panose="020B0604020202020204" pitchFamily="34" charset="0"/>
        <a:buChar char="•"/>
        <a:defRPr sz="2664" kern="1200">
          <a:solidFill>
            <a:schemeClr val="tx1"/>
          </a:solidFill>
          <a:latin typeface="+mn-lt"/>
          <a:ea typeface="+mn-ea"/>
          <a:cs typeface="+mn-cs"/>
        </a:defRPr>
      </a:lvl7pPr>
      <a:lvl8pPr marL="4567314" indent="-304487" algn="l" defTabSz="1217951" rtl="0" eaLnBrk="1" latinLnBrk="0" hangingPunct="1">
        <a:spcBef>
          <a:spcPct val="20000"/>
        </a:spcBef>
        <a:buFont typeface="Arial" panose="020B0604020202020204" pitchFamily="34" charset="0"/>
        <a:buChar char="•"/>
        <a:defRPr sz="2664" kern="1200">
          <a:solidFill>
            <a:schemeClr val="tx1"/>
          </a:solidFill>
          <a:latin typeface="+mn-lt"/>
          <a:ea typeface="+mn-ea"/>
          <a:cs typeface="+mn-cs"/>
        </a:defRPr>
      </a:lvl8pPr>
      <a:lvl9pPr marL="5176289" indent="-304487" algn="l" defTabSz="1217951" rtl="0" eaLnBrk="1" latinLnBrk="0" hangingPunct="1">
        <a:spcBef>
          <a:spcPct val="20000"/>
        </a:spcBef>
        <a:buFont typeface="Arial" panose="020B0604020202020204" pitchFamily="34" charset="0"/>
        <a:buChar char="•"/>
        <a:defRPr sz="2664" kern="1200">
          <a:solidFill>
            <a:schemeClr val="tx1"/>
          </a:solidFill>
          <a:latin typeface="+mn-lt"/>
          <a:ea typeface="+mn-ea"/>
          <a:cs typeface="+mn-cs"/>
        </a:defRPr>
      </a:lvl9pPr>
    </p:bodyStyle>
    <p:otherStyle>
      <a:defPPr>
        <a:defRPr lang="en-US"/>
      </a:defPPr>
      <a:lvl1pPr marL="0" algn="l" defTabSz="1217951" rtl="0" eaLnBrk="1" latinLnBrk="0" hangingPunct="1">
        <a:defRPr sz="2397" kern="1200">
          <a:solidFill>
            <a:schemeClr val="tx1"/>
          </a:solidFill>
          <a:latin typeface="+mn-lt"/>
          <a:ea typeface="+mn-ea"/>
          <a:cs typeface="+mn-cs"/>
        </a:defRPr>
      </a:lvl1pPr>
      <a:lvl2pPr marL="608975" algn="l" defTabSz="1217951" rtl="0" eaLnBrk="1" latinLnBrk="0" hangingPunct="1">
        <a:defRPr sz="2397" kern="1200">
          <a:solidFill>
            <a:schemeClr val="tx1"/>
          </a:solidFill>
          <a:latin typeface="+mn-lt"/>
          <a:ea typeface="+mn-ea"/>
          <a:cs typeface="+mn-cs"/>
        </a:defRPr>
      </a:lvl2pPr>
      <a:lvl3pPr marL="1217951" algn="l" defTabSz="1217951" rtl="0" eaLnBrk="1" latinLnBrk="0" hangingPunct="1">
        <a:defRPr sz="2397" kern="1200">
          <a:solidFill>
            <a:schemeClr val="tx1"/>
          </a:solidFill>
          <a:latin typeface="+mn-lt"/>
          <a:ea typeface="+mn-ea"/>
          <a:cs typeface="+mn-cs"/>
        </a:defRPr>
      </a:lvl3pPr>
      <a:lvl4pPr marL="1826925" algn="l" defTabSz="1217951" rtl="0" eaLnBrk="1" latinLnBrk="0" hangingPunct="1">
        <a:defRPr sz="2397" kern="1200">
          <a:solidFill>
            <a:schemeClr val="tx1"/>
          </a:solidFill>
          <a:latin typeface="+mn-lt"/>
          <a:ea typeface="+mn-ea"/>
          <a:cs typeface="+mn-cs"/>
        </a:defRPr>
      </a:lvl4pPr>
      <a:lvl5pPr marL="2435900" algn="l" defTabSz="1217951" rtl="0" eaLnBrk="1" latinLnBrk="0" hangingPunct="1">
        <a:defRPr sz="2397" kern="1200">
          <a:solidFill>
            <a:schemeClr val="tx1"/>
          </a:solidFill>
          <a:latin typeface="+mn-lt"/>
          <a:ea typeface="+mn-ea"/>
          <a:cs typeface="+mn-cs"/>
        </a:defRPr>
      </a:lvl5pPr>
      <a:lvl6pPr marL="3044876" algn="l" defTabSz="1217951" rtl="0" eaLnBrk="1" latinLnBrk="0" hangingPunct="1">
        <a:defRPr sz="2397" kern="1200">
          <a:solidFill>
            <a:schemeClr val="tx1"/>
          </a:solidFill>
          <a:latin typeface="+mn-lt"/>
          <a:ea typeface="+mn-ea"/>
          <a:cs typeface="+mn-cs"/>
        </a:defRPr>
      </a:lvl6pPr>
      <a:lvl7pPr marL="3653851" algn="l" defTabSz="1217951" rtl="0" eaLnBrk="1" latinLnBrk="0" hangingPunct="1">
        <a:defRPr sz="2397" kern="1200">
          <a:solidFill>
            <a:schemeClr val="tx1"/>
          </a:solidFill>
          <a:latin typeface="+mn-lt"/>
          <a:ea typeface="+mn-ea"/>
          <a:cs typeface="+mn-cs"/>
        </a:defRPr>
      </a:lvl7pPr>
      <a:lvl8pPr marL="4262827" algn="l" defTabSz="1217951" rtl="0" eaLnBrk="1" latinLnBrk="0" hangingPunct="1">
        <a:defRPr sz="2397" kern="1200">
          <a:solidFill>
            <a:schemeClr val="tx1"/>
          </a:solidFill>
          <a:latin typeface="+mn-lt"/>
          <a:ea typeface="+mn-ea"/>
          <a:cs typeface="+mn-cs"/>
        </a:defRPr>
      </a:lvl8pPr>
      <a:lvl9pPr marL="4871801" algn="l" defTabSz="1217951" rtl="0" eaLnBrk="1" latinLnBrk="0" hangingPunct="1">
        <a:defRPr sz="2397"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380999"/>
            <a:ext cx="11430000" cy="990601"/>
          </a:xfrm>
          <a:prstGeom prst="rect">
            <a:avLst/>
          </a:prstGeom>
        </p:spPr>
        <p:txBody>
          <a:bodyPr vert="horz" lIns="0" tIns="45720" rIns="0" bIns="0" rtlCol="0" anchor="t" anchorCtr="0">
            <a:normAutofit/>
          </a:bodyPr>
          <a:lstStyle/>
          <a:p>
            <a:r>
              <a:rPr lang="en-US" dirty="0"/>
              <a:t>Click to edit Master title style</a:t>
            </a:r>
          </a:p>
        </p:txBody>
      </p:sp>
      <p:sp>
        <p:nvSpPr>
          <p:cNvPr id="3" name="Text Placeholder 2"/>
          <p:cNvSpPr>
            <a:spLocks noGrp="1"/>
          </p:cNvSpPr>
          <p:nvPr>
            <p:ph type="body" idx="1"/>
          </p:nvPr>
        </p:nvSpPr>
        <p:spPr>
          <a:xfrm>
            <a:off x="381000" y="1828800"/>
            <a:ext cx="11430000" cy="4686300"/>
          </a:xfrm>
          <a:prstGeom prst="rect">
            <a:avLst/>
          </a:prstGeom>
        </p:spPr>
        <p:txBody>
          <a:bodyPr vert="horz" lIns="0" tIns="91440" rIns="0" bIns="45720" rtlCol="0">
            <a:normAutofit/>
          </a:bodyPr>
          <a:lstStyle/>
          <a:p>
            <a:pPr lvl="0"/>
            <a:r>
              <a:rPr lang="en-US" dirty="0"/>
              <a:t>Edit Master text styles</a:t>
            </a:r>
          </a:p>
          <a:p>
            <a:pPr lvl="1"/>
            <a:r>
              <a:rPr lang="en-US" dirty="0"/>
              <a:t>Second level</a:t>
            </a:r>
          </a:p>
          <a:p>
            <a:pPr lvl="2"/>
            <a:r>
              <a:rPr lang="en-US" dirty="0"/>
              <a:t>Third level</a:t>
            </a:r>
          </a:p>
        </p:txBody>
      </p:sp>
      <p:sp>
        <p:nvSpPr>
          <p:cNvPr id="5" name="Footer Placeholder 4"/>
          <p:cNvSpPr>
            <a:spLocks noGrp="1"/>
          </p:cNvSpPr>
          <p:nvPr>
            <p:ph type="ftr" sz="quarter" idx="3"/>
          </p:nvPr>
        </p:nvSpPr>
        <p:spPr>
          <a:xfrm>
            <a:off x="381002" y="6519009"/>
            <a:ext cx="5714999" cy="206375"/>
          </a:xfrm>
          <a:prstGeom prst="rect">
            <a:avLst/>
          </a:prstGeom>
        </p:spPr>
        <p:txBody>
          <a:bodyPr vert="horz" lIns="0" tIns="0" rIns="0" bIns="0" rtlCol="0" anchor="b" anchorCtr="0"/>
          <a:lstStyle>
            <a:lvl1pPr algn="l">
              <a:defRPr sz="1000">
                <a:solidFill>
                  <a:schemeClr val="bg1">
                    <a:lumMod val="65000"/>
                  </a:schemeClr>
                </a:solidFill>
                <a:latin typeface="+mn-lt"/>
              </a:defRPr>
            </a:lvl1pPr>
          </a:lstStyle>
          <a:p>
            <a:r>
              <a:rPr lang="en-US"/>
              <a:t>Copyright © 2017 Accenture. All rights reserved.</a:t>
            </a:r>
            <a:endParaRPr lang="en-US" dirty="0"/>
          </a:p>
        </p:txBody>
      </p:sp>
      <p:sp>
        <p:nvSpPr>
          <p:cNvPr id="6" name="Slide Number Placeholder 5"/>
          <p:cNvSpPr>
            <a:spLocks noGrp="1"/>
          </p:cNvSpPr>
          <p:nvPr>
            <p:ph type="sldNum" sz="quarter" idx="4"/>
          </p:nvPr>
        </p:nvSpPr>
        <p:spPr>
          <a:xfrm>
            <a:off x="11506202" y="6519009"/>
            <a:ext cx="304799" cy="206375"/>
          </a:xfrm>
          <a:prstGeom prst="rect">
            <a:avLst/>
          </a:prstGeom>
        </p:spPr>
        <p:txBody>
          <a:bodyPr vert="horz" lIns="0" tIns="0" rIns="0" bIns="0" rtlCol="0" anchor="b" anchorCtr="0"/>
          <a:lstStyle>
            <a:lvl1pPr algn="r">
              <a:defRPr sz="1000">
                <a:solidFill>
                  <a:schemeClr val="bg1">
                    <a:lumMod val="65000"/>
                  </a:schemeClr>
                </a:solidFill>
                <a:latin typeface="+mn-lt"/>
              </a:defRPr>
            </a:lvl1pPr>
          </a:lstStyle>
          <a:p>
            <a:fld id="{4F9AC08D-23A9-440E-BCB9-AA1E9877CC38}" type="slidenum">
              <a:rPr lang="en-US" smtClean="0"/>
              <a:pPr/>
              <a:t>‹#›</a:t>
            </a:fld>
            <a:endParaRPr lang="en-US" dirty="0"/>
          </a:p>
        </p:txBody>
      </p:sp>
    </p:spTree>
    <p:extLst>
      <p:ext uri="{BB962C8B-B14F-4D97-AF65-F5344CB8AC3E}">
        <p14:creationId xmlns:p14="http://schemas.microsoft.com/office/powerpoint/2010/main" val="2392156644"/>
      </p:ext>
    </p:extLst>
  </p:cSld>
  <p:clrMap bg1="lt1" tx1="dk1" bg2="lt2" tx2="dk2" accent1="accent1" accent2="accent2" accent3="accent3" accent4="accent4" accent5="accent5" accent6="accent6" hlink="hlink" folHlink="folHlink"/>
  <p:sldLayoutIdLst>
    <p:sldLayoutId id="2147484056" r:id="rId1"/>
    <p:sldLayoutId id="2147484057" r:id="rId2"/>
    <p:sldLayoutId id="2147484058" r:id="rId3"/>
    <p:sldLayoutId id="2147484059" r:id="rId4"/>
    <p:sldLayoutId id="2147484060" r:id="rId5"/>
    <p:sldLayoutId id="2147484061" r:id="rId6"/>
    <p:sldLayoutId id="2147484062" r:id="rId7"/>
  </p:sldLayoutIdLst>
  <p:hf hdr="0"/>
  <p:txStyles>
    <p:titleStyle>
      <a:lvl1pPr marL="0" indent="0" algn="l" defTabSz="914377" rtl="0" eaLnBrk="1" latinLnBrk="0" hangingPunct="1">
        <a:lnSpc>
          <a:spcPct val="70000"/>
        </a:lnSpc>
        <a:spcBef>
          <a:spcPct val="0"/>
        </a:spcBef>
        <a:buNone/>
        <a:defRPr sz="4000" b="1" kern="1200" cap="all" baseline="0">
          <a:solidFill>
            <a:schemeClr val="tx1"/>
          </a:solidFill>
          <a:latin typeface="+mj-lt"/>
          <a:ea typeface="+mj-ea"/>
          <a:cs typeface="+mj-cs"/>
        </a:defRPr>
      </a:lvl1pPr>
    </p:titleStyle>
    <p:bodyStyle>
      <a:lvl1pPr marL="55561" indent="0" algn="l" defTabSz="914377" rtl="0" eaLnBrk="1" latinLnBrk="0" hangingPunct="1">
        <a:lnSpc>
          <a:spcPct val="85000"/>
        </a:lnSpc>
        <a:spcBef>
          <a:spcPts val="0"/>
        </a:spcBef>
        <a:spcAft>
          <a:spcPts val="1200"/>
        </a:spcAft>
        <a:buFont typeface="Arial" panose="020B0604020202020204" pitchFamily="34" charset="0"/>
        <a:buNone/>
        <a:defRPr sz="2800" b="1" kern="1200" cap="none" baseline="0">
          <a:solidFill>
            <a:schemeClr val="tx1"/>
          </a:solidFill>
          <a:latin typeface="+mj-lt"/>
          <a:ea typeface="+mn-ea"/>
          <a:cs typeface="+mn-cs"/>
        </a:defRPr>
      </a:lvl1pPr>
      <a:lvl2pPr marL="285744" indent="-230182" algn="l" defTabSz="914377" rtl="0" eaLnBrk="1" latinLnBrk="0" hangingPunct="1">
        <a:lnSpc>
          <a:spcPct val="100000"/>
        </a:lnSpc>
        <a:spcBef>
          <a:spcPts val="0"/>
        </a:spcBef>
        <a:spcAft>
          <a:spcPts val="1200"/>
        </a:spcAft>
        <a:buFont typeface="Arial" panose="020B0604020202020204" pitchFamily="34" charset="0"/>
        <a:buChar char="•"/>
        <a:defRPr sz="2200" kern="1200">
          <a:solidFill>
            <a:schemeClr val="tx1"/>
          </a:solidFill>
          <a:latin typeface="+mn-lt"/>
          <a:ea typeface="+mn-ea"/>
          <a:cs typeface="+mn-cs"/>
        </a:defRPr>
      </a:lvl2pPr>
      <a:lvl3pPr marL="514338" indent="-230182" algn="l" defTabSz="914377" rtl="0" eaLnBrk="1" latinLnBrk="0" hangingPunct="1">
        <a:lnSpc>
          <a:spcPct val="110000"/>
        </a:lnSpc>
        <a:spcBef>
          <a:spcPts val="0"/>
        </a:spcBef>
        <a:spcAft>
          <a:spcPts val="600"/>
        </a:spcAft>
        <a:buFont typeface="Graphik" panose="020B0503030202060203" pitchFamily="34" charset="0"/>
        <a:buChar char="–"/>
        <a:defRPr sz="1800" kern="1200">
          <a:solidFill>
            <a:schemeClr val="tx1"/>
          </a:solidFill>
          <a:latin typeface="+mn-lt"/>
          <a:ea typeface="+mn-ea"/>
          <a:cs typeface="+mn-cs"/>
        </a:defRPr>
      </a:lvl3pPr>
      <a:lvl4pPr marL="685783" indent="-171446" algn="l" defTabSz="914377" rtl="0" eaLnBrk="1" latinLnBrk="0" hangingPunct="1">
        <a:lnSpc>
          <a:spcPct val="11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857229" indent="-177796" algn="l" defTabSz="914377" rtl="0" eaLnBrk="1" latinLnBrk="0" hangingPunct="1">
        <a:lnSpc>
          <a:spcPct val="110000"/>
        </a:lnSpc>
        <a:spcBef>
          <a:spcPts val="0"/>
        </a:spcBef>
        <a:spcAft>
          <a:spcPts val="0"/>
        </a:spcAft>
        <a:buFont typeface="Graphik" panose="020B0503030202060203" pitchFamily="34" charset="0"/>
        <a:buChar char="–"/>
        <a:defRPr sz="1400" kern="1200">
          <a:solidFill>
            <a:schemeClr val="tx1"/>
          </a:solidFill>
          <a:latin typeface="+mn-lt"/>
          <a:ea typeface="+mn-ea"/>
          <a:cs typeface="+mn-cs"/>
        </a:defRPr>
      </a:lvl5pPr>
      <a:lvl6pPr marL="1028674" indent="-173034" algn="l" defTabSz="914377"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6pPr>
      <a:lvl7pPr marL="55561" indent="0" algn="l" defTabSz="914377" rtl="0" eaLnBrk="1" latinLnBrk="0" hangingPunct="1">
        <a:lnSpc>
          <a:spcPct val="90000"/>
        </a:lnSpc>
        <a:spcBef>
          <a:spcPts val="800"/>
        </a:spcBef>
        <a:buFont typeface="Arial" panose="020B0604020202020204" pitchFamily="34" charset="0"/>
        <a:buNone/>
        <a:defRPr sz="1200" b="1" kern="1200" cap="all" baseline="0">
          <a:solidFill>
            <a:schemeClr val="tx1"/>
          </a:solidFill>
          <a:latin typeface="+mj-lt"/>
          <a:ea typeface="+mn-ea"/>
          <a:cs typeface="+mn-cs"/>
        </a:defRPr>
      </a:lvl7pPr>
      <a:lvl8pPr marL="55561" indent="0" algn="l" defTabSz="914377" rtl="0" eaLnBrk="1" latinLnBrk="0" hangingPunct="1">
        <a:lnSpc>
          <a:spcPct val="100000"/>
        </a:lnSpc>
        <a:spcBef>
          <a:spcPts val="0"/>
        </a:spcBef>
        <a:spcAft>
          <a:spcPts val="800"/>
        </a:spcAft>
        <a:buFont typeface="Arial" panose="020B0604020202020204" pitchFamily="34" charset="0"/>
        <a:buNone/>
        <a:defRPr sz="1800" kern="1200" baseline="0">
          <a:solidFill>
            <a:schemeClr val="tx1"/>
          </a:solidFill>
          <a:latin typeface="+mn-lt"/>
          <a:ea typeface="+mn-ea"/>
          <a:cs typeface="+mn-cs"/>
        </a:defRPr>
      </a:lvl8pPr>
      <a:lvl9pPr marL="55561" indent="0" algn="l" defTabSz="914377" rtl="0" eaLnBrk="1" latinLnBrk="0" hangingPunct="1">
        <a:lnSpc>
          <a:spcPct val="110000"/>
        </a:lnSpc>
        <a:spcBef>
          <a:spcPts val="0"/>
        </a:spcBef>
        <a:spcAft>
          <a:spcPts val="600"/>
        </a:spcAft>
        <a:buFont typeface="Arial" panose="020B0604020202020204" pitchFamily="34" charset="0"/>
        <a:buNone/>
        <a:defRPr sz="12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152">
          <p15:clr>
            <a:srgbClr val="F26B43"/>
          </p15:clr>
        </p15:guide>
        <p15:guide id="2" pos="5640">
          <p15:clr>
            <a:srgbClr val="F26B43"/>
          </p15:clr>
        </p15:guide>
        <p15:guide id="3">
          <p15:clr>
            <a:srgbClr val="F26B43"/>
          </p15:clr>
        </p15:guide>
        <p15:guide id="6" orient="horz">
          <p15:clr>
            <a:srgbClr val="F26B43"/>
          </p15:clr>
        </p15:guide>
        <p15:guide id="8" pos="7680">
          <p15:clr>
            <a:srgbClr val="F26B43"/>
          </p15:clr>
        </p15:guide>
        <p15:guide id="9" pos="240">
          <p15:clr>
            <a:srgbClr val="F26B43"/>
          </p15:clr>
        </p15:guide>
        <p15:guide id="10" orient="horz" pos="4224">
          <p15:clr>
            <a:srgbClr val="F26B43"/>
          </p15:clr>
        </p15:guide>
        <p15:guide id="11" pos="3840">
          <p15:clr>
            <a:srgbClr val="F26B43"/>
          </p15:clr>
        </p15:guide>
        <p15:guide id="13" pos="2040">
          <p15:clr>
            <a:srgbClr val="F26B43"/>
          </p15:clr>
        </p15:guide>
        <p15:guide id="14" pos="7440">
          <p15:clr>
            <a:srgbClr val="F26B43"/>
          </p15:clr>
        </p15:guide>
        <p15:guide id="16" orient="horz" pos="240">
          <p15:clr>
            <a:srgbClr val="F26B43"/>
          </p15:clr>
        </p15:guide>
        <p15:guide id="17" orient="horz" pos="4104">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6" name="Objekt 5" hidden="1"/>
          <p:cNvGraphicFramePr>
            <a:graphicFrameLocks noChangeAspect="1"/>
          </p:cNvGraphicFramePr>
          <p:nvPr userDrawn="1">
            <p:custDataLst>
              <p:tags r:id="rId20"/>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135" name="think-cell Slide" r:id="rId21" imgW="425" imgH="426" progId="TCLayout.ActiveDocument.1">
                  <p:embed/>
                </p:oleObj>
              </mc:Choice>
              <mc:Fallback>
                <p:oleObj name="think-cell Slide" r:id="rId21" imgW="425" imgH="426" progId="TCLayout.ActiveDocument.1">
                  <p:embed/>
                  <p:pic>
                    <p:nvPicPr>
                      <p:cNvPr id="6" name="Objekt 5" hidden="1"/>
                      <p:cNvPicPr/>
                      <p:nvPr/>
                    </p:nvPicPr>
                    <p:blipFill>
                      <a:blip r:embed="rId22"/>
                      <a:stretch>
                        <a:fillRect/>
                      </a:stretch>
                    </p:blipFill>
                    <p:spPr>
                      <a:xfrm>
                        <a:off x="1588" y="1588"/>
                        <a:ext cx="1587" cy="1587"/>
                      </a:xfrm>
                      <a:prstGeom prst="rect">
                        <a:avLst/>
                      </a:prstGeom>
                    </p:spPr>
                  </p:pic>
                </p:oleObj>
              </mc:Fallback>
            </mc:AlternateContent>
          </a:graphicData>
        </a:graphic>
      </p:graphicFrame>
      <p:sp>
        <p:nvSpPr>
          <p:cNvPr id="2" name="Title Placeholder 1"/>
          <p:cNvSpPr>
            <a:spLocks noGrp="1"/>
          </p:cNvSpPr>
          <p:nvPr>
            <p:ph type="title"/>
          </p:nvPr>
        </p:nvSpPr>
        <p:spPr>
          <a:xfrm>
            <a:off x="381000" y="381001"/>
            <a:ext cx="11430000" cy="1295401"/>
          </a:xfrm>
          <a:prstGeom prst="rect">
            <a:avLst/>
          </a:prstGeom>
        </p:spPr>
        <p:txBody>
          <a:bodyPr vert="horz" lIns="0" tIns="45720" rIns="0" bIns="0" rtlCol="0" anchor="t" anchorCtr="0">
            <a:noAutofit/>
          </a:bodyPr>
          <a:lstStyle/>
          <a:p>
            <a:r>
              <a:rPr lang="de-DE" dirty="0"/>
              <a:t>Mastertitelformat bearbeiten</a:t>
            </a:r>
            <a:endParaRPr lang="en-US" dirty="0"/>
          </a:p>
        </p:txBody>
      </p:sp>
      <p:sp>
        <p:nvSpPr>
          <p:cNvPr id="3" name="Text Placeholder 2"/>
          <p:cNvSpPr>
            <a:spLocks noGrp="1"/>
          </p:cNvSpPr>
          <p:nvPr>
            <p:ph type="body" idx="1"/>
          </p:nvPr>
        </p:nvSpPr>
        <p:spPr>
          <a:xfrm>
            <a:off x="381000" y="1808163"/>
            <a:ext cx="11430000" cy="4357687"/>
          </a:xfrm>
          <a:prstGeom prst="rect">
            <a:avLst/>
          </a:prstGeom>
        </p:spPr>
        <p:txBody>
          <a:bodyPr vert="horz" lIns="0" tIns="0" rIns="0" bIns="0" rtlCol="0">
            <a:noAutofit/>
          </a:bodyPr>
          <a:lstStyle/>
          <a:p>
            <a:pPr lvl="0"/>
            <a:r>
              <a:rPr lang="en-US" dirty="0"/>
              <a:t>Edit Master text styles 1</a:t>
            </a:r>
          </a:p>
          <a:p>
            <a:pPr lvl="1"/>
            <a:r>
              <a:rPr lang="en-US" dirty="0"/>
              <a:t>Text 2</a:t>
            </a:r>
          </a:p>
          <a:p>
            <a:pPr lvl="2"/>
            <a:r>
              <a:rPr lang="en-US" dirty="0"/>
              <a:t>Text 3</a:t>
            </a:r>
          </a:p>
          <a:p>
            <a:pPr lvl="3"/>
            <a:r>
              <a:rPr lang="en-US" dirty="0"/>
              <a:t>Text 4</a:t>
            </a:r>
          </a:p>
          <a:p>
            <a:pPr lvl="4"/>
            <a:r>
              <a:rPr lang="en-US" dirty="0"/>
              <a:t>Text 5</a:t>
            </a:r>
          </a:p>
        </p:txBody>
      </p:sp>
      <p:sp>
        <p:nvSpPr>
          <p:cNvPr id="4" name="Slide Number Placeholder 5"/>
          <p:cNvSpPr>
            <a:spLocks noGrp="1"/>
          </p:cNvSpPr>
          <p:nvPr>
            <p:ph type="sldNum" sz="quarter" idx="4"/>
          </p:nvPr>
        </p:nvSpPr>
        <p:spPr>
          <a:xfrm>
            <a:off x="11048804" y="6407924"/>
            <a:ext cx="770951" cy="138499"/>
          </a:xfrm>
          <a:prstGeom prst="rect">
            <a:avLst/>
          </a:prstGeom>
        </p:spPr>
        <p:txBody>
          <a:bodyPr vert="horz" lIns="0" tIns="0" rIns="0" bIns="0" rtlCol="0" anchor="ctr" anchorCtr="0"/>
          <a:lstStyle>
            <a:lvl1pPr algn="r">
              <a:defRPr sz="900" b="0" i="0">
                <a:solidFill>
                  <a:schemeClr val="tx2"/>
                </a:solidFill>
                <a:latin typeface="Graphik Regular" charset="0"/>
              </a:defRPr>
            </a:lvl1pPr>
          </a:lstStyle>
          <a:p>
            <a:fld id="{0D558541-60C9-42A2-8392-FF12533A6B7A}" type="slidenum">
              <a:rPr lang="en-US" smtClean="0">
                <a:solidFill>
                  <a:srgbClr val="919191"/>
                </a:solidFill>
              </a:rPr>
              <a:pPr/>
              <a:t>‹#›</a:t>
            </a:fld>
            <a:endParaRPr lang="en-US" dirty="0">
              <a:solidFill>
                <a:srgbClr val="919191"/>
              </a:solidFill>
            </a:endParaRPr>
          </a:p>
        </p:txBody>
      </p:sp>
      <p:sp>
        <p:nvSpPr>
          <p:cNvPr id="5" name="Footer Placeholder 3"/>
          <p:cNvSpPr>
            <a:spLocks noGrp="1"/>
          </p:cNvSpPr>
          <p:nvPr>
            <p:ph type="ftr" sz="quarter" idx="3"/>
          </p:nvPr>
        </p:nvSpPr>
        <p:spPr>
          <a:xfrm>
            <a:off x="381000" y="6407924"/>
            <a:ext cx="4114800" cy="138499"/>
          </a:xfrm>
          <a:prstGeom prst="rect">
            <a:avLst/>
          </a:prstGeom>
        </p:spPr>
        <p:txBody>
          <a:bodyPr vert="horz" wrap="square" lIns="0" tIns="0" rIns="0" bIns="0" rtlCol="0">
            <a:spAutoFit/>
          </a:bodyPr>
          <a:lstStyle>
            <a:lvl1pPr algn="l">
              <a:defRPr lang="en-AU" sz="900" b="0" i="0">
                <a:solidFill>
                  <a:schemeClr val="tx2"/>
                </a:solidFill>
              </a:defRPr>
            </a:lvl1pPr>
          </a:lstStyle>
          <a:p>
            <a:pPr defTabSz="1087106"/>
            <a:r>
              <a:rPr lang="en-US">
                <a:solidFill>
                  <a:srgbClr val="919191"/>
                </a:solidFill>
              </a:rPr>
              <a:t>Copyright © 2018 Accenture  All rights reserved.</a:t>
            </a:r>
            <a:endParaRPr lang="en-US" dirty="0">
              <a:solidFill>
                <a:srgbClr val="919191"/>
              </a:solidFill>
            </a:endParaRPr>
          </a:p>
        </p:txBody>
      </p:sp>
    </p:spTree>
    <p:extLst>
      <p:ext uri="{BB962C8B-B14F-4D97-AF65-F5344CB8AC3E}">
        <p14:creationId xmlns:p14="http://schemas.microsoft.com/office/powerpoint/2010/main" val="1273808891"/>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0" r:id="rId15"/>
    <p:sldLayoutId id="2147483691" r:id="rId16"/>
    <p:sldLayoutId id="2147483692" r:id="rId17"/>
  </p:sldLayoutIdLst>
  <p:hf hdr="0" dt="0"/>
  <p:txStyles>
    <p:titleStyle>
      <a:lvl1pPr marL="0" indent="0" algn="l" defTabSz="914377" rtl="0" eaLnBrk="1" latinLnBrk="0" hangingPunct="1">
        <a:lnSpc>
          <a:spcPct val="70000"/>
        </a:lnSpc>
        <a:spcBef>
          <a:spcPct val="0"/>
        </a:spcBef>
        <a:buNone/>
        <a:defRPr sz="3200" b="1" kern="1200" cap="all" baseline="0">
          <a:solidFill>
            <a:schemeClr val="tx1"/>
          </a:solidFill>
          <a:latin typeface="+mj-lt"/>
          <a:ea typeface="+mj-ea"/>
          <a:cs typeface="+mj-cs"/>
        </a:defRPr>
      </a:lvl1pPr>
    </p:titleStyle>
    <p:bodyStyle>
      <a:lvl1pPr marL="0" indent="0" algn="l" defTabSz="914377" rtl="0" eaLnBrk="1" latinLnBrk="0" hangingPunct="1">
        <a:lnSpc>
          <a:spcPct val="80000"/>
        </a:lnSpc>
        <a:spcBef>
          <a:spcPts val="1200"/>
        </a:spcBef>
        <a:spcAft>
          <a:spcPts val="600"/>
        </a:spcAft>
        <a:buFont typeface="Graphik Regular" panose="020B0604020202020204" pitchFamily="34" charset="0"/>
        <a:buNone/>
        <a:defRPr sz="2400" b="1" kern="1200" cap="all" baseline="0">
          <a:solidFill>
            <a:srgbClr val="A100FF"/>
          </a:solidFill>
          <a:latin typeface="+mj-lt"/>
          <a:ea typeface="+mn-ea"/>
          <a:cs typeface="+mn-cs"/>
        </a:defRPr>
      </a:lvl1pPr>
      <a:lvl2pPr marL="180000" indent="-180000" algn="l" defTabSz="914377" rtl="0" eaLnBrk="1" latinLnBrk="0" hangingPunct="1">
        <a:lnSpc>
          <a:spcPct val="100000"/>
        </a:lnSpc>
        <a:spcBef>
          <a:spcPts val="0"/>
        </a:spcBef>
        <a:spcAft>
          <a:spcPts val="600"/>
        </a:spcAft>
        <a:buFont typeface="Graphik Regular" panose="020B0604020202020204" pitchFamily="34" charset="0"/>
        <a:buChar char="•"/>
        <a:defRPr sz="1600" kern="1200">
          <a:solidFill>
            <a:schemeClr val="tx1"/>
          </a:solidFill>
          <a:latin typeface="+mn-lt"/>
          <a:ea typeface="+mn-ea"/>
          <a:cs typeface="+mn-cs"/>
        </a:defRPr>
      </a:lvl2pPr>
      <a:lvl3pPr marL="358775" indent="-180000" algn="l" defTabSz="914377" rtl="0" eaLnBrk="1" latinLnBrk="0" hangingPunct="1">
        <a:lnSpc>
          <a:spcPct val="100000"/>
        </a:lnSpc>
        <a:spcBef>
          <a:spcPts val="0"/>
        </a:spcBef>
        <a:spcAft>
          <a:spcPts val="600"/>
        </a:spcAft>
        <a:buFont typeface="Symbol" panose="05050102010706020507" pitchFamily="18" charset="2"/>
        <a:buChar char="-"/>
        <a:defRPr sz="1600" kern="1200">
          <a:solidFill>
            <a:schemeClr val="tx1"/>
          </a:solidFill>
          <a:latin typeface="+mn-lt"/>
          <a:ea typeface="+mn-ea"/>
          <a:cs typeface="+mn-cs"/>
        </a:defRPr>
      </a:lvl3pPr>
      <a:lvl4pPr marL="538163" indent="-180000" algn="l" defTabSz="914377" rtl="0" eaLnBrk="1" latinLnBrk="0" hangingPunct="1">
        <a:lnSpc>
          <a:spcPct val="100000"/>
        </a:lnSpc>
        <a:spcBef>
          <a:spcPts val="0"/>
        </a:spcBef>
        <a:spcAft>
          <a:spcPts val="600"/>
        </a:spcAft>
        <a:buFont typeface="Graphik Regular" panose="020B0604020202020204" pitchFamily="34" charset="0"/>
        <a:buChar char="•"/>
        <a:defRPr sz="1600" kern="1200">
          <a:solidFill>
            <a:schemeClr val="tx1"/>
          </a:solidFill>
          <a:latin typeface="+mn-lt"/>
          <a:ea typeface="+mn-ea"/>
          <a:cs typeface="+mn-cs"/>
        </a:defRPr>
      </a:lvl4pPr>
      <a:lvl5pPr marL="720725" indent="-180000" algn="l" defTabSz="914377" rtl="0" eaLnBrk="1" latinLnBrk="0" hangingPunct="1">
        <a:lnSpc>
          <a:spcPct val="100000"/>
        </a:lnSpc>
        <a:spcBef>
          <a:spcPts val="0"/>
        </a:spcBef>
        <a:spcAft>
          <a:spcPts val="600"/>
        </a:spcAft>
        <a:buFont typeface="Graphik Regular" panose="020B0503030202060203" pitchFamily="34" charset="0"/>
        <a:buChar char="–"/>
        <a:defRPr sz="1600" kern="1200">
          <a:solidFill>
            <a:schemeClr val="tx1"/>
          </a:solidFill>
          <a:latin typeface="+mn-lt"/>
          <a:ea typeface="+mn-ea"/>
          <a:cs typeface="+mn-cs"/>
        </a:defRPr>
      </a:lvl5pPr>
      <a:lvl6pPr marL="512750" indent="-173034" algn="l" defTabSz="914377" rtl="0" eaLnBrk="1" latinLnBrk="0" hangingPunct="1">
        <a:lnSpc>
          <a:spcPct val="90000"/>
        </a:lnSpc>
        <a:spcBef>
          <a:spcPts val="500"/>
        </a:spcBef>
        <a:buFont typeface="Graphik Regular" panose="020B0604020202020204" pitchFamily="34" charset="0"/>
        <a:buChar char="•"/>
        <a:defRPr sz="1400" kern="1200">
          <a:solidFill>
            <a:schemeClr val="tx1"/>
          </a:solidFill>
          <a:latin typeface="+mn-lt"/>
          <a:ea typeface="+mn-ea"/>
          <a:cs typeface="+mn-cs"/>
        </a:defRPr>
      </a:lvl6pPr>
      <a:lvl7pPr marL="0" indent="0" algn="l" defTabSz="914377" rtl="0" eaLnBrk="1" latinLnBrk="0" hangingPunct="1">
        <a:lnSpc>
          <a:spcPct val="90000"/>
        </a:lnSpc>
        <a:spcBef>
          <a:spcPts val="800"/>
        </a:spcBef>
        <a:buFont typeface="Graphik Regular" panose="020B0604020202020204" pitchFamily="34" charset="0"/>
        <a:buNone/>
        <a:defRPr sz="1200" b="1" kern="1200" cap="all" baseline="0">
          <a:solidFill>
            <a:schemeClr val="tx1"/>
          </a:solidFill>
          <a:latin typeface="+mj-lt"/>
          <a:ea typeface="+mn-ea"/>
          <a:cs typeface="+mn-cs"/>
        </a:defRPr>
      </a:lvl7pPr>
      <a:lvl8pPr marL="0" indent="0" algn="l" defTabSz="914377" rtl="0" eaLnBrk="1" latinLnBrk="0" hangingPunct="1">
        <a:lnSpc>
          <a:spcPct val="100000"/>
        </a:lnSpc>
        <a:spcBef>
          <a:spcPts val="0"/>
        </a:spcBef>
        <a:spcAft>
          <a:spcPts val="800"/>
        </a:spcAft>
        <a:buFont typeface="Graphik Regular" panose="020B0604020202020204" pitchFamily="34" charset="0"/>
        <a:buNone/>
        <a:defRPr sz="1800" kern="1200" baseline="0">
          <a:solidFill>
            <a:schemeClr val="tx1"/>
          </a:solidFill>
          <a:latin typeface="+mn-lt"/>
          <a:ea typeface="+mn-ea"/>
          <a:cs typeface="+mn-cs"/>
        </a:defRPr>
      </a:lvl8pPr>
      <a:lvl9pPr marL="0" indent="0" algn="l" defTabSz="914377" rtl="0" eaLnBrk="1" latinLnBrk="0" hangingPunct="1">
        <a:lnSpc>
          <a:spcPct val="110000"/>
        </a:lnSpc>
        <a:spcBef>
          <a:spcPts val="0"/>
        </a:spcBef>
        <a:spcAft>
          <a:spcPts val="600"/>
        </a:spcAft>
        <a:buFont typeface="Graphik Regular" panose="020B0604020202020204" pitchFamily="34" charset="0"/>
        <a:buNone/>
        <a:defRPr sz="12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139">
          <p15:clr>
            <a:srgbClr val="F26B43"/>
          </p15:clr>
        </p15:guide>
        <p15:guide id="5" orient="horz" pos="240">
          <p15:clr>
            <a:srgbClr val="F26B43"/>
          </p15:clr>
        </p15:guide>
        <p15:guide id="9" pos="240">
          <p15:clr>
            <a:srgbClr val="F26B43"/>
          </p15:clr>
        </p15:guide>
        <p15:guide id="10" orient="horz" pos="3884">
          <p15:clr>
            <a:srgbClr val="F26B43"/>
          </p15:clr>
        </p15:guide>
        <p15:guide id="14" pos="744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381001"/>
            <a:ext cx="11430000" cy="1295401"/>
          </a:xfrm>
          <a:prstGeom prst="rect">
            <a:avLst/>
          </a:prstGeom>
        </p:spPr>
        <p:txBody>
          <a:bodyPr vert="horz" lIns="0" tIns="45720" rIns="0" bIns="0" rtlCol="0" anchor="t" anchorCtr="0">
            <a:normAutofit/>
          </a:bodyPr>
          <a:lstStyle/>
          <a:p>
            <a:r>
              <a:rPr lang="en-US"/>
              <a:t>Click to edit Master title style</a:t>
            </a:r>
          </a:p>
        </p:txBody>
      </p:sp>
      <p:sp>
        <p:nvSpPr>
          <p:cNvPr id="3" name="Text Placeholder 2"/>
          <p:cNvSpPr>
            <a:spLocks noGrp="1"/>
          </p:cNvSpPr>
          <p:nvPr>
            <p:ph type="body" idx="1"/>
          </p:nvPr>
        </p:nvSpPr>
        <p:spPr>
          <a:xfrm>
            <a:off x="381000" y="1828800"/>
            <a:ext cx="11430000" cy="4686300"/>
          </a:xfrm>
          <a:prstGeom prst="rect">
            <a:avLst/>
          </a:prstGeom>
        </p:spPr>
        <p:txBody>
          <a:bodyPr vert="horz" lIns="0" tIns="91440" rIns="0" bIns="45720" rtlCol="0">
            <a:normAutofit/>
          </a:bodyPr>
          <a:lstStyle/>
          <a:p>
            <a:pPr lvl="0"/>
            <a:r>
              <a:rPr lang="en-US"/>
              <a:t>Edit Master text styles</a:t>
            </a:r>
          </a:p>
          <a:p>
            <a:pPr lvl="1"/>
            <a:r>
              <a:rPr lang="en-US"/>
              <a:t>Second level</a:t>
            </a:r>
          </a:p>
        </p:txBody>
      </p:sp>
    </p:spTree>
    <p:extLst>
      <p:ext uri="{BB962C8B-B14F-4D97-AF65-F5344CB8AC3E}">
        <p14:creationId xmlns:p14="http://schemas.microsoft.com/office/powerpoint/2010/main" val="2756649181"/>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5" r:id="rId11"/>
  </p:sldLayoutIdLst>
  <p:hf hdr="0" dt="0"/>
  <p:txStyles>
    <p:titleStyle>
      <a:lvl1pPr marL="0" indent="0" algn="l" defTabSz="914377" rtl="0" eaLnBrk="1" latinLnBrk="0" hangingPunct="1">
        <a:lnSpc>
          <a:spcPct val="70000"/>
        </a:lnSpc>
        <a:spcBef>
          <a:spcPct val="0"/>
        </a:spcBef>
        <a:buNone/>
        <a:defRPr sz="4000" b="1" kern="1200" cap="all" baseline="0">
          <a:solidFill>
            <a:schemeClr val="tx1"/>
          </a:solidFill>
          <a:latin typeface="+mj-lt"/>
          <a:ea typeface="+mj-ea"/>
          <a:cs typeface="+mj-cs"/>
        </a:defRPr>
      </a:lvl1pPr>
    </p:titleStyle>
    <p:bodyStyle>
      <a:lvl1pPr marL="0" indent="0" algn="l" defTabSz="914377" rtl="0" eaLnBrk="1" latinLnBrk="0" hangingPunct="1">
        <a:lnSpc>
          <a:spcPct val="85000"/>
        </a:lnSpc>
        <a:spcBef>
          <a:spcPts val="0"/>
        </a:spcBef>
        <a:buFont typeface="Arial" panose="020B0604020202020204" pitchFamily="34" charset="0"/>
        <a:buNone/>
        <a:defRPr sz="1800" b="1" kern="1200" cap="all" baseline="0">
          <a:solidFill>
            <a:schemeClr val="tx1"/>
          </a:solidFill>
          <a:latin typeface="+mj-lt"/>
          <a:ea typeface="+mn-ea"/>
          <a:cs typeface="+mn-cs"/>
        </a:defRPr>
      </a:lvl1pPr>
      <a:lvl2pPr marL="0" indent="0" algn="l" defTabSz="914377" rtl="0" eaLnBrk="1" latinLnBrk="0" hangingPunct="1">
        <a:lnSpc>
          <a:spcPct val="90000"/>
        </a:lnSpc>
        <a:spcBef>
          <a:spcPts val="0"/>
        </a:spcBef>
        <a:spcAft>
          <a:spcPts val="1200"/>
        </a:spcAft>
        <a:buFont typeface="Arial" panose="020B0604020202020204" pitchFamily="34" charset="0"/>
        <a:buNone/>
        <a:defRPr sz="2800" kern="1200">
          <a:solidFill>
            <a:schemeClr val="tx1"/>
          </a:solidFill>
          <a:latin typeface="+mn-lt"/>
          <a:ea typeface="+mn-ea"/>
          <a:cs typeface="+mn-cs"/>
        </a:defRPr>
      </a:lvl2pPr>
      <a:lvl3pPr marL="0" indent="0" algn="l" defTabSz="914377" rtl="0" eaLnBrk="1" latinLnBrk="0" hangingPunct="1">
        <a:lnSpc>
          <a:spcPct val="110000"/>
        </a:lnSpc>
        <a:spcBef>
          <a:spcPts val="0"/>
        </a:spcBef>
        <a:spcAft>
          <a:spcPts val="900"/>
        </a:spcAft>
        <a:buFont typeface="Arial" panose="020B0604020202020204" pitchFamily="34" charset="0"/>
        <a:buNone/>
        <a:defRPr sz="1800" kern="1200">
          <a:solidFill>
            <a:schemeClr val="tx1"/>
          </a:solidFill>
          <a:latin typeface="+mn-lt"/>
          <a:ea typeface="+mn-ea"/>
          <a:cs typeface="+mn-cs"/>
        </a:defRPr>
      </a:lvl3pPr>
      <a:lvl4pPr marL="173034" indent="-169858" algn="l" defTabSz="914377" rtl="0" eaLnBrk="1" latinLnBrk="0" hangingPunct="1">
        <a:lnSpc>
          <a:spcPct val="11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346066" indent="-177796" algn="l" defTabSz="914377" rtl="0" eaLnBrk="1" latinLnBrk="0" hangingPunct="1">
        <a:lnSpc>
          <a:spcPct val="110000"/>
        </a:lnSpc>
        <a:spcBef>
          <a:spcPts val="0"/>
        </a:spcBef>
        <a:spcAft>
          <a:spcPts val="0"/>
        </a:spcAft>
        <a:buFont typeface="Graphik" panose="020B0503030202060203" pitchFamily="34" charset="0"/>
        <a:buChar char="–"/>
        <a:defRPr sz="1400" kern="1200">
          <a:solidFill>
            <a:schemeClr val="tx1"/>
          </a:solidFill>
          <a:latin typeface="+mn-lt"/>
          <a:ea typeface="+mn-ea"/>
          <a:cs typeface="+mn-cs"/>
        </a:defRPr>
      </a:lvl5pPr>
      <a:lvl6pPr marL="512750" indent="-173034" algn="l" defTabSz="914377"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0" indent="0" algn="l" defTabSz="914377" rtl="0" eaLnBrk="1" latinLnBrk="0" hangingPunct="1">
        <a:lnSpc>
          <a:spcPct val="90000"/>
        </a:lnSpc>
        <a:spcBef>
          <a:spcPts val="800"/>
        </a:spcBef>
        <a:buFont typeface="Arial" panose="020B0604020202020204" pitchFamily="34" charset="0"/>
        <a:buNone/>
        <a:defRPr sz="1200" b="1" kern="1200" cap="all" baseline="0">
          <a:solidFill>
            <a:schemeClr val="tx1"/>
          </a:solidFill>
          <a:latin typeface="+mj-lt"/>
          <a:ea typeface="+mn-ea"/>
          <a:cs typeface="+mn-cs"/>
        </a:defRPr>
      </a:lvl7pPr>
      <a:lvl8pPr marL="0" indent="0" algn="l" defTabSz="914377" rtl="0" eaLnBrk="1" latinLnBrk="0" hangingPunct="1">
        <a:lnSpc>
          <a:spcPct val="100000"/>
        </a:lnSpc>
        <a:spcBef>
          <a:spcPts val="0"/>
        </a:spcBef>
        <a:spcAft>
          <a:spcPts val="800"/>
        </a:spcAft>
        <a:buFont typeface="Arial" panose="020B0604020202020204" pitchFamily="34" charset="0"/>
        <a:buNone/>
        <a:defRPr sz="1800" kern="1200" baseline="0">
          <a:solidFill>
            <a:schemeClr val="tx1"/>
          </a:solidFill>
          <a:latin typeface="+mn-lt"/>
          <a:ea typeface="+mn-ea"/>
          <a:cs typeface="+mn-cs"/>
        </a:defRPr>
      </a:lvl8pPr>
      <a:lvl9pPr marL="0" indent="0" algn="l" defTabSz="914377" rtl="0" eaLnBrk="1" latinLnBrk="0" hangingPunct="1">
        <a:lnSpc>
          <a:spcPct val="110000"/>
        </a:lnSpc>
        <a:spcBef>
          <a:spcPts val="0"/>
        </a:spcBef>
        <a:spcAft>
          <a:spcPts val="600"/>
        </a:spcAft>
        <a:buFont typeface="Arial" panose="020B0604020202020204" pitchFamily="34" charset="0"/>
        <a:buNone/>
        <a:defRPr sz="12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224">
          <p15:clr>
            <a:srgbClr val="F26B43"/>
          </p15:clr>
        </p15:guide>
        <p15:guide id="2" pos="5640">
          <p15:clr>
            <a:srgbClr val="F26B43"/>
          </p15:clr>
        </p15:guide>
        <p15:guide id="4">
          <p15:clr>
            <a:srgbClr val="F26B43"/>
          </p15:clr>
        </p15:guide>
        <p15:guide id="5" orient="horz" pos="240">
          <p15:clr>
            <a:srgbClr val="F26B43"/>
          </p15:clr>
        </p15:guide>
        <p15:guide id="6" orient="horz">
          <p15:clr>
            <a:srgbClr val="F26B43"/>
          </p15:clr>
        </p15:guide>
        <p15:guide id="7" pos="7680">
          <p15:clr>
            <a:srgbClr val="F26B43"/>
          </p15:clr>
        </p15:guide>
        <p15:guide id="9" pos="240">
          <p15:clr>
            <a:srgbClr val="F26B43"/>
          </p15:clr>
        </p15:guide>
        <p15:guide id="10" orient="horz" pos="4224">
          <p15:clr>
            <a:srgbClr val="F26B43"/>
          </p15:clr>
        </p15:guide>
        <p15:guide id="11" pos="3840">
          <p15:clr>
            <a:srgbClr val="F26B43"/>
          </p15:clr>
        </p15:guide>
        <p15:guide id="13" pos="2040">
          <p15:clr>
            <a:srgbClr val="F26B43"/>
          </p15:clr>
        </p15:guide>
        <p15:guide id="14" pos="7440">
          <p15:clr>
            <a:srgbClr val="F26B43"/>
          </p15:clr>
        </p15:guide>
        <p15:guide id="15" orient="horz" pos="2232">
          <p15:clr>
            <a:srgbClr val="F26B43"/>
          </p15:clr>
        </p15:guide>
        <p15:guide id="16" orient="horz" pos="3240">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381001"/>
            <a:ext cx="11430000" cy="1295401"/>
          </a:xfrm>
          <a:prstGeom prst="rect">
            <a:avLst/>
          </a:prstGeom>
        </p:spPr>
        <p:txBody>
          <a:bodyPr vert="horz" lIns="0" tIns="45720" rIns="0" bIns="0" rtlCol="0" anchor="t" anchorCtr="0">
            <a:normAutofit/>
          </a:bodyPr>
          <a:lstStyle/>
          <a:p>
            <a:r>
              <a:rPr lang="en-US" dirty="0"/>
              <a:t>Click to edit Master title style</a:t>
            </a:r>
          </a:p>
        </p:txBody>
      </p:sp>
      <p:sp>
        <p:nvSpPr>
          <p:cNvPr id="3" name="Text Placeholder 2"/>
          <p:cNvSpPr>
            <a:spLocks noGrp="1"/>
          </p:cNvSpPr>
          <p:nvPr>
            <p:ph type="body" idx="1"/>
          </p:nvPr>
        </p:nvSpPr>
        <p:spPr>
          <a:xfrm>
            <a:off x="381000" y="1828800"/>
            <a:ext cx="11430000" cy="4686300"/>
          </a:xfrm>
          <a:prstGeom prst="rect">
            <a:avLst/>
          </a:prstGeom>
        </p:spPr>
        <p:txBody>
          <a:bodyPr vert="horz" lIns="0" tIns="91440" rIns="0" bIns="45720" rtlCol="0">
            <a:normAutofit/>
          </a:bodyPr>
          <a:lstStyle/>
          <a:p>
            <a:pPr lvl="0"/>
            <a:r>
              <a:rPr lang="en-US" dirty="0"/>
              <a:t>Edit Master text styles</a:t>
            </a:r>
          </a:p>
          <a:p>
            <a:pPr lvl="1"/>
            <a:r>
              <a:rPr lang="en-US" dirty="0"/>
              <a:t>Second level</a:t>
            </a:r>
          </a:p>
        </p:txBody>
      </p:sp>
    </p:spTree>
    <p:extLst>
      <p:ext uri="{BB962C8B-B14F-4D97-AF65-F5344CB8AC3E}">
        <p14:creationId xmlns:p14="http://schemas.microsoft.com/office/powerpoint/2010/main" val="1149383528"/>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7" r:id="rId8"/>
    <p:sldLayoutId id="2147483718" r:id="rId9"/>
  </p:sldLayoutIdLst>
  <p:hf hdr="0" dt="0"/>
  <p:txStyles>
    <p:titleStyle>
      <a:lvl1pPr marL="0" indent="0" algn="l" defTabSz="914377" rtl="0" eaLnBrk="1" latinLnBrk="0" hangingPunct="1">
        <a:lnSpc>
          <a:spcPct val="70000"/>
        </a:lnSpc>
        <a:spcBef>
          <a:spcPct val="0"/>
        </a:spcBef>
        <a:buNone/>
        <a:defRPr sz="4000" b="1" i="0" kern="1200" cap="all" baseline="0">
          <a:solidFill>
            <a:schemeClr val="tx1"/>
          </a:solidFill>
          <a:latin typeface="Arial Black" charset="0"/>
          <a:ea typeface="Arial Black" charset="0"/>
          <a:cs typeface="Arial Black" charset="0"/>
        </a:defRPr>
      </a:lvl1pPr>
    </p:titleStyle>
    <p:bodyStyle>
      <a:lvl1pPr marL="0" indent="0" algn="l" defTabSz="914377" rtl="0" eaLnBrk="1" latinLnBrk="0" hangingPunct="1">
        <a:lnSpc>
          <a:spcPct val="85000"/>
        </a:lnSpc>
        <a:spcBef>
          <a:spcPts val="0"/>
        </a:spcBef>
        <a:buFont typeface="Arial" panose="020B0604020202020204" pitchFamily="34" charset="0"/>
        <a:buNone/>
        <a:defRPr sz="1800" b="1" i="0" kern="1200" cap="all" baseline="0">
          <a:solidFill>
            <a:schemeClr val="tx1"/>
          </a:solidFill>
          <a:latin typeface="Arial Black" charset="0"/>
          <a:ea typeface="Arial Black" charset="0"/>
          <a:cs typeface="Arial Black" charset="0"/>
        </a:defRPr>
      </a:lvl1pPr>
      <a:lvl2pPr marL="0" indent="0" algn="l" defTabSz="914377" rtl="0" eaLnBrk="1" latinLnBrk="0" hangingPunct="1">
        <a:lnSpc>
          <a:spcPct val="90000"/>
        </a:lnSpc>
        <a:spcBef>
          <a:spcPts val="0"/>
        </a:spcBef>
        <a:spcAft>
          <a:spcPts val="1200"/>
        </a:spcAft>
        <a:buFont typeface="Arial" panose="020B0604020202020204" pitchFamily="34" charset="0"/>
        <a:buNone/>
        <a:defRPr sz="2800" kern="1200">
          <a:solidFill>
            <a:schemeClr val="tx1"/>
          </a:solidFill>
          <a:latin typeface="Arial" charset="0"/>
          <a:ea typeface="Arial" charset="0"/>
          <a:cs typeface="Arial" charset="0"/>
        </a:defRPr>
      </a:lvl2pPr>
      <a:lvl3pPr marL="0" indent="0" algn="l" defTabSz="914377" rtl="0" eaLnBrk="1" latinLnBrk="0" hangingPunct="1">
        <a:lnSpc>
          <a:spcPct val="110000"/>
        </a:lnSpc>
        <a:spcBef>
          <a:spcPts val="0"/>
        </a:spcBef>
        <a:spcAft>
          <a:spcPts val="900"/>
        </a:spcAft>
        <a:buFont typeface="Arial" panose="020B0604020202020204" pitchFamily="34" charset="0"/>
        <a:buNone/>
        <a:defRPr sz="1800" kern="1200">
          <a:solidFill>
            <a:schemeClr val="tx1"/>
          </a:solidFill>
          <a:latin typeface="+mn-lt"/>
          <a:ea typeface="+mn-ea"/>
          <a:cs typeface="+mn-cs"/>
        </a:defRPr>
      </a:lvl3pPr>
      <a:lvl4pPr marL="173034" indent="-169858" algn="l" defTabSz="914377" rtl="0" eaLnBrk="1" latinLnBrk="0" hangingPunct="1">
        <a:lnSpc>
          <a:spcPct val="11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346066" indent="-177796" algn="l" defTabSz="914377" rtl="0" eaLnBrk="1" latinLnBrk="0" hangingPunct="1">
        <a:lnSpc>
          <a:spcPct val="110000"/>
        </a:lnSpc>
        <a:spcBef>
          <a:spcPts val="0"/>
        </a:spcBef>
        <a:spcAft>
          <a:spcPts val="0"/>
        </a:spcAft>
        <a:buFont typeface="Graphik" panose="020B0503030202060203" pitchFamily="34" charset="0"/>
        <a:buChar char="–"/>
        <a:defRPr sz="1400" kern="1200">
          <a:solidFill>
            <a:schemeClr val="tx1"/>
          </a:solidFill>
          <a:latin typeface="+mn-lt"/>
          <a:ea typeface="+mn-ea"/>
          <a:cs typeface="+mn-cs"/>
        </a:defRPr>
      </a:lvl5pPr>
      <a:lvl6pPr marL="512750" indent="-173034" algn="l" defTabSz="914377"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0" indent="0" algn="l" defTabSz="914377" rtl="0" eaLnBrk="1" latinLnBrk="0" hangingPunct="1">
        <a:lnSpc>
          <a:spcPct val="90000"/>
        </a:lnSpc>
        <a:spcBef>
          <a:spcPts val="800"/>
        </a:spcBef>
        <a:buFont typeface="Arial" panose="020B0604020202020204" pitchFamily="34" charset="0"/>
        <a:buNone/>
        <a:defRPr sz="1200" b="1" kern="1200" cap="all" baseline="0">
          <a:solidFill>
            <a:schemeClr val="tx1"/>
          </a:solidFill>
          <a:latin typeface="+mj-lt"/>
          <a:ea typeface="+mn-ea"/>
          <a:cs typeface="+mn-cs"/>
        </a:defRPr>
      </a:lvl7pPr>
      <a:lvl8pPr marL="0" indent="0" algn="l" defTabSz="914377" rtl="0" eaLnBrk="1" latinLnBrk="0" hangingPunct="1">
        <a:lnSpc>
          <a:spcPct val="100000"/>
        </a:lnSpc>
        <a:spcBef>
          <a:spcPts val="0"/>
        </a:spcBef>
        <a:spcAft>
          <a:spcPts val="800"/>
        </a:spcAft>
        <a:buFont typeface="Arial" panose="020B0604020202020204" pitchFamily="34" charset="0"/>
        <a:buNone/>
        <a:defRPr sz="1800" kern="1200" baseline="0">
          <a:solidFill>
            <a:schemeClr val="tx1"/>
          </a:solidFill>
          <a:latin typeface="+mn-lt"/>
          <a:ea typeface="+mn-ea"/>
          <a:cs typeface="+mn-cs"/>
        </a:defRPr>
      </a:lvl8pPr>
      <a:lvl9pPr marL="0" indent="0" algn="l" defTabSz="914377" rtl="0" eaLnBrk="1" latinLnBrk="0" hangingPunct="1">
        <a:lnSpc>
          <a:spcPct val="110000"/>
        </a:lnSpc>
        <a:spcBef>
          <a:spcPts val="0"/>
        </a:spcBef>
        <a:spcAft>
          <a:spcPts val="600"/>
        </a:spcAft>
        <a:buFont typeface="Arial" panose="020B0604020202020204" pitchFamily="34" charset="0"/>
        <a:buNone/>
        <a:defRPr sz="12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224">
          <p15:clr>
            <a:srgbClr val="F26B43"/>
          </p15:clr>
        </p15:guide>
        <p15:guide id="2" pos="5640">
          <p15:clr>
            <a:srgbClr val="F26B43"/>
          </p15:clr>
        </p15:guide>
        <p15:guide id="4">
          <p15:clr>
            <a:srgbClr val="F26B43"/>
          </p15:clr>
        </p15:guide>
        <p15:guide id="5" orient="horz" pos="240">
          <p15:clr>
            <a:srgbClr val="F26B43"/>
          </p15:clr>
        </p15:guide>
        <p15:guide id="6" orient="horz">
          <p15:clr>
            <a:srgbClr val="F26B43"/>
          </p15:clr>
        </p15:guide>
        <p15:guide id="7" pos="7680">
          <p15:clr>
            <a:srgbClr val="F26B43"/>
          </p15:clr>
        </p15:guide>
        <p15:guide id="9" pos="240">
          <p15:clr>
            <a:srgbClr val="F26B43"/>
          </p15:clr>
        </p15:guide>
        <p15:guide id="10" orient="horz" pos="4224">
          <p15:clr>
            <a:srgbClr val="F26B43"/>
          </p15:clr>
        </p15:guide>
        <p15:guide id="11" pos="3840">
          <p15:clr>
            <a:srgbClr val="F26B43"/>
          </p15:clr>
        </p15:guide>
        <p15:guide id="13" pos="2040">
          <p15:clr>
            <a:srgbClr val="F26B43"/>
          </p15:clr>
        </p15:guide>
        <p15:guide id="14" pos="7440">
          <p15:clr>
            <a:srgbClr val="F26B43"/>
          </p15:clr>
        </p15:guide>
        <p15:guide id="15" orient="horz" pos="2232">
          <p15:clr>
            <a:srgbClr val="F26B43"/>
          </p15:clr>
        </p15:guide>
        <p15:guide id="16" orient="horz" pos="3240">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B39CDF82-9320-4AC5-ADDE-8FB7C52166E9}"/>
              </a:ext>
            </a:extLst>
          </p:cNvPr>
          <p:cNvGraphicFramePr>
            <a:graphicFrameLocks noChangeAspect="1"/>
          </p:cNvGraphicFramePr>
          <p:nvPr userDrawn="1">
            <p:custDataLst>
              <p:tags r:id="rId11"/>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303" name="think-cell Slide" r:id="rId13" imgW="493" imgH="493" progId="TCLayout.ActiveDocument.1">
                  <p:embed/>
                </p:oleObj>
              </mc:Choice>
              <mc:Fallback>
                <p:oleObj name="think-cell Slide" r:id="rId13" imgW="493" imgH="493" progId="TCLayout.ActiveDocument.1">
                  <p:embed/>
                  <p:pic>
                    <p:nvPicPr>
                      <p:cNvPr id="7" name="Object 6" hidden="1">
                        <a:extLst>
                          <a:ext uri="{FF2B5EF4-FFF2-40B4-BE49-F238E27FC236}">
                            <a16:creationId xmlns:a16="http://schemas.microsoft.com/office/drawing/2014/main" id="{B39CDF82-9320-4AC5-ADDE-8FB7C52166E9}"/>
                          </a:ext>
                        </a:extLst>
                      </p:cNvPr>
                      <p:cNvPicPr/>
                      <p:nvPr/>
                    </p:nvPicPr>
                    <p:blipFill>
                      <a:blip r:embed="rId14"/>
                      <a:stretch>
                        <a:fillRect/>
                      </a:stretch>
                    </p:blipFill>
                    <p:spPr>
                      <a:xfrm>
                        <a:off x="1588" y="1588"/>
                        <a:ext cx="1587" cy="1587"/>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9897D1C-1FF5-4A34-B226-10BF6B95ADDE}"/>
              </a:ext>
            </a:extLst>
          </p:cNvPr>
          <p:cNvSpPr/>
          <p:nvPr userDrawn="1">
            <p:custDataLst>
              <p:tags r:id="rId12"/>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70000"/>
              </a:lnSpc>
              <a:spcBef>
                <a:spcPct val="0"/>
              </a:spcBef>
              <a:spcAft>
                <a:spcPct val="0"/>
              </a:spcAft>
            </a:pPr>
            <a:endParaRPr lang="en-US" sz="4000" b="1" i="0" baseline="0" dirty="0">
              <a:latin typeface="Graphik" panose="020B0503030202060203" pitchFamily="34" charset="0"/>
              <a:ea typeface="+mj-ea"/>
              <a:cs typeface="+mj-cs"/>
              <a:sym typeface="Graphik" panose="020B0503030202060203" pitchFamily="34" charset="0"/>
            </a:endParaRPr>
          </a:p>
        </p:txBody>
      </p:sp>
      <p:sp>
        <p:nvSpPr>
          <p:cNvPr id="2" name="Title Placeholder 1"/>
          <p:cNvSpPr>
            <a:spLocks noGrp="1"/>
          </p:cNvSpPr>
          <p:nvPr>
            <p:ph type="title"/>
          </p:nvPr>
        </p:nvSpPr>
        <p:spPr>
          <a:xfrm>
            <a:off x="381000" y="380999"/>
            <a:ext cx="11430000" cy="990601"/>
          </a:xfrm>
          <a:prstGeom prst="rect">
            <a:avLst/>
          </a:prstGeom>
        </p:spPr>
        <p:txBody>
          <a:bodyPr vert="horz" lIns="0" tIns="45720" rIns="0" bIns="0" rtlCol="0" anchor="t" anchorCtr="0">
            <a:normAutofit/>
          </a:bodyPr>
          <a:lstStyle/>
          <a:p>
            <a:r>
              <a:rPr lang="en-US" dirty="0"/>
              <a:t>Click to edit Master title style</a:t>
            </a:r>
          </a:p>
        </p:txBody>
      </p:sp>
      <p:sp>
        <p:nvSpPr>
          <p:cNvPr id="3" name="Text Placeholder 2"/>
          <p:cNvSpPr>
            <a:spLocks noGrp="1"/>
          </p:cNvSpPr>
          <p:nvPr>
            <p:ph type="body" idx="1"/>
          </p:nvPr>
        </p:nvSpPr>
        <p:spPr>
          <a:xfrm>
            <a:off x="381000" y="1828800"/>
            <a:ext cx="11430000" cy="4686300"/>
          </a:xfrm>
          <a:prstGeom prst="rect">
            <a:avLst/>
          </a:prstGeom>
        </p:spPr>
        <p:txBody>
          <a:bodyPr vert="horz" lIns="0" tIns="91440" rIns="0" bIns="45720" rtlCol="0">
            <a:normAutofit/>
          </a:bodyPr>
          <a:lstStyle/>
          <a:p>
            <a:pPr lvl="0"/>
            <a:r>
              <a:rPr lang="en-US" dirty="0"/>
              <a:t>Edit Master text styles</a:t>
            </a:r>
          </a:p>
          <a:p>
            <a:pPr lvl="1"/>
            <a:r>
              <a:rPr lang="en-US" dirty="0"/>
              <a:t>Second level</a:t>
            </a:r>
          </a:p>
          <a:p>
            <a:pPr lvl="2"/>
            <a:r>
              <a:rPr lang="en-US" dirty="0"/>
              <a:t>Third level</a:t>
            </a:r>
          </a:p>
        </p:txBody>
      </p:sp>
      <p:sp>
        <p:nvSpPr>
          <p:cNvPr id="4" name="Date Placeholder 3"/>
          <p:cNvSpPr>
            <a:spLocks noGrp="1"/>
          </p:cNvSpPr>
          <p:nvPr>
            <p:ph type="dt" sz="half" idx="2"/>
          </p:nvPr>
        </p:nvSpPr>
        <p:spPr>
          <a:xfrm>
            <a:off x="6097353" y="6519009"/>
            <a:ext cx="5332649" cy="206375"/>
          </a:xfrm>
          <a:prstGeom prst="rect">
            <a:avLst/>
          </a:prstGeom>
        </p:spPr>
        <p:txBody>
          <a:bodyPr vert="horz" lIns="0" tIns="0" rIns="0" bIns="0" rtlCol="0" anchor="b" anchorCtr="0"/>
          <a:lstStyle>
            <a:lvl1pPr algn="r">
              <a:defRPr sz="1000">
                <a:solidFill>
                  <a:schemeClr val="bg1">
                    <a:lumMod val="65000"/>
                  </a:schemeClr>
                </a:solidFill>
                <a:latin typeface="+mn-lt"/>
              </a:defRPr>
            </a:lvl1pPr>
          </a:lstStyle>
          <a:p>
            <a:endParaRPr lang="en-US" dirty="0"/>
          </a:p>
        </p:txBody>
      </p:sp>
      <p:sp>
        <p:nvSpPr>
          <p:cNvPr id="5" name="Footer Placeholder 4"/>
          <p:cNvSpPr>
            <a:spLocks noGrp="1"/>
          </p:cNvSpPr>
          <p:nvPr>
            <p:ph type="ftr" sz="quarter" idx="3"/>
          </p:nvPr>
        </p:nvSpPr>
        <p:spPr>
          <a:xfrm>
            <a:off x="381002" y="6519009"/>
            <a:ext cx="5714999" cy="206375"/>
          </a:xfrm>
          <a:prstGeom prst="rect">
            <a:avLst/>
          </a:prstGeom>
        </p:spPr>
        <p:txBody>
          <a:bodyPr vert="horz" lIns="0" tIns="0" rIns="0" bIns="0" rtlCol="0" anchor="b" anchorCtr="0"/>
          <a:lstStyle>
            <a:lvl1pPr algn="l">
              <a:defRPr sz="1000">
                <a:solidFill>
                  <a:schemeClr val="bg1">
                    <a:lumMod val="65000"/>
                  </a:schemeClr>
                </a:solidFill>
                <a:latin typeface="+mn-lt"/>
              </a:defRPr>
            </a:lvl1pPr>
          </a:lstStyle>
          <a:p>
            <a:r>
              <a:rPr lang="en-US" dirty="0"/>
              <a:t>Copyright © 2017 Accenture. All rights reserved.</a:t>
            </a:r>
          </a:p>
        </p:txBody>
      </p:sp>
      <p:sp>
        <p:nvSpPr>
          <p:cNvPr id="6" name="Slide Number Placeholder 5"/>
          <p:cNvSpPr>
            <a:spLocks noGrp="1"/>
          </p:cNvSpPr>
          <p:nvPr>
            <p:ph type="sldNum" sz="quarter" idx="4"/>
          </p:nvPr>
        </p:nvSpPr>
        <p:spPr>
          <a:xfrm>
            <a:off x="11506202" y="6519009"/>
            <a:ext cx="304799" cy="206375"/>
          </a:xfrm>
          <a:prstGeom prst="rect">
            <a:avLst/>
          </a:prstGeom>
        </p:spPr>
        <p:txBody>
          <a:bodyPr vert="horz" lIns="0" tIns="0" rIns="0" bIns="0" rtlCol="0" anchor="b" anchorCtr="0"/>
          <a:lstStyle>
            <a:lvl1pPr algn="r">
              <a:defRPr sz="1000">
                <a:solidFill>
                  <a:schemeClr val="bg1">
                    <a:lumMod val="65000"/>
                  </a:schemeClr>
                </a:solidFill>
                <a:latin typeface="+mn-lt"/>
              </a:defRPr>
            </a:lvl1pPr>
          </a:lstStyle>
          <a:p>
            <a:fld id="{4F9AC08D-23A9-440E-BCB9-AA1E9877CC38}" type="slidenum">
              <a:rPr lang="en-US" smtClean="0"/>
              <a:pPr/>
              <a:t>‹#›</a:t>
            </a:fld>
            <a:endParaRPr lang="en-US" dirty="0"/>
          </a:p>
        </p:txBody>
      </p:sp>
    </p:spTree>
    <p:extLst>
      <p:ext uri="{BB962C8B-B14F-4D97-AF65-F5344CB8AC3E}">
        <p14:creationId xmlns:p14="http://schemas.microsoft.com/office/powerpoint/2010/main" val="593802595"/>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Lst>
  <p:hf hdr="0" dt="0"/>
  <p:txStyles>
    <p:titleStyle>
      <a:lvl1pPr marL="0" indent="0" algn="l" defTabSz="914377" rtl="0" eaLnBrk="1" latinLnBrk="0" hangingPunct="1">
        <a:lnSpc>
          <a:spcPct val="70000"/>
        </a:lnSpc>
        <a:spcBef>
          <a:spcPct val="0"/>
        </a:spcBef>
        <a:buNone/>
        <a:defRPr sz="4000" b="1" kern="1200" cap="all" baseline="0">
          <a:solidFill>
            <a:schemeClr val="accent1"/>
          </a:solidFill>
          <a:latin typeface="+mj-lt"/>
          <a:ea typeface="+mj-ea"/>
          <a:cs typeface="+mj-cs"/>
        </a:defRPr>
      </a:lvl1pPr>
    </p:titleStyle>
    <p:bodyStyle>
      <a:lvl1pPr marL="55561" indent="0" algn="l" defTabSz="914377" rtl="0" eaLnBrk="1" latinLnBrk="0" hangingPunct="1">
        <a:lnSpc>
          <a:spcPct val="85000"/>
        </a:lnSpc>
        <a:spcBef>
          <a:spcPts val="0"/>
        </a:spcBef>
        <a:spcAft>
          <a:spcPts val="1200"/>
        </a:spcAft>
        <a:buFont typeface="Arial" panose="020B0604020202020204" pitchFamily="34" charset="0"/>
        <a:buNone/>
        <a:defRPr sz="2800" b="1" kern="1200" cap="none" baseline="0">
          <a:solidFill>
            <a:schemeClr val="tx1"/>
          </a:solidFill>
          <a:latin typeface="+mj-lt"/>
          <a:ea typeface="+mn-ea"/>
          <a:cs typeface="+mn-cs"/>
        </a:defRPr>
      </a:lvl1pPr>
      <a:lvl2pPr marL="285744" indent="-230182" algn="l" defTabSz="914377" rtl="0" eaLnBrk="1" latinLnBrk="0" hangingPunct="1">
        <a:lnSpc>
          <a:spcPct val="100000"/>
        </a:lnSpc>
        <a:spcBef>
          <a:spcPts val="0"/>
        </a:spcBef>
        <a:spcAft>
          <a:spcPts val="1200"/>
        </a:spcAft>
        <a:buFont typeface="Arial" panose="020B0604020202020204" pitchFamily="34" charset="0"/>
        <a:buChar char="•"/>
        <a:defRPr sz="2200" kern="1200">
          <a:solidFill>
            <a:schemeClr val="tx1"/>
          </a:solidFill>
          <a:latin typeface="+mn-lt"/>
          <a:ea typeface="+mn-ea"/>
          <a:cs typeface="+mn-cs"/>
        </a:defRPr>
      </a:lvl2pPr>
      <a:lvl3pPr marL="514338" indent="-230182" algn="l" defTabSz="914377" rtl="0" eaLnBrk="1" latinLnBrk="0" hangingPunct="1">
        <a:lnSpc>
          <a:spcPct val="110000"/>
        </a:lnSpc>
        <a:spcBef>
          <a:spcPts val="0"/>
        </a:spcBef>
        <a:spcAft>
          <a:spcPts val="600"/>
        </a:spcAft>
        <a:buFont typeface="Graphik" panose="020B0503030202060203" pitchFamily="34" charset="0"/>
        <a:buChar char="–"/>
        <a:defRPr sz="1800" kern="1200">
          <a:solidFill>
            <a:schemeClr val="tx1"/>
          </a:solidFill>
          <a:latin typeface="+mn-lt"/>
          <a:ea typeface="+mn-ea"/>
          <a:cs typeface="+mn-cs"/>
        </a:defRPr>
      </a:lvl3pPr>
      <a:lvl4pPr marL="685783" indent="-171446" algn="l" defTabSz="914377" rtl="0" eaLnBrk="1" latinLnBrk="0" hangingPunct="1">
        <a:lnSpc>
          <a:spcPct val="11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857229" indent="-177796" algn="l" defTabSz="914377" rtl="0" eaLnBrk="1" latinLnBrk="0" hangingPunct="1">
        <a:lnSpc>
          <a:spcPct val="110000"/>
        </a:lnSpc>
        <a:spcBef>
          <a:spcPts val="0"/>
        </a:spcBef>
        <a:spcAft>
          <a:spcPts val="0"/>
        </a:spcAft>
        <a:buFont typeface="Graphik" panose="020B0503030202060203" pitchFamily="34" charset="0"/>
        <a:buChar char="–"/>
        <a:defRPr sz="1400" kern="1200">
          <a:solidFill>
            <a:schemeClr val="tx1"/>
          </a:solidFill>
          <a:latin typeface="+mn-lt"/>
          <a:ea typeface="+mn-ea"/>
          <a:cs typeface="+mn-cs"/>
        </a:defRPr>
      </a:lvl5pPr>
      <a:lvl6pPr marL="1028674" indent="-173034" algn="l" defTabSz="914377"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6pPr>
      <a:lvl7pPr marL="55561" indent="0" algn="l" defTabSz="914377" rtl="0" eaLnBrk="1" latinLnBrk="0" hangingPunct="1">
        <a:lnSpc>
          <a:spcPct val="90000"/>
        </a:lnSpc>
        <a:spcBef>
          <a:spcPts val="800"/>
        </a:spcBef>
        <a:buFont typeface="Arial" panose="020B0604020202020204" pitchFamily="34" charset="0"/>
        <a:buNone/>
        <a:defRPr sz="1200" b="1" kern="1200" cap="all" baseline="0">
          <a:solidFill>
            <a:schemeClr val="tx1"/>
          </a:solidFill>
          <a:latin typeface="+mj-lt"/>
          <a:ea typeface="+mn-ea"/>
          <a:cs typeface="+mn-cs"/>
        </a:defRPr>
      </a:lvl7pPr>
      <a:lvl8pPr marL="55561" indent="0" algn="l" defTabSz="914377" rtl="0" eaLnBrk="1" latinLnBrk="0" hangingPunct="1">
        <a:lnSpc>
          <a:spcPct val="100000"/>
        </a:lnSpc>
        <a:spcBef>
          <a:spcPts val="0"/>
        </a:spcBef>
        <a:spcAft>
          <a:spcPts val="800"/>
        </a:spcAft>
        <a:buFont typeface="Arial" panose="020B0604020202020204" pitchFamily="34" charset="0"/>
        <a:buNone/>
        <a:defRPr sz="1800" kern="1200" baseline="0">
          <a:solidFill>
            <a:schemeClr val="tx1"/>
          </a:solidFill>
          <a:latin typeface="+mn-lt"/>
          <a:ea typeface="+mn-ea"/>
          <a:cs typeface="+mn-cs"/>
        </a:defRPr>
      </a:lvl8pPr>
      <a:lvl9pPr marL="55561" indent="0" algn="l" defTabSz="914377" rtl="0" eaLnBrk="1" latinLnBrk="0" hangingPunct="1">
        <a:lnSpc>
          <a:spcPct val="110000"/>
        </a:lnSpc>
        <a:spcBef>
          <a:spcPts val="0"/>
        </a:spcBef>
        <a:spcAft>
          <a:spcPts val="600"/>
        </a:spcAft>
        <a:buFont typeface="Arial" panose="020B0604020202020204" pitchFamily="34" charset="0"/>
        <a:buNone/>
        <a:defRPr sz="12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152">
          <p15:clr>
            <a:srgbClr val="F26B43"/>
          </p15:clr>
        </p15:guide>
        <p15:guide id="2" pos="5640">
          <p15:clr>
            <a:srgbClr val="F26B43"/>
          </p15:clr>
        </p15:guide>
        <p15:guide id="3">
          <p15:clr>
            <a:srgbClr val="F26B43"/>
          </p15:clr>
        </p15:guide>
        <p15:guide id="6" orient="horz">
          <p15:clr>
            <a:srgbClr val="F26B43"/>
          </p15:clr>
        </p15:guide>
        <p15:guide id="8" pos="7680">
          <p15:clr>
            <a:srgbClr val="F26B43"/>
          </p15:clr>
        </p15:guide>
        <p15:guide id="9" pos="240">
          <p15:clr>
            <a:srgbClr val="F26B43"/>
          </p15:clr>
        </p15:guide>
        <p15:guide id="10" orient="horz" pos="4224">
          <p15:clr>
            <a:srgbClr val="F26B43"/>
          </p15:clr>
        </p15:guide>
        <p15:guide id="11" pos="3840">
          <p15:clr>
            <a:srgbClr val="F26B43"/>
          </p15:clr>
        </p15:guide>
        <p15:guide id="13" pos="2040">
          <p15:clr>
            <a:srgbClr val="F26B43"/>
          </p15:clr>
        </p15:guide>
        <p15:guide id="14" pos="7440">
          <p15:clr>
            <a:srgbClr val="F26B43"/>
          </p15:clr>
        </p15:guide>
        <p15:guide id="16" orient="horz" pos="240">
          <p15:clr>
            <a:srgbClr val="F26B43"/>
          </p15:clr>
        </p15:guide>
        <p15:guide id="17" orient="horz" pos="4104">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381001"/>
            <a:ext cx="11430000" cy="990601"/>
          </a:xfrm>
          <a:prstGeom prst="rect">
            <a:avLst/>
          </a:prstGeom>
        </p:spPr>
        <p:txBody>
          <a:bodyPr vert="horz" lIns="0" tIns="45720" rIns="0" bIns="0" rtlCol="0" anchor="t" anchorCtr="0">
            <a:normAutofit/>
          </a:bodyPr>
          <a:lstStyle/>
          <a:p>
            <a:r>
              <a:rPr lang="en-US" dirty="0"/>
              <a:t>Click to edit Master title style</a:t>
            </a:r>
          </a:p>
        </p:txBody>
      </p:sp>
      <p:sp>
        <p:nvSpPr>
          <p:cNvPr id="3" name="Text Placeholder 2"/>
          <p:cNvSpPr>
            <a:spLocks noGrp="1"/>
          </p:cNvSpPr>
          <p:nvPr>
            <p:ph type="body" idx="1"/>
          </p:nvPr>
        </p:nvSpPr>
        <p:spPr>
          <a:xfrm>
            <a:off x="381000" y="1828801"/>
            <a:ext cx="11430000" cy="4686300"/>
          </a:xfrm>
          <a:prstGeom prst="rect">
            <a:avLst/>
          </a:prstGeom>
        </p:spPr>
        <p:txBody>
          <a:bodyPr vert="horz" lIns="0" tIns="91440" rIns="0" bIns="45720" rtlCol="0">
            <a:normAutofit/>
          </a:bodyPr>
          <a:lstStyle/>
          <a:p>
            <a:pPr lvl="0"/>
            <a:r>
              <a:rPr lang="en-US" dirty="0"/>
              <a:t>Edit Master text styles</a:t>
            </a:r>
          </a:p>
          <a:p>
            <a:pPr lvl="1"/>
            <a:r>
              <a:rPr lang="en-US" dirty="0"/>
              <a:t>Second level</a:t>
            </a:r>
          </a:p>
          <a:p>
            <a:pPr lvl="2"/>
            <a:r>
              <a:rPr lang="en-US" dirty="0"/>
              <a:t>Third level</a:t>
            </a:r>
          </a:p>
        </p:txBody>
      </p:sp>
      <p:sp>
        <p:nvSpPr>
          <p:cNvPr id="5" name="Footer Placeholder 4"/>
          <p:cNvSpPr>
            <a:spLocks noGrp="1"/>
          </p:cNvSpPr>
          <p:nvPr>
            <p:ph type="ftr" sz="quarter" idx="3"/>
          </p:nvPr>
        </p:nvSpPr>
        <p:spPr>
          <a:xfrm>
            <a:off x="381003" y="6519010"/>
            <a:ext cx="5714999" cy="206375"/>
          </a:xfrm>
          <a:prstGeom prst="rect">
            <a:avLst/>
          </a:prstGeom>
        </p:spPr>
        <p:txBody>
          <a:bodyPr vert="horz" lIns="0" tIns="0" rIns="0" bIns="0" rtlCol="0" anchor="b" anchorCtr="0"/>
          <a:lstStyle>
            <a:lvl1pPr algn="l">
              <a:defRPr sz="1000">
                <a:solidFill>
                  <a:schemeClr val="bg1">
                    <a:lumMod val="65000"/>
                  </a:schemeClr>
                </a:solidFill>
                <a:latin typeface="+mn-lt"/>
              </a:defRPr>
            </a:lvl1pPr>
          </a:lstStyle>
          <a:p>
            <a:r>
              <a:rPr lang="en-US" dirty="0"/>
              <a:t>Copyright © 2018 Accenture. All rights reserved.</a:t>
            </a:r>
          </a:p>
        </p:txBody>
      </p:sp>
      <p:sp>
        <p:nvSpPr>
          <p:cNvPr id="6" name="Slide Number Placeholder 5"/>
          <p:cNvSpPr>
            <a:spLocks noGrp="1"/>
          </p:cNvSpPr>
          <p:nvPr>
            <p:ph type="sldNum" sz="quarter" idx="4"/>
          </p:nvPr>
        </p:nvSpPr>
        <p:spPr>
          <a:xfrm>
            <a:off x="11506203" y="6519010"/>
            <a:ext cx="304799" cy="206375"/>
          </a:xfrm>
          <a:prstGeom prst="rect">
            <a:avLst/>
          </a:prstGeom>
        </p:spPr>
        <p:txBody>
          <a:bodyPr vert="horz" lIns="0" tIns="0" rIns="0" bIns="0" rtlCol="0" anchor="b" anchorCtr="0"/>
          <a:lstStyle>
            <a:lvl1pPr algn="r">
              <a:defRPr sz="1000">
                <a:solidFill>
                  <a:schemeClr val="bg1">
                    <a:lumMod val="65000"/>
                  </a:schemeClr>
                </a:solidFill>
                <a:latin typeface="+mn-lt"/>
              </a:defRPr>
            </a:lvl1pPr>
          </a:lstStyle>
          <a:p>
            <a:fld id="{4F9AC08D-23A9-440E-BCB9-AA1E9877CC38}" type="slidenum">
              <a:rPr lang="en-US" smtClean="0"/>
              <a:pPr/>
              <a:t>‹#›</a:t>
            </a:fld>
            <a:endParaRPr lang="en-US" dirty="0"/>
          </a:p>
        </p:txBody>
      </p:sp>
    </p:spTree>
    <p:extLst>
      <p:ext uri="{BB962C8B-B14F-4D97-AF65-F5344CB8AC3E}">
        <p14:creationId xmlns:p14="http://schemas.microsoft.com/office/powerpoint/2010/main" val="1715813732"/>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Lst>
  <p:hf hdr="0" dt="0"/>
  <p:txStyles>
    <p:titleStyle>
      <a:lvl1pPr marL="0" indent="0" algn="l" defTabSz="914354" rtl="0" eaLnBrk="1" latinLnBrk="0" hangingPunct="1">
        <a:lnSpc>
          <a:spcPct val="70000"/>
        </a:lnSpc>
        <a:spcBef>
          <a:spcPct val="0"/>
        </a:spcBef>
        <a:buNone/>
        <a:defRPr sz="4000" b="1" kern="1200" cap="all" baseline="0">
          <a:solidFill>
            <a:schemeClr val="tx1"/>
          </a:solidFill>
          <a:latin typeface="+mj-lt"/>
          <a:ea typeface="+mj-ea"/>
          <a:cs typeface="+mj-cs"/>
        </a:defRPr>
      </a:lvl1pPr>
    </p:titleStyle>
    <p:bodyStyle>
      <a:lvl1pPr marL="55560" indent="0" algn="l" defTabSz="914354" rtl="0" eaLnBrk="1" latinLnBrk="0" hangingPunct="1">
        <a:lnSpc>
          <a:spcPct val="85000"/>
        </a:lnSpc>
        <a:spcBef>
          <a:spcPts val="0"/>
        </a:spcBef>
        <a:spcAft>
          <a:spcPts val="1200"/>
        </a:spcAft>
        <a:buFont typeface="Arial" panose="020B0604020202020204" pitchFamily="34" charset="0"/>
        <a:buNone/>
        <a:defRPr sz="2800" b="1" kern="1200" cap="none" baseline="0">
          <a:solidFill>
            <a:schemeClr val="tx1"/>
          </a:solidFill>
          <a:latin typeface="+mj-lt"/>
          <a:ea typeface="+mn-ea"/>
          <a:cs typeface="+mn-cs"/>
        </a:defRPr>
      </a:lvl1pPr>
      <a:lvl2pPr marL="285737" indent="-230177" algn="l" defTabSz="914354" rtl="0" eaLnBrk="1" latinLnBrk="0" hangingPunct="1">
        <a:lnSpc>
          <a:spcPct val="100000"/>
        </a:lnSpc>
        <a:spcBef>
          <a:spcPts val="0"/>
        </a:spcBef>
        <a:spcAft>
          <a:spcPts val="1200"/>
        </a:spcAft>
        <a:buFont typeface="Arial" panose="020B0604020202020204" pitchFamily="34" charset="0"/>
        <a:buChar char="•"/>
        <a:defRPr sz="2200" kern="1200">
          <a:solidFill>
            <a:schemeClr val="tx1"/>
          </a:solidFill>
          <a:latin typeface="+mn-lt"/>
          <a:ea typeface="+mn-ea"/>
          <a:cs typeface="+mn-cs"/>
        </a:defRPr>
      </a:lvl2pPr>
      <a:lvl3pPr marL="514326" indent="-230177" algn="l" defTabSz="914354" rtl="0" eaLnBrk="1" latinLnBrk="0" hangingPunct="1">
        <a:lnSpc>
          <a:spcPct val="110000"/>
        </a:lnSpc>
        <a:spcBef>
          <a:spcPts val="0"/>
        </a:spcBef>
        <a:spcAft>
          <a:spcPts val="600"/>
        </a:spcAft>
        <a:buFont typeface="Graphik" panose="020B0503030202060203" pitchFamily="34" charset="0"/>
        <a:buChar char="–"/>
        <a:defRPr sz="1800" kern="1200">
          <a:solidFill>
            <a:schemeClr val="tx1"/>
          </a:solidFill>
          <a:latin typeface="+mn-lt"/>
          <a:ea typeface="+mn-ea"/>
          <a:cs typeface="+mn-cs"/>
        </a:defRPr>
      </a:lvl3pPr>
      <a:lvl4pPr marL="685766" indent="-171442" algn="l" defTabSz="914354" rtl="0" eaLnBrk="1" latinLnBrk="0" hangingPunct="1">
        <a:lnSpc>
          <a:spcPct val="11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857208" indent="-177792" algn="l" defTabSz="914354" rtl="0" eaLnBrk="1" latinLnBrk="0" hangingPunct="1">
        <a:lnSpc>
          <a:spcPct val="110000"/>
        </a:lnSpc>
        <a:spcBef>
          <a:spcPts val="0"/>
        </a:spcBef>
        <a:spcAft>
          <a:spcPts val="0"/>
        </a:spcAft>
        <a:buFont typeface="Graphik" panose="020B0503030202060203" pitchFamily="34" charset="0"/>
        <a:buChar char="–"/>
        <a:defRPr sz="1400" kern="1200">
          <a:solidFill>
            <a:schemeClr val="tx1"/>
          </a:solidFill>
          <a:latin typeface="+mn-lt"/>
          <a:ea typeface="+mn-ea"/>
          <a:cs typeface="+mn-cs"/>
        </a:defRPr>
      </a:lvl5pPr>
      <a:lvl6pPr marL="1028649" indent="-173030" algn="l" defTabSz="914354"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6pPr>
      <a:lvl7pPr marL="55560" indent="0" algn="l" defTabSz="914354" rtl="0" eaLnBrk="1" latinLnBrk="0" hangingPunct="1">
        <a:lnSpc>
          <a:spcPct val="90000"/>
        </a:lnSpc>
        <a:spcBef>
          <a:spcPts val="800"/>
        </a:spcBef>
        <a:buFont typeface="Arial" panose="020B0604020202020204" pitchFamily="34" charset="0"/>
        <a:buNone/>
        <a:defRPr sz="1200" b="1" kern="1200" cap="all" baseline="0">
          <a:solidFill>
            <a:schemeClr val="tx1"/>
          </a:solidFill>
          <a:latin typeface="+mj-lt"/>
          <a:ea typeface="+mn-ea"/>
          <a:cs typeface="+mn-cs"/>
        </a:defRPr>
      </a:lvl7pPr>
      <a:lvl8pPr marL="55560" indent="0" algn="l" defTabSz="914354" rtl="0" eaLnBrk="1" latinLnBrk="0" hangingPunct="1">
        <a:lnSpc>
          <a:spcPct val="100000"/>
        </a:lnSpc>
        <a:spcBef>
          <a:spcPts val="0"/>
        </a:spcBef>
        <a:spcAft>
          <a:spcPts val="800"/>
        </a:spcAft>
        <a:buFont typeface="Arial" panose="020B0604020202020204" pitchFamily="34" charset="0"/>
        <a:buNone/>
        <a:defRPr sz="1800" kern="1200" baseline="0">
          <a:solidFill>
            <a:schemeClr val="tx1"/>
          </a:solidFill>
          <a:latin typeface="+mn-lt"/>
          <a:ea typeface="+mn-ea"/>
          <a:cs typeface="+mn-cs"/>
        </a:defRPr>
      </a:lvl8pPr>
      <a:lvl9pPr marL="55560" indent="0" algn="l" defTabSz="914354" rtl="0" eaLnBrk="1" latinLnBrk="0" hangingPunct="1">
        <a:lnSpc>
          <a:spcPct val="110000"/>
        </a:lnSpc>
        <a:spcBef>
          <a:spcPts val="0"/>
        </a:spcBef>
        <a:spcAft>
          <a:spcPts val="600"/>
        </a:spcAft>
        <a:buFont typeface="Arial" panose="020B0604020202020204" pitchFamily="34" charset="0"/>
        <a:buNone/>
        <a:defRPr sz="12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152">
          <p15:clr>
            <a:srgbClr val="F26B43"/>
          </p15:clr>
        </p15:guide>
        <p15:guide id="2" pos="5640">
          <p15:clr>
            <a:srgbClr val="F26B43"/>
          </p15:clr>
        </p15:guide>
        <p15:guide id="3">
          <p15:clr>
            <a:srgbClr val="F26B43"/>
          </p15:clr>
        </p15:guide>
        <p15:guide id="6" orient="horz">
          <p15:clr>
            <a:srgbClr val="F26B43"/>
          </p15:clr>
        </p15:guide>
        <p15:guide id="8" pos="7680">
          <p15:clr>
            <a:srgbClr val="F26B43"/>
          </p15:clr>
        </p15:guide>
        <p15:guide id="9" pos="240">
          <p15:clr>
            <a:srgbClr val="F26B43"/>
          </p15:clr>
        </p15:guide>
        <p15:guide id="10" orient="horz" pos="4224">
          <p15:clr>
            <a:srgbClr val="F26B43"/>
          </p15:clr>
        </p15:guide>
        <p15:guide id="11" pos="3840">
          <p15:clr>
            <a:srgbClr val="F26B43"/>
          </p15:clr>
        </p15:guide>
        <p15:guide id="13" pos="2040">
          <p15:clr>
            <a:srgbClr val="F26B43"/>
          </p15:clr>
        </p15:guide>
        <p15:guide id="14" pos="7440">
          <p15:clr>
            <a:srgbClr val="F26B43"/>
          </p15:clr>
        </p15:guide>
        <p15:guide id="16" orient="horz" pos="240">
          <p15:clr>
            <a:srgbClr val="F26B43"/>
          </p15:clr>
        </p15:guide>
        <p15:guide id="17" orient="horz" pos="4104">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381001"/>
            <a:ext cx="11430000" cy="990601"/>
          </a:xfrm>
          <a:prstGeom prst="rect">
            <a:avLst/>
          </a:prstGeom>
        </p:spPr>
        <p:txBody>
          <a:bodyPr vert="horz" lIns="0" tIns="45720" rIns="0" bIns="0" rtlCol="0" anchor="t" anchorCtr="0">
            <a:normAutofit/>
          </a:bodyPr>
          <a:lstStyle/>
          <a:p>
            <a:r>
              <a:rPr lang="en-US" dirty="0"/>
              <a:t>Click to edit Master title style</a:t>
            </a:r>
          </a:p>
        </p:txBody>
      </p:sp>
      <p:sp>
        <p:nvSpPr>
          <p:cNvPr id="3" name="Text Placeholder 2"/>
          <p:cNvSpPr>
            <a:spLocks noGrp="1"/>
          </p:cNvSpPr>
          <p:nvPr>
            <p:ph type="body" idx="1"/>
          </p:nvPr>
        </p:nvSpPr>
        <p:spPr>
          <a:xfrm>
            <a:off x="381000" y="1828801"/>
            <a:ext cx="11430000" cy="4686300"/>
          </a:xfrm>
          <a:prstGeom prst="rect">
            <a:avLst/>
          </a:prstGeom>
        </p:spPr>
        <p:txBody>
          <a:bodyPr vert="horz" lIns="0" tIns="91440" rIns="0" bIns="45720" rtlCol="0">
            <a:normAutofit/>
          </a:bodyPr>
          <a:lstStyle/>
          <a:p>
            <a:pPr lvl="0"/>
            <a:r>
              <a:rPr lang="en-US" dirty="0"/>
              <a:t>Edit Master text styles</a:t>
            </a:r>
          </a:p>
          <a:p>
            <a:pPr lvl="1"/>
            <a:r>
              <a:rPr lang="en-US" dirty="0"/>
              <a:t>Second level</a:t>
            </a:r>
          </a:p>
          <a:p>
            <a:pPr lvl="2"/>
            <a:r>
              <a:rPr lang="en-US" dirty="0"/>
              <a:t>Third level</a:t>
            </a:r>
          </a:p>
        </p:txBody>
      </p:sp>
      <p:sp>
        <p:nvSpPr>
          <p:cNvPr id="5" name="Footer Placeholder 4"/>
          <p:cNvSpPr>
            <a:spLocks noGrp="1"/>
          </p:cNvSpPr>
          <p:nvPr>
            <p:ph type="ftr" sz="quarter" idx="3"/>
          </p:nvPr>
        </p:nvSpPr>
        <p:spPr>
          <a:xfrm>
            <a:off x="381003" y="6519010"/>
            <a:ext cx="5714999" cy="206375"/>
          </a:xfrm>
          <a:prstGeom prst="rect">
            <a:avLst/>
          </a:prstGeom>
        </p:spPr>
        <p:txBody>
          <a:bodyPr vert="horz" lIns="0" tIns="0" rIns="0" bIns="0" rtlCol="0" anchor="b" anchorCtr="0"/>
          <a:lstStyle>
            <a:lvl1pPr algn="l">
              <a:defRPr sz="1000">
                <a:solidFill>
                  <a:schemeClr val="bg1">
                    <a:lumMod val="65000"/>
                  </a:schemeClr>
                </a:solidFill>
                <a:latin typeface="+mn-lt"/>
              </a:defRPr>
            </a:lvl1pPr>
          </a:lstStyle>
          <a:p>
            <a:r>
              <a:rPr lang="en-US" dirty="0"/>
              <a:t>Copyright © 2019 Accenture. All rights reserved.</a:t>
            </a:r>
          </a:p>
        </p:txBody>
      </p:sp>
      <p:sp>
        <p:nvSpPr>
          <p:cNvPr id="6" name="Slide Number Placeholder 5"/>
          <p:cNvSpPr>
            <a:spLocks noGrp="1"/>
          </p:cNvSpPr>
          <p:nvPr>
            <p:ph type="sldNum" sz="quarter" idx="4"/>
          </p:nvPr>
        </p:nvSpPr>
        <p:spPr>
          <a:xfrm>
            <a:off x="11506203" y="6519010"/>
            <a:ext cx="304799" cy="206375"/>
          </a:xfrm>
          <a:prstGeom prst="rect">
            <a:avLst/>
          </a:prstGeom>
        </p:spPr>
        <p:txBody>
          <a:bodyPr vert="horz" lIns="0" tIns="0" rIns="0" bIns="0" rtlCol="0" anchor="b" anchorCtr="0"/>
          <a:lstStyle>
            <a:lvl1pPr algn="r">
              <a:defRPr sz="1000">
                <a:solidFill>
                  <a:schemeClr val="bg1">
                    <a:lumMod val="65000"/>
                  </a:schemeClr>
                </a:solidFill>
                <a:latin typeface="+mn-lt"/>
              </a:defRPr>
            </a:lvl1pPr>
          </a:lstStyle>
          <a:p>
            <a:fld id="{4F9AC08D-23A9-440E-BCB9-AA1E9877CC38}" type="slidenum">
              <a:rPr lang="en-US" smtClean="0"/>
              <a:pPr/>
              <a:t>‹#›</a:t>
            </a:fld>
            <a:endParaRPr lang="en-US" dirty="0"/>
          </a:p>
        </p:txBody>
      </p:sp>
    </p:spTree>
    <p:extLst>
      <p:ext uri="{BB962C8B-B14F-4D97-AF65-F5344CB8AC3E}">
        <p14:creationId xmlns:p14="http://schemas.microsoft.com/office/powerpoint/2010/main" val="892325837"/>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9" r:id="rId11"/>
  </p:sldLayoutIdLst>
  <p:hf sldNum="0" hdr="0" dt="0"/>
  <p:txStyles>
    <p:titleStyle>
      <a:lvl1pPr marL="0" indent="0" algn="l" defTabSz="914354" rtl="0" eaLnBrk="1" latinLnBrk="0" hangingPunct="1">
        <a:lnSpc>
          <a:spcPct val="70000"/>
        </a:lnSpc>
        <a:spcBef>
          <a:spcPct val="0"/>
        </a:spcBef>
        <a:buNone/>
        <a:defRPr sz="4000" b="1" kern="1200" cap="all" baseline="0">
          <a:solidFill>
            <a:schemeClr val="tx1"/>
          </a:solidFill>
          <a:latin typeface="+mj-lt"/>
          <a:ea typeface="+mj-ea"/>
          <a:cs typeface="+mj-cs"/>
        </a:defRPr>
      </a:lvl1pPr>
    </p:titleStyle>
    <p:bodyStyle>
      <a:lvl1pPr marL="55560" indent="0" algn="l" defTabSz="914354" rtl="0" eaLnBrk="1" latinLnBrk="0" hangingPunct="1">
        <a:lnSpc>
          <a:spcPct val="85000"/>
        </a:lnSpc>
        <a:spcBef>
          <a:spcPts val="0"/>
        </a:spcBef>
        <a:spcAft>
          <a:spcPts val="1200"/>
        </a:spcAft>
        <a:buFont typeface="Arial" panose="020B0604020202020204" pitchFamily="34" charset="0"/>
        <a:buNone/>
        <a:defRPr sz="2800" b="1" kern="1200" cap="none" baseline="0">
          <a:solidFill>
            <a:schemeClr val="tx1"/>
          </a:solidFill>
          <a:latin typeface="+mj-lt"/>
          <a:ea typeface="+mn-ea"/>
          <a:cs typeface="+mn-cs"/>
        </a:defRPr>
      </a:lvl1pPr>
      <a:lvl2pPr marL="285737" indent="-230177" algn="l" defTabSz="914354" rtl="0" eaLnBrk="1" latinLnBrk="0" hangingPunct="1">
        <a:lnSpc>
          <a:spcPct val="100000"/>
        </a:lnSpc>
        <a:spcBef>
          <a:spcPts val="0"/>
        </a:spcBef>
        <a:spcAft>
          <a:spcPts val="1200"/>
        </a:spcAft>
        <a:buFont typeface="Arial" panose="020B0604020202020204" pitchFamily="34" charset="0"/>
        <a:buChar char="•"/>
        <a:defRPr sz="2200" kern="1200">
          <a:solidFill>
            <a:schemeClr val="tx1"/>
          </a:solidFill>
          <a:latin typeface="+mn-lt"/>
          <a:ea typeface="+mn-ea"/>
          <a:cs typeface="+mn-cs"/>
        </a:defRPr>
      </a:lvl2pPr>
      <a:lvl3pPr marL="514326" indent="-230177" algn="l" defTabSz="914354" rtl="0" eaLnBrk="1" latinLnBrk="0" hangingPunct="1">
        <a:lnSpc>
          <a:spcPct val="110000"/>
        </a:lnSpc>
        <a:spcBef>
          <a:spcPts val="0"/>
        </a:spcBef>
        <a:spcAft>
          <a:spcPts val="600"/>
        </a:spcAft>
        <a:buFont typeface="Graphik" panose="020B0503030202060203" pitchFamily="34" charset="0"/>
        <a:buChar char="–"/>
        <a:defRPr sz="1800" kern="1200">
          <a:solidFill>
            <a:schemeClr val="tx1"/>
          </a:solidFill>
          <a:latin typeface="+mn-lt"/>
          <a:ea typeface="+mn-ea"/>
          <a:cs typeface="+mn-cs"/>
        </a:defRPr>
      </a:lvl3pPr>
      <a:lvl4pPr marL="685766" indent="-171442" algn="l" defTabSz="914354" rtl="0" eaLnBrk="1" latinLnBrk="0" hangingPunct="1">
        <a:lnSpc>
          <a:spcPct val="11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857208" indent="-177792" algn="l" defTabSz="914354" rtl="0" eaLnBrk="1" latinLnBrk="0" hangingPunct="1">
        <a:lnSpc>
          <a:spcPct val="110000"/>
        </a:lnSpc>
        <a:spcBef>
          <a:spcPts val="0"/>
        </a:spcBef>
        <a:spcAft>
          <a:spcPts val="0"/>
        </a:spcAft>
        <a:buFont typeface="Graphik" panose="020B0503030202060203" pitchFamily="34" charset="0"/>
        <a:buChar char="–"/>
        <a:defRPr sz="1400" kern="1200">
          <a:solidFill>
            <a:schemeClr val="tx1"/>
          </a:solidFill>
          <a:latin typeface="+mn-lt"/>
          <a:ea typeface="+mn-ea"/>
          <a:cs typeface="+mn-cs"/>
        </a:defRPr>
      </a:lvl5pPr>
      <a:lvl6pPr marL="1028649" indent="-173030" algn="l" defTabSz="914354"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6pPr>
      <a:lvl7pPr marL="55560" indent="0" algn="l" defTabSz="914354" rtl="0" eaLnBrk="1" latinLnBrk="0" hangingPunct="1">
        <a:lnSpc>
          <a:spcPct val="90000"/>
        </a:lnSpc>
        <a:spcBef>
          <a:spcPts val="800"/>
        </a:spcBef>
        <a:buFont typeface="Arial" panose="020B0604020202020204" pitchFamily="34" charset="0"/>
        <a:buNone/>
        <a:defRPr sz="1200" b="1" kern="1200" cap="all" baseline="0">
          <a:solidFill>
            <a:schemeClr val="tx1"/>
          </a:solidFill>
          <a:latin typeface="+mj-lt"/>
          <a:ea typeface="+mn-ea"/>
          <a:cs typeface="+mn-cs"/>
        </a:defRPr>
      </a:lvl7pPr>
      <a:lvl8pPr marL="55560" indent="0" algn="l" defTabSz="914354" rtl="0" eaLnBrk="1" latinLnBrk="0" hangingPunct="1">
        <a:lnSpc>
          <a:spcPct val="100000"/>
        </a:lnSpc>
        <a:spcBef>
          <a:spcPts val="0"/>
        </a:spcBef>
        <a:spcAft>
          <a:spcPts val="800"/>
        </a:spcAft>
        <a:buFont typeface="Arial" panose="020B0604020202020204" pitchFamily="34" charset="0"/>
        <a:buNone/>
        <a:defRPr sz="1800" kern="1200" baseline="0">
          <a:solidFill>
            <a:schemeClr val="tx1"/>
          </a:solidFill>
          <a:latin typeface="+mn-lt"/>
          <a:ea typeface="+mn-ea"/>
          <a:cs typeface="+mn-cs"/>
        </a:defRPr>
      </a:lvl8pPr>
      <a:lvl9pPr marL="55560" indent="0" algn="l" defTabSz="914354" rtl="0" eaLnBrk="1" latinLnBrk="0" hangingPunct="1">
        <a:lnSpc>
          <a:spcPct val="110000"/>
        </a:lnSpc>
        <a:spcBef>
          <a:spcPts val="0"/>
        </a:spcBef>
        <a:spcAft>
          <a:spcPts val="600"/>
        </a:spcAft>
        <a:buFont typeface="Arial" panose="020B0604020202020204" pitchFamily="34" charset="0"/>
        <a:buNone/>
        <a:defRPr sz="12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152">
          <p15:clr>
            <a:srgbClr val="F26B43"/>
          </p15:clr>
        </p15:guide>
        <p15:guide id="2" pos="5640">
          <p15:clr>
            <a:srgbClr val="F26B43"/>
          </p15:clr>
        </p15:guide>
        <p15:guide id="3">
          <p15:clr>
            <a:srgbClr val="F26B43"/>
          </p15:clr>
        </p15:guide>
        <p15:guide id="6" orient="horz">
          <p15:clr>
            <a:srgbClr val="F26B43"/>
          </p15:clr>
        </p15:guide>
        <p15:guide id="8" pos="7680">
          <p15:clr>
            <a:srgbClr val="F26B43"/>
          </p15:clr>
        </p15:guide>
        <p15:guide id="9" pos="240">
          <p15:clr>
            <a:srgbClr val="F26B43"/>
          </p15:clr>
        </p15:guide>
        <p15:guide id="10" orient="horz" pos="4224">
          <p15:clr>
            <a:srgbClr val="F26B43"/>
          </p15:clr>
        </p15:guide>
        <p15:guide id="11" pos="3840">
          <p15:clr>
            <a:srgbClr val="F26B43"/>
          </p15:clr>
        </p15:guide>
        <p15:guide id="13" pos="2040">
          <p15:clr>
            <a:srgbClr val="F26B43"/>
          </p15:clr>
        </p15:guide>
        <p15:guide id="14" pos="7440">
          <p15:clr>
            <a:srgbClr val="F26B43"/>
          </p15:clr>
        </p15:guide>
        <p15:guide id="16" orient="horz" pos="240">
          <p15:clr>
            <a:srgbClr val="F26B43"/>
          </p15:clr>
        </p15:guide>
        <p15:guide id="17" orient="horz" pos="4104">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381001"/>
            <a:ext cx="11430000" cy="990601"/>
          </a:xfrm>
          <a:prstGeom prst="rect">
            <a:avLst/>
          </a:prstGeom>
        </p:spPr>
        <p:txBody>
          <a:bodyPr vert="horz" lIns="0" tIns="45720" rIns="0" bIns="0" rtlCol="0" anchor="t" anchorCtr="0">
            <a:normAutofit/>
          </a:bodyPr>
          <a:lstStyle/>
          <a:p>
            <a:r>
              <a:rPr lang="en-US" dirty="0"/>
              <a:t>Click to edit Master title style</a:t>
            </a:r>
          </a:p>
        </p:txBody>
      </p:sp>
      <p:sp>
        <p:nvSpPr>
          <p:cNvPr id="3" name="Text Placeholder 2"/>
          <p:cNvSpPr>
            <a:spLocks noGrp="1"/>
          </p:cNvSpPr>
          <p:nvPr>
            <p:ph type="body" idx="1"/>
          </p:nvPr>
        </p:nvSpPr>
        <p:spPr>
          <a:xfrm>
            <a:off x="381000" y="1828801"/>
            <a:ext cx="11430000" cy="4686300"/>
          </a:xfrm>
          <a:prstGeom prst="rect">
            <a:avLst/>
          </a:prstGeom>
        </p:spPr>
        <p:txBody>
          <a:bodyPr vert="horz" lIns="0" tIns="0" rIns="0" bIns="0" rtlCol="0">
            <a:normAutofit/>
          </a:bodyPr>
          <a:lstStyle/>
          <a:p>
            <a:pPr lvl="0"/>
            <a:r>
              <a:rPr lang="en-US" dirty="0"/>
              <a:t>Edit Master text styles</a:t>
            </a:r>
          </a:p>
          <a:p>
            <a:pPr lvl="1"/>
            <a:r>
              <a:rPr lang="en-US" dirty="0"/>
              <a:t>Second level</a:t>
            </a:r>
          </a:p>
          <a:p>
            <a:pPr lvl="2"/>
            <a:r>
              <a:rPr lang="en-US" dirty="0"/>
              <a:t>Third level</a:t>
            </a:r>
          </a:p>
        </p:txBody>
      </p:sp>
      <p:sp>
        <p:nvSpPr>
          <p:cNvPr id="5" name="Footer Placeholder 4"/>
          <p:cNvSpPr>
            <a:spLocks noGrp="1"/>
          </p:cNvSpPr>
          <p:nvPr>
            <p:ph type="ftr" sz="quarter" idx="3"/>
          </p:nvPr>
        </p:nvSpPr>
        <p:spPr>
          <a:xfrm>
            <a:off x="390835" y="6499346"/>
            <a:ext cx="5714999" cy="206375"/>
          </a:xfrm>
          <a:prstGeom prst="rect">
            <a:avLst/>
          </a:prstGeom>
        </p:spPr>
        <p:txBody>
          <a:bodyPr vert="horz" lIns="0" tIns="0" rIns="0" bIns="0" rtlCol="0" anchor="t" anchorCtr="0"/>
          <a:lstStyle>
            <a:lvl1pPr algn="l">
              <a:defRPr sz="1000">
                <a:solidFill>
                  <a:schemeClr val="bg1">
                    <a:lumMod val="75000"/>
                  </a:schemeClr>
                </a:solidFill>
                <a:latin typeface="+mn-lt"/>
              </a:defRPr>
            </a:lvl1pPr>
          </a:lstStyle>
          <a:p>
            <a:r>
              <a:rPr lang="en-US" dirty="0"/>
              <a:t>Copyright © 2018 Accenture. All rights reserved.</a:t>
            </a:r>
          </a:p>
        </p:txBody>
      </p:sp>
      <p:sp>
        <p:nvSpPr>
          <p:cNvPr id="6" name="Slide Number Placeholder 5"/>
          <p:cNvSpPr>
            <a:spLocks noGrp="1"/>
          </p:cNvSpPr>
          <p:nvPr>
            <p:ph type="sldNum" sz="quarter" idx="4"/>
          </p:nvPr>
        </p:nvSpPr>
        <p:spPr>
          <a:xfrm>
            <a:off x="11506203" y="6499346"/>
            <a:ext cx="304799" cy="206375"/>
          </a:xfrm>
          <a:prstGeom prst="rect">
            <a:avLst/>
          </a:prstGeom>
        </p:spPr>
        <p:txBody>
          <a:bodyPr vert="horz" lIns="0" tIns="0" rIns="0" bIns="0" rtlCol="0" anchor="t" anchorCtr="0"/>
          <a:lstStyle>
            <a:lvl1pPr algn="r">
              <a:defRPr sz="1000">
                <a:solidFill>
                  <a:schemeClr val="bg1">
                    <a:lumMod val="65000"/>
                  </a:schemeClr>
                </a:solidFill>
                <a:latin typeface="+mn-lt"/>
              </a:defRPr>
            </a:lvl1pPr>
          </a:lstStyle>
          <a:p>
            <a:fld id="{4F9AC08D-23A9-440E-BCB9-AA1E9877CC38}" type="slidenum">
              <a:rPr lang="en-US" smtClean="0"/>
              <a:pPr/>
              <a:t>‹#›</a:t>
            </a:fld>
            <a:endParaRPr lang="en-US" dirty="0"/>
          </a:p>
        </p:txBody>
      </p:sp>
    </p:spTree>
    <p:extLst>
      <p:ext uri="{BB962C8B-B14F-4D97-AF65-F5344CB8AC3E}">
        <p14:creationId xmlns:p14="http://schemas.microsoft.com/office/powerpoint/2010/main" val="4021740727"/>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1" r:id="rId9"/>
  </p:sldLayoutIdLst>
  <p:hf hdr="0" dt="0"/>
  <p:txStyles>
    <p:titleStyle>
      <a:lvl1pPr marL="0" indent="0" algn="l" defTabSz="914354" rtl="0" eaLnBrk="1" latinLnBrk="0" hangingPunct="1">
        <a:lnSpc>
          <a:spcPct val="70000"/>
        </a:lnSpc>
        <a:spcBef>
          <a:spcPct val="0"/>
        </a:spcBef>
        <a:buNone/>
        <a:defRPr sz="4000" b="1" i="0" kern="1200" cap="all" spc="-151" baseline="0">
          <a:solidFill>
            <a:schemeClr val="accent1"/>
          </a:solidFill>
          <a:latin typeface="Graphik Black" panose="020B0503030202060203" pitchFamily="34" charset="77"/>
          <a:ea typeface="+mj-ea"/>
          <a:cs typeface="+mj-cs"/>
        </a:defRPr>
      </a:lvl1pPr>
    </p:titleStyle>
    <p:bodyStyle>
      <a:lvl1pPr marL="0" indent="0" algn="l" defTabSz="914354" rtl="0" eaLnBrk="1" latinLnBrk="0" hangingPunct="1">
        <a:lnSpc>
          <a:spcPct val="85000"/>
        </a:lnSpc>
        <a:spcBef>
          <a:spcPts val="0"/>
        </a:spcBef>
        <a:spcAft>
          <a:spcPts val="1200"/>
        </a:spcAft>
        <a:buFont typeface="Arial" panose="020B0604020202020204" pitchFamily="34" charset="0"/>
        <a:buNone/>
        <a:defRPr sz="2400" b="1" kern="1200" cap="none" baseline="0">
          <a:solidFill>
            <a:schemeClr val="tx1"/>
          </a:solidFill>
          <a:latin typeface="+mj-lt"/>
          <a:ea typeface="+mn-ea"/>
          <a:cs typeface="+mn-cs"/>
        </a:defRPr>
      </a:lvl1pPr>
      <a:lvl2pPr marL="285737" indent="-230177" algn="l" defTabSz="914354" rtl="0" eaLnBrk="1" latinLnBrk="0" hangingPunct="1">
        <a:lnSpc>
          <a:spcPct val="100000"/>
        </a:lnSpc>
        <a:spcBef>
          <a:spcPts val="0"/>
        </a:spcBef>
        <a:spcAft>
          <a:spcPts val="1200"/>
        </a:spcAft>
        <a:buFont typeface="Arial" panose="020B0604020202020204" pitchFamily="34" charset="0"/>
        <a:buChar char="•"/>
        <a:defRPr sz="2000" kern="1200">
          <a:solidFill>
            <a:schemeClr val="tx1"/>
          </a:solidFill>
          <a:latin typeface="+mn-lt"/>
          <a:ea typeface="+mn-ea"/>
          <a:cs typeface="+mn-cs"/>
        </a:defRPr>
      </a:lvl2pPr>
      <a:lvl3pPr marL="514326" indent="-230177" algn="l" defTabSz="914354" rtl="0" eaLnBrk="1" latinLnBrk="0" hangingPunct="1">
        <a:lnSpc>
          <a:spcPct val="110000"/>
        </a:lnSpc>
        <a:spcBef>
          <a:spcPts val="0"/>
        </a:spcBef>
        <a:spcAft>
          <a:spcPts val="600"/>
        </a:spcAft>
        <a:buFont typeface="Graphik" panose="020B0503030202060203" pitchFamily="34" charset="0"/>
        <a:buChar char="–"/>
        <a:defRPr sz="1600" kern="1200">
          <a:solidFill>
            <a:schemeClr val="tx1"/>
          </a:solidFill>
          <a:latin typeface="+mn-lt"/>
          <a:ea typeface="+mn-ea"/>
          <a:cs typeface="+mn-cs"/>
        </a:defRPr>
      </a:lvl3pPr>
      <a:lvl4pPr marL="685766" indent="-171442" algn="l" defTabSz="914354" rtl="0" eaLnBrk="1" latinLnBrk="0" hangingPunct="1">
        <a:lnSpc>
          <a:spcPct val="11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857208" indent="-177792" algn="l" defTabSz="914354" rtl="0" eaLnBrk="1" latinLnBrk="0" hangingPunct="1">
        <a:lnSpc>
          <a:spcPct val="110000"/>
        </a:lnSpc>
        <a:spcBef>
          <a:spcPts val="0"/>
        </a:spcBef>
        <a:spcAft>
          <a:spcPts val="0"/>
        </a:spcAft>
        <a:buFont typeface="Graphik" panose="020B0503030202060203" pitchFamily="34" charset="0"/>
        <a:buChar char="–"/>
        <a:defRPr sz="1400" kern="1200">
          <a:solidFill>
            <a:schemeClr val="tx1"/>
          </a:solidFill>
          <a:latin typeface="+mn-lt"/>
          <a:ea typeface="+mn-ea"/>
          <a:cs typeface="+mn-cs"/>
        </a:defRPr>
      </a:lvl5pPr>
      <a:lvl6pPr marL="1028649" indent="-173030" algn="l" defTabSz="914354"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6pPr>
      <a:lvl7pPr marL="55560" indent="0" algn="l" defTabSz="914354" rtl="0" eaLnBrk="1" latinLnBrk="0" hangingPunct="1">
        <a:lnSpc>
          <a:spcPct val="90000"/>
        </a:lnSpc>
        <a:spcBef>
          <a:spcPts val="800"/>
        </a:spcBef>
        <a:buFont typeface="Arial" panose="020B0604020202020204" pitchFamily="34" charset="0"/>
        <a:buNone/>
        <a:defRPr sz="1200" b="1" kern="1200" cap="all" baseline="0">
          <a:solidFill>
            <a:schemeClr val="tx1"/>
          </a:solidFill>
          <a:latin typeface="+mj-lt"/>
          <a:ea typeface="+mn-ea"/>
          <a:cs typeface="+mn-cs"/>
        </a:defRPr>
      </a:lvl7pPr>
      <a:lvl8pPr marL="55560" indent="0" algn="l" defTabSz="914354" rtl="0" eaLnBrk="1" latinLnBrk="0" hangingPunct="1">
        <a:lnSpc>
          <a:spcPct val="100000"/>
        </a:lnSpc>
        <a:spcBef>
          <a:spcPts val="0"/>
        </a:spcBef>
        <a:spcAft>
          <a:spcPts val="800"/>
        </a:spcAft>
        <a:buFont typeface="Arial" panose="020B0604020202020204" pitchFamily="34" charset="0"/>
        <a:buNone/>
        <a:defRPr sz="1800" kern="1200" baseline="0">
          <a:solidFill>
            <a:schemeClr val="tx1"/>
          </a:solidFill>
          <a:latin typeface="+mn-lt"/>
          <a:ea typeface="+mn-ea"/>
          <a:cs typeface="+mn-cs"/>
        </a:defRPr>
      </a:lvl8pPr>
      <a:lvl9pPr marL="55560" indent="0" algn="l" defTabSz="914354" rtl="0" eaLnBrk="1" latinLnBrk="0" hangingPunct="1">
        <a:lnSpc>
          <a:spcPct val="110000"/>
        </a:lnSpc>
        <a:spcBef>
          <a:spcPts val="0"/>
        </a:spcBef>
        <a:spcAft>
          <a:spcPts val="600"/>
        </a:spcAft>
        <a:buFont typeface="Arial" panose="020B0604020202020204" pitchFamily="34" charset="0"/>
        <a:buNone/>
        <a:defRPr sz="12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152">
          <p15:clr>
            <a:srgbClr val="F26B43"/>
          </p15:clr>
        </p15:guide>
        <p15:guide id="2" pos="5640">
          <p15:clr>
            <a:srgbClr val="F26B43"/>
          </p15:clr>
        </p15:guide>
        <p15:guide id="3">
          <p15:clr>
            <a:srgbClr val="F26B43"/>
          </p15:clr>
        </p15:guide>
        <p15:guide id="6" orient="horz">
          <p15:clr>
            <a:srgbClr val="F26B43"/>
          </p15:clr>
        </p15:guide>
        <p15:guide id="8" pos="7680">
          <p15:clr>
            <a:srgbClr val="F26B43"/>
          </p15:clr>
        </p15:guide>
        <p15:guide id="9" pos="240">
          <p15:clr>
            <a:srgbClr val="F26B43"/>
          </p15:clr>
        </p15:guide>
        <p15:guide id="10" orient="horz" pos="4224">
          <p15:clr>
            <a:srgbClr val="F26B43"/>
          </p15:clr>
        </p15:guide>
        <p15:guide id="11" pos="3840">
          <p15:clr>
            <a:srgbClr val="F26B43"/>
          </p15:clr>
        </p15:guide>
        <p15:guide id="13" pos="2040">
          <p15:clr>
            <a:srgbClr val="F26B43"/>
          </p15:clr>
        </p15:guide>
        <p15:guide id="14" pos="7440">
          <p15:clr>
            <a:srgbClr val="F26B43"/>
          </p15:clr>
        </p15:guide>
        <p15:guide id="16" orient="horz" pos="240">
          <p15:clr>
            <a:srgbClr val="F26B43"/>
          </p15:clr>
        </p15:guide>
        <p15:guide id="17" orient="horz" pos="410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81.xml"/></Relationships>
</file>

<file path=ppt/slides/_rels/slide2.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173.xml"/></Relationships>
</file>

<file path=ppt/slides/_rels/slide3.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1.xml"/><Relationship Id="rId1" Type="http://schemas.openxmlformats.org/officeDocument/2006/relationships/slideLayout" Target="../slideLayouts/slideLayout179.xml"/><Relationship Id="rId4" Type="http://schemas.openxmlformats.org/officeDocument/2006/relationships/image" Target="../media/image40.png"/></Relationships>
</file>

<file path=ppt/slides/_rels/slide4.xml.rels><?xml version="1.0" encoding="UTF-8" standalone="yes"?>
<Relationships xmlns="http://schemas.openxmlformats.org/package/2006/relationships"><Relationship Id="rId8" Type="http://schemas.openxmlformats.org/officeDocument/2006/relationships/image" Target="../media/image41.emf"/><Relationship Id="rId3" Type="http://schemas.openxmlformats.org/officeDocument/2006/relationships/tags" Target="../tags/tag64.xml"/><Relationship Id="rId7" Type="http://schemas.openxmlformats.org/officeDocument/2006/relationships/oleObject" Target="../embeddings/oleObject52.bin"/><Relationship Id="rId2" Type="http://schemas.openxmlformats.org/officeDocument/2006/relationships/tags" Target="../tags/tag63.xml"/><Relationship Id="rId1" Type="http://schemas.openxmlformats.org/officeDocument/2006/relationships/vmlDrawing" Target="../drawings/vmlDrawing52.vml"/><Relationship Id="rId6" Type="http://schemas.openxmlformats.org/officeDocument/2006/relationships/image" Target="../media/image42.jpeg"/><Relationship Id="rId5" Type="http://schemas.openxmlformats.org/officeDocument/2006/relationships/notesSlide" Target="../notesSlides/notesSlide2.xml"/><Relationship Id="rId4" Type="http://schemas.openxmlformats.org/officeDocument/2006/relationships/slideLayout" Target="../slideLayouts/slideLayout173.xml"/><Relationship Id="rId9" Type="http://schemas.openxmlformats.org/officeDocument/2006/relationships/chart" Target="../charts/chart1.xml"/></Relationships>
</file>

<file path=ppt/slides/_rels/slide5.xml.rels><?xml version="1.0" encoding="UTF-8" standalone="yes"?>
<Relationships xmlns="http://schemas.openxmlformats.org/package/2006/relationships"><Relationship Id="rId13" Type="http://schemas.openxmlformats.org/officeDocument/2006/relationships/image" Target="../media/image53.png"/><Relationship Id="rId18" Type="http://schemas.openxmlformats.org/officeDocument/2006/relationships/image" Target="../media/image58.png"/><Relationship Id="rId26" Type="http://schemas.openxmlformats.org/officeDocument/2006/relationships/image" Target="../media/image66.png"/><Relationship Id="rId39" Type="http://schemas.openxmlformats.org/officeDocument/2006/relationships/image" Target="../media/image79.png"/><Relationship Id="rId21" Type="http://schemas.openxmlformats.org/officeDocument/2006/relationships/image" Target="../media/image61.png"/><Relationship Id="rId34" Type="http://schemas.openxmlformats.org/officeDocument/2006/relationships/image" Target="../media/image74.png"/><Relationship Id="rId42" Type="http://schemas.openxmlformats.org/officeDocument/2006/relationships/image" Target="../media/image82.png"/><Relationship Id="rId47" Type="http://schemas.openxmlformats.org/officeDocument/2006/relationships/image" Target="../media/image87.png"/><Relationship Id="rId50" Type="http://schemas.openxmlformats.org/officeDocument/2006/relationships/image" Target="../media/image90.png"/><Relationship Id="rId55" Type="http://schemas.openxmlformats.org/officeDocument/2006/relationships/image" Target="../media/image95.png"/><Relationship Id="rId63" Type="http://schemas.openxmlformats.org/officeDocument/2006/relationships/image" Target="../media/image103.png"/><Relationship Id="rId68" Type="http://schemas.openxmlformats.org/officeDocument/2006/relationships/image" Target="../media/image108.png"/><Relationship Id="rId76" Type="http://schemas.openxmlformats.org/officeDocument/2006/relationships/image" Target="../media/image116.png"/><Relationship Id="rId7" Type="http://schemas.openxmlformats.org/officeDocument/2006/relationships/image" Target="../media/image47.png"/><Relationship Id="rId71" Type="http://schemas.openxmlformats.org/officeDocument/2006/relationships/image" Target="../media/image111.png"/><Relationship Id="rId2" Type="http://schemas.openxmlformats.org/officeDocument/2006/relationships/notesSlide" Target="../notesSlides/notesSlide3.xml"/><Relationship Id="rId16" Type="http://schemas.openxmlformats.org/officeDocument/2006/relationships/image" Target="../media/image56.jpeg"/><Relationship Id="rId29" Type="http://schemas.openxmlformats.org/officeDocument/2006/relationships/image" Target="../media/image69.png"/><Relationship Id="rId11" Type="http://schemas.openxmlformats.org/officeDocument/2006/relationships/image" Target="../media/image51.png"/><Relationship Id="rId24" Type="http://schemas.openxmlformats.org/officeDocument/2006/relationships/image" Target="../media/image64.png"/><Relationship Id="rId32" Type="http://schemas.openxmlformats.org/officeDocument/2006/relationships/image" Target="../media/image72.png"/><Relationship Id="rId37" Type="http://schemas.openxmlformats.org/officeDocument/2006/relationships/image" Target="../media/image77.png"/><Relationship Id="rId40" Type="http://schemas.openxmlformats.org/officeDocument/2006/relationships/image" Target="../media/image80.png"/><Relationship Id="rId45" Type="http://schemas.openxmlformats.org/officeDocument/2006/relationships/image" Target="../media/image85.png"/><Relationship Id="rId53" Type="http://schemas.openxmlformats.org/officeDocument/2006/relationships/image" Target="../media/image93.jpeg"/><Relationship Id="rId58" Type="http://schemas.openxmlformats.org/officeDocument/2006/relationships/image" Target="../media/image98.png"/><Relationship Id="rId66" Type="http://schemas.openxmlformats.org/officeDocument/2006/relationships/image" Target="../media/image106.png"/><Relationship Id="rId74" Type="http://schemas.openxmlformats.org/officeDocument/2006/relationships/image" Target="../media/image114.png"/><Relationship Id="rId5" Type="http://schemas.openxmlformats.org/officeDocument/2006/relationships/image" Target="../media/image45.png"/><Relationship Id="rId15" Type="http://schemas.openxmlformats.org/officeDocument/2006/relationships/image" Target="../media/image55.png"/><Relationship Id="rId23" Type="http://schemas.openxmlformats.org/officeDocument/2006/relationships/image" Target="../media/image63.png"/><Relationship Id="rId28" Type="http://schemas.openxmlformats.org/officeDocument/2006/relationships/image" Target="../media/image68.png"/><Relationship Id="rId36" Type="http://schemas.openxmlformats.org/officeDocument/2006/relationships/image" Target="../media/image76.png"/><Relationship Id="rId49" Type="http://schemas.openxmlformats.org/officeDocument/2006/relationships/image" Target="../media/image89.png"/><Relationship Id="rId57" Type="http://schemas.openxmlformats.org/officeDocument/2006/relationships/image" Target="../media/image97.png"/><Relationship Id="rId61" Type="http://schemas.openxmlformats.org/officeDocument/2006/relationships/image" Target="../media/image101.png"/><Relationship Id="rId10" Type="http://schemas.openxmlformats.org/officeDocument/2006/relationships/image" Target="../media/image50.png"/><Relationship Id="rId19" Type="http://schemas.openxmlformats.org/officeDocument/2006/relationships/image" Target="../media/image59.png"/><Relationship Id="rId31" Type="http://schemas.openxmlformats.org/officeDocument/2006/relationships/image" Target="../media/image71.png"/><Relationship Id="rId44" Type="http://schemas.openxmlformats.org/officeDocument/2006/relationships/image" Target="../media/image84.png"/><Relationship Id="rId52" Type="http://schemas.openxmlformats.org/officeDocument/2006/relationships/image" Target="../media/image92.png"/><Relationship Id="rId60" Type="http://schemas.openxmlformats.org/officeDocument/2006/relationships/image" Target="../media/image100.png"/><Relationship Id="rId65" Type="http://schemas.openxmlformats.org/officeDocument/2006/relationships/image" Target="../media/image105.png"/><Relationship Id="rId73" Type="http://schemas.openxmlformats.org/officeDocument/2006/relationships/image" Target="../media/image113.jpeg"/><Relationship Id="rId78" Type="http://schemas.openxmlformats.org/officeDocument/2006/relationships/image" Target="../media/image118.png"/><Relationship Id="rId4" Type="http://schemas.openxmlformats.org/officeDocument/2006/relationships/image" Target="../media/image44.png"/><Relationship Id="rId9" Type="http://schemas.openxmlformats.org/officeDocument/2006/relationships/image" Target="../media/image49.png"/><Relationship Id="rId14" Type="http://schemas.openxmlformats.org/officeDocument/2006/relationships/image" Target="../media/image54.png"/><Relationship Id="rId22" Type="http://schemas.openxmlformats.org/officeDocument/2006/relationships/image" Target="../media/image62.png"/><Relationship Id="rId27" Type="http://schemas.openxmlformats.org/officeDocument/2006/relationships/image" Target="../media/image67.png"/><Relationship Id="rId30" Type="http://schemas.openxmlformats.org/officeDocument/2006/relationships/image" Target="../media/image70.png"/><Relationship Id="rId35" Type="http://schemas.openxmlformats.org/officeDocument/2006/relationships/image" Target="../media/image75.png"/><Relationship Id="rId43" Type="http://schemas.openxmlformats.org/officeDocument/2006/relationships/image" Target="../media/image83.png"/><Relationship Id="rId48" Type="http://schemas.openxmlformats.org/officeDocument/2006/relationships/image" Target="../media/image88.png"/><Relationship Id="rId56" Type="http://schemas.openxmlformats.org/officeDocument/2006/relationships/image" Target="../media/image96.png"/><Relationship Id="rId64" Type="http://schemas.openxmlformats.org/officeDocument/2006/relationships/image" Target="../media/image104.png"/><Relationship Id="rId69" Type="http://schemas.openxmlformats.org/officeDocument/2006/relationships/image" Target="../media/image109.png"/><Relationship Id="rId77" Type="http://schemas.openxmlformats.org/officeDocument/2006/relationships/image" Target="../media/image117.png"/><Relationship Id="rId8" Type="http://schemas.openxmlformats.org/officeDocument/2006/relationships/image" Target="../media/image48.png"/><Relationship Id="rId51" Type="http://schemas.openxmlformats.org/officeDocument/2006/relationships/image" Target="../media/image91.png"/><Relationship Id="rId72" Type="http://schemas.openxmlformats.org/officeDocument/2006/relationships/image" Target="../media/image112.png"/><Relationship Id="rId3" Type="http://schemas.openxmlformats.org/officeDocument/2006/relationships/image" Target="../media/image43.jpeg"/><Relationship Id="rId12" Type="http://schemas.openxmlformats.org/officeDocument/2006/relationships/image" Target="../media/image52.png"/><Relationship Id="rId17" Type="http://schemas.openxmlformats.org/officeDocument/2006/relationships/image" Target="../media/image57.jpeg"/><Relationship Id="rId25" Type="http://schemas.openxmlformats.org/officeDocument/2006/relationships/image" Target="../media/image65.png"/><Relationship Id="rId33" Type="http://schemas.openxmlformats.org/officeDocument/2006/relationships/image" Target="../media/image73.png"/><Relationship Id="rId38" Type="http://schemas.openxmlformats.org/officeDocument/2006/relationships/image" Target="../media/image78.png"/><Relationship Id="rId46" Type="http://schemas.openxmlformats.org/officeDocument/2006/relationships/image" Target="../media/image86.png"/><Relationship Id="rId59" Type="http://schemas.openxmlformats.org/officeDocument/2006/relationships/image" Target="../media/image99.png"/><Relationship Id="rId67" Type="http://schemas.openxmlformats.org/officeDocument/2006/relationships/image" Target="../media/image107.png"/><Relationship Id="rId20" Type="http://schemas.openxmlformats.org/officeDocument/2006/relationships/image" Target="../media/image60.png"/><Relationship Id="rId41" Type="http://schemas.openxmlformats.org/officeDocument/2006/relationships/image" Target="../media/image81.png"/><Relationship Id="rId54" Type="http://schemas.openxmlformats.org/officeDocument/2006/relationships/image" Target="../media/image94.png"/><Relationship Id="rId62" Type="http://schemas.openxmlformats.org/officeDocument/2006/relationships/image" Target="../media/image102.png"/><Relationship Id="rId70" Type="http://schemas.openxmlformats.org/officeDocument/2006/relationships/image" Target="../media/image110.jpeg"/><Relationship Id="rId75" Type="http://schemas.openxmlformats.org/officeDocument/2006/relationships/image" Target="../media/image115.gif"/><Relationship Id="rId1" Type="http://schemas.openxmlformats.org/officeDocument/2006/relationships/slideLayout" Target="../slideLayouts/slideLayout173.xml"/><Relationship Id="rId6" Type="http://schemas.openxmlformats.org/officeDocument/2006/relationships/image" Target="../media/image46.png"/></Relationships>
</file>

<file path=ppt/slides/_rels/slide6.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notesSlide" Target="../notesSlides/notesSlide4.xml"/><Relationship Id="rId1" Type="http://schemas.openxmlformats.org/officeDocument/2006/relationships/slideLayout" Target="../slideLayouts/slideLayout177.xml"/><Relationship Id="rId5" Type="http://schemas.openxmlformats.org/officeDocument/2006/relationships/image" Target="../media/image121.png"/><Relationship Id="rId4" Type="http://schemas.openxmlformats.org/officeDocument/2006/relationships/image" Target="../media/image120.png"/></Relationships>
</file>

<file path=ppt/slides/_rels/slide7.xml.rels><?xml version="1.0" encoding="UTF-8" standalone="yes"?>
<Relationships xmlns="http://schemas.openxmlformats.org/package/2006/relationships"><Relationship Id="rId3" Type="http://schemas.openxmlformats.org/officeDocument/2006/relationships/image" Target="../media/image122.jpeg"/><Relationship Id="rId2" Type="http://schemas.openxmlformats.org/officeDocument/2006/relationships/notesSlide" Target="../notesSlides/notesSlide5.xml"/><Relationship Id="rId1" Type="http://schemas.openxmlformats.org/officeDocument/2006/relationships/slideLayout" Target="../slideLayouts/slideLayout173.xml"/><Relationship Id="rId4" Type="http://schemas.openxmlformats.org/officeDocument/2006/relationships/image" Target="../media/image123.png"/></Relationships>
</file>

<file path=ppt/slides/_rels/slide8.xml.rels><?xml version="1.0" encoding="UTF-8" standalone="yes"?>
<Relationships xmlns="http://schemas.openxmlformats.org/package/2006/relationships"><Relationship Id="rId3" Type="http://schemas.openxmlformats.org/officeDocument/2006/relationships/image" Target="../media/image124.jpeg"/><Relationship Id="rId2" Type="http://schemas.openxmlformats.org/officeDocument/2006/relationships/notesSlide" Target="../notesSlides/notesSlide6.xml"/><Relationship Id="rId1" Type="http://schemas.openxmlformats.org/officeDocument/2006/relationships/slideLayout" Target="../slideLayouts/slideLayout173.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79.xml"/><Relationship Id="rId2" Type="http://schemas.openxmlformats.org/officeDocument/2006/relationships/tags" Target="../tags/tag65.xml"/><Relationship Id="rId1" Type="http://schemas.openxmlformats.org/officeDocument/2006/relationships/vmlDrawing" Target="../drawings/vmlDrawing53.vml"/><Relationship Id="rId6" Type="http://schemas.openxmlformats.org/officeDocument/2006/relationships/image" Target="../media/image126.jpeg"/><Relationship Id="rId5" Type="http://schemas.openxmlformats.org/officeDocument/2006/relationships/image" Target="../media/image125.emf"/><Relationship Id="rId4" Type="http://schemas.openxmlformats.org/officeDocument/2006/relationships/oleObject" Target="../embeddings/oleObject53.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3" name="Rectangle 1">
            <a:extLst>
              <a:ext uri="{FF2B5EF4-FFF2-40B4-BE49-F238E27FC236}">
                <a16:creationId xmlns:a16="http://schemas.microsoft.com/office/drawing/2014/main" id="{E138027F-1620-41AD-AFBD-75DC936271F0}"/>
              </a:ext>
            </a:extLst>
          </p:cNvPr>
          <p:cNvSpPr>
            <a:spLocks noChangeArrowheads="1"/>
          </p:cNvSpPr>
          <p:nvPr/>
        </p:nvSpPr>
        <p:spPr bwMode="auto">
          <a:xfrm>
            <a:off x="3810000" y="4359276"/>
            <a:ext cx="637366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400" b="1" dirty="0">
                <a:solidFill>
                  <a:srgbClr val="000000"/>
                </a:solidFill>
                <a:latin typeface="inherit"/>
                <a:cs typeface="Calibri" panose="020F0502020204030204" pitchFamily="34" charset="0"/>
              </a:rPr>
              <a:t>The Omni-Channel Imperative! </a:t>
            </a:r>
          </a:p>
          <a:p>
            <a:pPr>
              <a:spcBef>
                <a:spcPct val="0"/>
              </a:spcBef>
              <a:buFontTx/>
              <a:buNone/>
            </a:pPr>
            <a:r>
              <a:rPr lang="en-US" altLang="en-US" sz="2400" b="1" dirty="0">
                <a:solidFill>
                  <a:srgbClr val="000000"/>
                </a:solidFill>
                <a:latin typeface="inherit"/>
                <a:cs typeface="Calibri" panose="020F0502020204030204" pitchFamily="34" charset="0"/>
              </a:rPr>
              <a:t>An Interactive Discussion on Best Practices</a:t>
            </a:r>
            <a:endParaRPr lang="en-US" altLang="en-US" sz="2400" b="1" dirty="0"/>
          </a:p>
        </p:txBody>
      </p:sp>
      <p:pic>
        <p:nvPicPr>
          <p:cNvPr id="58370" name="Picture 2" descr="Perfect Promotion, Perfect Store, Perfect CX">
            <a:extLst>
              <a:ext uri="{FF2B5EF4-FFF2-40B4-BE49-F238E27FC236}">
                <a16:creationId xmlns:a16="http://schemas.microsoft.com/office/drawing/2014/main" id="{90D3AF8F-650E-470C-8491-D29DE2D4E9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42350"/>
            <a:ext cx="12192000" cy="31416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 name="Picture 105">
            <a:extLst>
              <a:ext uri="{FF2B5EF4-FFF2-40B4-BE49-F238E27FC236}">
                <a16:creationId xmlns:a16="http://schemas.microsoft.com/office/drawing/2014/main" id="{5AB4AE6B-53B2-459F-BA60-649DE7A812AE}"/>
              </a:ext>
            </a:extLst>
          </p:cNvPr>
          <p:cNvPicPr>
            <a:picLocks noChangeAspect="1"/>
          </p:cNvPicPr>
          <p:nvPr/>
        </p:nvPicPr>
        <p:blipFill>
          <a:blip r:embed="rId2"/>
          <a:stretch>
            <a:fillRect/>
          </a:stretch>
        </p:blipFill>
        <p:spPr>
          <a:xfrm>
            <a:off x="-78332" y="-1"/>
            <a:ext cx="12270331" cy="6902061"/>
          </a:xfrm>
          <a:prstGeom prst="rect">
            <a:avLst/>
          </a:prstGeom>
        </p:spPr>
      </p:pic>
      <p:sp>
        <p:nvSpPr>
          <p:cNvPr id="203" name="Rechteck 12">
            <a:extLst>
              <a:ext uri="{FF2B5EF4-FFF2-40B4-BE49-F238E27FC236}">
                <a16:creationId xmlns:a16="http://schemas.microsoft.com/office/drawing/2014/main" id="{E9DB6393-A6AD-499D-83CC-050E365CF041}"/>
              </a:ext>
            </a:extLst>
          </p:cNvPr>
          <p:cNvSpPr/>
          <p:nvPr/>
        </p:nvSpPr>
        <p:spPr>
          <a:xfrm flipV="1">
            <a:off x="-53282" y="-11981"/>
            <a:ext cx="12206514" cy="6858001"/>
          </a:xfrm>
          <a:prstGeom prst="rect">
            <a:avLst/>
          </a:prstGeom>
          <a:gradFill flip="none" rotWithShape="1">
            <a:gsLst>
              <a:gs pos="0">
                <a:schemeClr val="tx1">
                  <a:alpha val="46000"/>
                </a:schemeClr>
              </a:gs>
              <a:gs pos="10000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600" b="0" i="0" u="none" strike="noStrike" kern="1200" cap="none" spc="0" normalizeH="0" baseline="0" noProof="0" dirty="0">
              <a:ln>
                <a:noFill/>
              </a:ln>
              <a:solidFill>
                <a:srgbClr val="FFFFFF"/>
              </a:solidFill>
              <a:effectLst/>
              <a:uLnTx/>
              <a:uFillTx/>
              <a:latin typeface="Graphik"/>
              <a:ea typeface="+mn-ea"/>
              <a:cs typeface="+mn-cs"/>
            </a:endParaRPr>
          </a:p>
        </p:txBody>
      </p:sp>
      <p:sp>
        <p:nvSpPr>
          <p:cNvPr id="191" name="Oval 190">
            <a:extLst>
              <a:ext uri="{FF2B5EF4-FFF2-40B4-BE49-F238E27FC236}">
                <a16:creationId xmlns:a16="http://schemas.microsoft.com/office/drawing/2014/main" id="{9BD23E71-8FDD-4FE0-8725-B829A4A01709}"/>
              </a:ext>
            </a:extLst>
          </p:cNvPr>
          <p:cNvSpPr/>
          <p:nvPr/>
        </p:nvSpPr>
        <p:spPr>
          <a:xfrm>
            <a:off x="7280397" y="2053593"/>
            <a:ext cx="1457819" cy="1407111"/>
          </a:xfrm>
          <a:prstGeom prst="ellipse">
            <a:avLst/>
          </a:prstGeom>
          <a:solidFill>
            <a:schemeClr val="bg2">
              <a:lumMod val="20000"/>
              <a:lumOff val="80000"/>
            </a:schemeClr>
          </a:solid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Oval 191">
            <a:extLst>
              <a:ext uri="{FF2B5EF4-FFF2-40B4-BE49-F238E27FC236}">
                <a16:creationId xmlns:a16="http://schemas.microsoft.com/office/drawing/2014/main" id="{1CA0284E-9A8C-4FD3-BF1C-79CF89DD3AF8}"/>
              </a:ext>
            </a:extLst>
          </p:cNvPr>
          <p:cNvSpPr/>
          <p:nvPr/>
        </p:nvSpPr>
        <p:spPr>
          <a:xfrm>
            <a:off x="9494370" y="2053593"/>
            <a:ext cx="1457819" cy="1407111"/>
          </a:xfrm>
          <a:prstGeom prst="ellipse">
            <a:avLst/>
          </a:prstGeom>
          <a:solidFill>
            <a:schemeClr val="bg2">
              <a:lumMod val="20000"/>
              <a:lumOff val="80000"/>
            </a:schemeClr>
          </a:solid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Oval 189">
            <a:extLst>
              <a:ext uri="{FF2B5EF4-FFF2-40B4-BE49-F238E27FC236}">
                <a16:creationId xmlns:a16="http://schemas.microsoft.com/office/drawing/2014/main" id="{2B145A98-4469-4532-B208-BAB7073C292F}"/>
              </a:ext>
            </a:extLst>
          </p:cNvPr>
          <p:cNvSpPr/>
          <p:nvPr/>
        </p:nvSpPr>
        <p:spPr>
          <a:xfrm>
            <a:off x="2716261" y="2053593"/>
            <a:ext cx="1457819" cy="1407111"/>
          </a:xfrm>
          <a:prstGeom prst="ellipse">
            <a:avLst/>
          </a:prstGeom>
          <a:solidFill>
            <a:schemeClr val="bg2">
              <a:lumMod val="20000"/>
              <a:lumOff val="80000"/>
            </a:schemeClr>
          </a:solid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747C3AFA-71F1-4F21-90A6-03B072F4FC1C}"/>
              </a:ext>
            </a:extLst>
          </p:cNvPr>
          <p:cNvSpPr>
            <a:spLocks noGrp="1"/>
          </p:cNvSpPr>
          <p:nvPr>
            <p:ph type="sldNum" sz="quarter" idx="12"/>
          </p:nvPr>
        </p:nvSpPr>
        <p:spPr/>
        <p:txBody>
          <a:bodyPr/>
          <a:lstStyle/>
          <a:p>
            <a:fld id="{0D558541-60C9-42A2-8392-FF12533A6B7A}" type="slidenum">
              <a:rPr lang="en-US" smtClean="0">
                <a:solidFill>
                  <a:srgbClr val="919191"/>
                </a:solidFill>
              </a:rPr>
              <a:pPr/>
              <a:t>2</a:t>
            </a:fld>
            <a:endParaRPr lang="en-US" dirty="0">
              <a:solidFill>
                <a:srgbClr val="919191"/>
              </a:solidFill>
            </a:endParaRPr>
          </a:p>
        </p:txBody>
      </p:sp>
      <p:sp>
        <p:nvSpPr>
          <p:cNvPr id="3" name="Title 2">
            <a:extLst>
              <a:ext uri="{FF2B5EF4-FFF2-40B4-BE49-F238E27FC236}">
                <a16:creationId xmlns:a16="http://schemas.microsoft.com/office/drawing/2014/main" id="{FA91587B-7E34-4007-9B7C-6AEDDA478F21}"/>
              </a:ext>
            </a:extLst>
          </p:cNvPr>
          <p:cNvSpPr>
            <a:spLocks noGrp="1"/>
          </p:cNvSpPr>
          <p:nvPr>
            <p:ph type="title"/>
          </p:nvPr>
        </p:nvSpPr>
        <p:spPr>
          <a:xfrm>
            <a:off x="381000" y="381002"/>
            <a:ext cx="11430000" cy="657064"/>
          </a:xfrm>
        </p:spPr>
        <p:txBody>
          <a:bodyPr/>
          <a:lstStyle/>
          <a:p>
            <a:r>
              <a:rPr lang="en-US" dirty="0">
                <a:solidFill>
                  <a:schemeClr val="bg1"/>
                </a:solidFill>
              </a:rPr>
              <a:t>EVERYTHING HAS CHANGED… </a:t>
            </a:r>
          </a:p>
        </p:txBody>
      </p:sp>
      <p:sp>
        <p:nvSpPr>
          <p:cNvPr id="4" name="Footer Placeholder 3">
            <a:extLst>
              <a:ext uri="{FF2B5EF4-FFF2-40B4-BE49-F238E27FC236}">
                <a16:creationId xmlns:a16="http://schemas.microsoft.com/office/drawing/2014/main" id="{CF1769BB-682E-4247-8F92-FD8F548A7908}"/>
              </a:ext>
            </a:extLst>
          </p:cNvPr>
          <p:cNvSpPr>
            <a:spLocks noGrp="1"/>
          </p:cNvSpPr>
          <p:nvPr>
            <p:ph type="ftr" sz="quarter" idx="3"/>
          </p:nvPr>
        </p:nvSpPr>
        <p:spPr/>
        <p:txBody>
          <a:bodyPr/>
          <a:lstStyle/>
          <a:p>
            <a:pPr defTabSz="1087106"/>
            <a:r>
              <a:rPr lang="en-US" dirty="0">
                <a:solidFill>
                  <a:schemeClr val="bg1"/>
                </a:solidFill>
              </a:rPr>
              <a:t>Copyright © 2019 Accenture All rights reserved.</a:t>
            </a:r>
          </a:p>
        </p:txBody>
      </p:sp>
      <p:sp>
        <p:nvSpPr>
          <p:cNvPr id="105" name="Rectangle 104">
            <a:extLst>
              <a:ext uri="{FF2B5EF4-FFF2-40B4-BE49-F238E27FC236}">
                <a16:creationId xmlns:a16="http://schemas.microsoft.com/office/drawing/2014/main" id="{A113BFE3-1BEB-4790-9F22-00ADC55CD12C}"/>
              </a:ext>
            </a:extLst>
          </p:cNvPr>
          <p:cNvSpPr/>
          <p:nvPr/>
        </p:nvSpPr>
        <p:spPr>
          <a:xfrm>
            <a:off x="340300" y="896817"/>
            <a:ext cx="6572633" cy="523220"/>
          </a:xfrm>
          <a:prstGeom prst="rect">
            <a:avLst/>
          </a:prstGeom>
        </p:spPr>
        <p:txBody>
          <a:bodyPr wrap="none">
            <a:spAutoFit/>
          </a:bodyPr>
          <a:lstStyle/>
          <a:p>
            <a:r>
              <a:rPr lang="en-US" sz="2800" b="1" dirty="0">
                <a:solidFill>
                  <a:schemeClr val="bg1"/>
                </a:solidFill>
              </a:rPr>
              <a:t>THE OLD RULES NO LONGER APPLY</a:t>
            </a:r>
          </a:p>
        </p:txBody>
      </p:sp>
      <p:sp>
        <p:nvSpPr>
          <p:cNvPr id="138" name="TextBox 137">
            <a:extLst>
              <a:ext uri="{FF2B5EF4-FFF2-40B4-BE49-F238E27FC236}">
                <a16:creationId xmlns:a16="http://schemas.microsoft.com/office/drawing/2014/main" id="{83136B2B-FECC-4195-B497-B9B18EB2B0D0}"/>
              </a:ext>
            </a:extLst>
          </p:cNvPr>
          <p:cNvSpPr txBox="1"/>
          <p:nvPr/>
        </p:nvSpPr>
        <p:spPr>
          <a:xfrm>
            <a:off x="6963159" y="3662130"/>
            <a:ext cx="2337511" cy="1015663"/>
          </a:xfrm>
          <a:prstGeom prst="rect">
            <a:avLst/>
          </a:prstGeom>
          <a:noFill/>
        </p:spPr>
        <p:txBody>
          <a:bodyPr wrap="square" rtlCol="0">
            <a:spAutoFit/>
          </a:bodyPr>
          <a:lstStyle/>
          <a:p>
            <a:pPr marL="0" lvl="1" indent="0">
              <a:buNone/>
            </a:pPr>
            <a:r>
              <a:rPr lang="en-US" sz="2000" b="1" dirty="0">
                <a:solidFill>
                  <a:schemeClr val="bg1"/>
                </a:solidFill>
              </a:rPr>
              <a:t>TECHNOLOGY</a:t>
            </a:r>
            <a:r>
              <a:rPr lang="en-US" sz="2000" dirty="0">
                <a:solidFill>
                  <a:schemeClr val="bg1"/>
                </a:solidFill>
              </a:rPr>
              <a:t>…</a:t>
            </a:r>
          </a:p>
          <a:p>
            <a:pPr marL="0" lvl="1" indent="0">
              <a:buNone/>
            </a:pPr>
            <a:r>
              <a:rPr lang="en-US" sz="2000" dirty="0">
                <a:solidFill>
                  <a:schemeClr val="bg1"/>
                </a:solidFill>
              </a:rPr>
              <a:t>it’s not your father’s ERP</a:t>
            </a:r>
          </a:p>
        </p:txBody>
      </p:sp>
      <p:sp>
        <p:nvSpPr>
          <p:cNvPr id="139" name="TextBox 138">
            <a:extLst>
              <a:ext uri="{FF2B5EF4-FFF2-40B4-BE49-F238E27FC236}">
                <a16:creationId xmlns:a16="http://schemas.microsoft.com/office/drawing/2014/main" id="{BE213416-6563-44F8-8446-3D80FD05172E}"/>
              </a:ext>
            </a:extLst>
          </p:cNvPr>
          <p:cNvSpPr txBox="1"/>
          <p:nvPr/>
        </p:nvSpPr>
        <p:spPr>
          <a:xfrm>
            <a:off x="4650385" y="3662130"/>
            <a:ext cx="2337511" cy="1631216"/>
          </a:xfrm>
          <a:prstGeom prst="rect">
            <a:avLst/>
          </a:prstGeom>
          <a:noFill/>
        </p:spPr>
        <p:txBody>
          <a:bodyPr wrap="square" rtlCol="0">
            <a:spAutoFit/>
          </a:bodyPr>
          <a:lstStyle/>
          <a:p>
            <a:pPr marL="0" lvl="1" indent="0">
              <a:buNone/>
            </a:pPr>
            <a:r>
              <a:rPr lang="en-US" sz="2000" b="1" dirty="0">
                <a:solidFill>
                  <a:schemeClr val="bg1"/>
                </a:solidFill>
              </a:rPr>
              <a:t>CHANNELS</a:t>
            </a:r>
            <a:r>
              <a:rPr lang="en-US" sz="2000" dirty="0">
                <a:solidFill>
                  <a:schemeClr val="bg1"/>
                </a:solidFill>
              </a:rPr>
              <a:t>…</a:t>
            </a:r>
          </a:p>
          <a:p>
            <a:pPr marL="0" lvl="1" indent="0">
              <a:buNone/>
            </a:pPr>
            <a:r>
              <a:rPr lang="en-US" sz="2000" dirty="0">
                <a:solidFill>
                  <a:schemeClr val="bg1"/>
                </a:solidFill>
              </a:rPr>
              <a:t>they’re everywhere. It’s not longer </a:t>
            </a:r>
            <a:br>
              <a:rPr lang="en-US" sz="2000" dirty="0">
                <a:solidFill>
                  <a:schemeClr val="bg1"/>
                </a:solidFill>
              </a:rPr>
            </a:br>
            <a:r>
              <a:rPr lang="en-US" sz="2000" dirty="0">
                <a:solidFill>
                  <a:schemeClr val="bg1"/>
                </a:solidFill>
              </a:rPr>
              <a:t>a value ‘chain’</a:t>
            </a:r>
          </a:p>
        </p:txBody>
      </p:sp>
      <p:sp>
        <p:nvSpPr>
          <p:cNvPr id="140" name="TextBox 139">
            <a:extLst>
              <a:ext uri="{FF2B5EF4-FFF2-40B4-BE49-F238E27FC236}">
                <a16:creationId xmlns:a16="http://schemas.microsoft.com/office/drawing/2014/main" id="{9178D34F-DBAD-46C2-A545-654DC65464D5}"/>
              </a:ext>
            </a:extLst>
          </p:cNvPr>
          <p:cNvSpPr txBox="1"/>
          <p:nvPr/>
        </p:nvSpPr>
        <p:spPr>
          <a:xfrm>
            <a:off x="161062" y="3662130"/>
            <a:ext cx="1978824" cy="1015663"/>
          </a:xfrm>
          <a:prstGeom prst="rect">
            <a:avLst/>
          </a:prstGeom>
          <a:noFill/>
        </p:spPr>
        <p:txBody>
          <a:bodyPr wrap="square" rtlCol="0">
            <a:spAutoFit/>
          </a:bodyPr>
          <a:lstStyle/>
          <a:p>
            <a:pPr marL="0" lvl="1" indent="0">
              <a:buNone/>
            </a:pPr>
            <a:r>
              <a:rPr lang="en-US" sz="2000" b="1" dirty="0">
                <a:solidFill>
                  <a:schemeClr val="bg1"/>
                </a:solidFill>
              </a:rPr>
              <a:t>CONSUMER</a:t>
            </a:r>
            <a:r>
              <a:rPr lang="en-US" sz="2000" dirty="0">
                <a:solidFill>
                  <a:schemeClr val="bg1"/>
                </a:solidFill>
              </a:rPr>
              <a:t>…it’s not about loyalty</a:t>
            </a:r>
          </a:p>
        </p:txBody>
      </p:sp>
      <p:sp>
        <p:nvSpPr>
          <p:cNvPr id="141" name="TextBox 140">
            <a:extLst>
              <a:ext uri="{FF2B5EF4-FFF2-40B4-BE49-F238E27FC236}">
                <a16:creationId xmlns:a16="http://schemas.microsoft.com/office/drawing/2014/main" id="{A90D4D38-78A1-4937-AFCC-0A9CFB96C47A}"/>
              </a:ext>
            </a:extLst>
          </p:cNvPr>
          <p:cNvSpPr txBox="1"/>
          <p:nvPr/>
        </p:nvSpPr>
        <p:spPr>
          <a:xfrm>
            <a:off x="9324381" y="3662130"/>
            <a:ext cx="2686292" cy="1631216"/>
          </a:xfrm>
          <a:prstGeom prst="rect">
            <a:avLst/>
          </a:prstGeom>
          <a:noFill/>
        </p:spPr>
        <p:txBody>
          <a:bodyPr wrap="square" rtlCol="0">
            <a:spAutoFit/>
          </a:bodyPr>
          <a:lstStyle/>
          <a:p>
            <a:pPr marL="0" lvl="1" indent="0">
              <a:buNone/>
            </a:pPr>
            <a:r>
              <a:rPr lang="en-US" sz="2000" b="1" dirty="0">
                <a:solidFill>
                  <a:schemeClr val="bg1"/>
                </a:solidFill>
              </a:rPr>
              <a:t>COMPETITORS</a:t>
            </a:r>
            <a:r>
              <a:rPr lang="en-US" sz="2000" dirty="0">
                <a:solidFill>
                  <a:schemeClr val="bg1"/>
                </a:solidFill>
              </a:rPr>
              <a:t>…</a:t>
            </a:r>
          </a:p>
          <a:p>
            <a:pPr marL="0" lvl="1" indent="0">
              <a:buNone/>
            </a:pPr>
            <a:r>
              <a:rPr lang="en-US" sz="2000" dirty="0">
                <a:solidFill>
                  <a:schemeClr val="bg1"/>
                </a:solidFill>
              </a:rPr>
              <a:t>now have a level playing field </a:t>
            </a:r>
            <a:br>
              <a:rPr lang="en-US" sz="2000" dirty="0">
                <a:solidFill>
                  <a:schemeClr val="bg1"/>
                </a:solidFill>
              </a:rPr>
            </a:br>
            <a:r>
              <a:rPr lang="en-US" sz="2000" dirty="0">
                <a:solidFill>
                  <a:schemeClr val="bg1"/>
                </a:solidFill>
              </a:rPr>
              <a:t>thanks to funding &amp; technology</a:t>
            </a:r>
            <a:endParaRPr lang="de-DE" sz="2000" dirty="0">
              <a:solidFill>
                <a:schemeClr val="bg1"/>
              </a:solidFill>
            </a:endParaRPr>
          </a:p>
        </p:txBody>
      </p:sp>
      <p:grpSp>
        <p:nvGrpSpPr>
          <p:cNvPr id="142" name="Group 141">
            <a:extLst>
              <a:ext uri="{FF2B5EF4-FFF2-40B4-BE49-F238E27FC236}">
                <a16:creationId xmlns:a16="http://schemas.microsoft.com/office/drawing/2014/main" id="{E3A8CCED-B692-4C4A-A67E-9A4A5842BAC3}"/>
              </a:ext>
            </a:extLst>
          </p:cNvPr>
          <p:cNvGrpSpPr/>
          <p:nvPr/>
        </p:nvGrpSpPr>
        <p:grpSpPr>
          <a:xfrm>
            <a:off x="7485218" y="2170268"/>
            <a:ext cx="1036721" cy="1173761"/>
            <a:chOff x="2042729" y="4579464"/>
            <a:chExt cx="2764590" cy="3130029"/>
          </a:xfrm>
          <a:noFill/>
        </p:grpSpPr>
        <p:sp>
          <p:nvSpPr>
            <p:cNvPr id="143" name="Freeform 6">
              <a:extLst>
                <a:ext uri="{FF2B5EF4-FFF2-40B4-BE49-F238E27FC236}">
                  <a16:creationId xmlns:a16="http://schemas.microsoft.com/office/drawing/2014/main" id="{B9C18CF1-93EC-4A0C-8A87-CD94BC33DF31}"/>
                </a:ext>
              </a:extLst>
            </p:cNvPr>
            <p:cNvSpPr>
              <a:spLocks noEditPoints="1"/>
            </p:cNvSpPr>
            <p:nvPr/>
          </p:nvSpPr>
          <p:spPr bwMode="auto">
            <a:xfrm>
              <a:off x="2042729" y="4579464"/>
              <a:ext cx="2764590" cy="3130029"/>
            </a:xfrm>
            <a:custGeom>
              <a:avLst/>
              <a:gdLst>
                <a:gd name="T0" fmla="*/ 225 w 437"/>
                <a:gd name="T1" fmla="*/ 0 h 495"/>
                <a:gd name="T2" fmla="*/ 436 w 437"/>
                <a:gd name="T3" fmla="*/ 144 h 495"/>
                <a:gd name="T4" fmla="*/ 436 w 437"/>
                <a:gd name="T5" fmla="*/ 345 h 495"/>
                <a:gd name="T6" fmla="*/ 263 w 437"/>
                <a:gd name="T7" fmla="*/ 463 h 495"/>
                <a:gd name="T8" fmla="*/ 138 w 437"/>
                <a:gd name="T9" fmla="*/ 381 h 495"/>
                <a:gd name="T10" fmla="*/ 9 w 437"/>
                <a:gd name="T11" fmla="*/ 312 h 495"/>
                <a:gd name="T12" fmla="*/ 1 w 437"/>
                <a:gd name="T13" fmla="*/ 143 h 495"/>
                <a:gd name="T14" fmla="*/ 212 w 437"/>
                <a:gd name="T15" fmla="*/ 0 h 495"/>
                <a:gd name="T16" fmla="*/ 198 w 437"/>
                <a:gd name="T17" fmla="*/ 44 h 495"/>
                <a:gd name="T18" fmla="*/ 188 w 437"/>
                <a:gd name="T19" fmla="*/ 125 h 495"/>
                <a:gd name="T20" fmla="*/ 248 w 437"/>
                <a:gd name="T21" fmla="*/ 125 h 495"/>
                <a:gd name="T22" fmla="*/ 230 w 437"/>
                <a:gd name="T23" fmla="*/ 38 h 495"/>
                <a:gd name="T24" fmla="*/ 75 w 437"/>
                <a:gd name="T25" fmla="*/ 231 h 495"/>
                <a:gd name="T26" fmla="*/ 136 w 437"/>
                <a:gd name="T27" fmla="*/ 126 h 495"/>
                <a:gd name="T28" fmla="*/ 403 w 437"/>
                <a:gd name="T29" fmla="*/ 154 h 495"/>
                <a:gd name="T30" fmla="*/ 310 w 437"/>
                <a:gd name="T31" fmla="*/ 191 h 495"/>
                <a:gd name="T32" fmla="*/ 403 w 437"/>
                <a:gd name="T33" fmla="*/ 154 h 495"/>
                <a:gd name="T34" fmla="*/ 201 w 437"/>
                <a:gd name="T35" fmla="*/ 146 h 495"/>
                <a:gd name="T36" fmla="*/ 142 w 437"/>
                <a:gd name="T37" fmla="*/ 180 h 495"/>
                <a:gd name="T38" fmla="*/ 295 w 437"/>
                <a:gd name="T39" fmla="*/ 180 h 495"/>
                <a:gd name="T40" fmla="*/ 236 w 437"/>
                <a:gd name="T41" fmla="*/ 147 h 495"/>
                <a:gd name="T42" fmla="*/ 140 w 437"/>
                <a:gd name="T43" fmla="*/ 200 h 495"/>
                <a:gd name="T44" fmla="*/ 140 w 437"/>
                <a:gd name="T45" fmla="*/ 289 h 495"/>
                <a:gd name="T46" fmla="*/ 220 w 437"/>
                <a:gd name="T47" fmla="*/ 334 h 495"/>
                <a:gd name="T48" fmla="*/ 279 w 437"/>
                <a:gd name="T49" fmla="*/ 301 h 495"/>
                <a:gd name="T50" fmla="*/ 299 w 437"/>
                <a:gd name="T51" fmla="*/ 244 h 495"/>
                <a:gd name="T52" fmla="*/ 219 w 437"/>
                <a:gd name="T53" fmla="*/ 153 h 495"/>
                <a:gd name="T54" fmla="*/ 87 w 437"/>
                <a:gd name="T55" fmla="*/ 245 h 495"/>
                <a:gd name="T56" fmla="*/ 124 w 437"/>
                <a:gd name="T57" fmla="*/ 211 h 495"/>
                <a:gd name="T58" fmla="*/ 313 w 437"/>
                <a:gd name="T59" fmla="*/ 277 h 495"/>
                <a:gd name="T60" fmla="*/ 312 w 437"/>
                <a:gd name="T61" fmla="*/ 211 h 495"/>
                <a:gd name="T62" fmla="*/ 74 w 437"/>
                <a:gd name="T63" fmla="*/ 257 h 495"/>
                <a:gd name="T64" fmla="*/ 136 w 437"/>
                <a:gd name="T65" fmla="*/ 362 h 495"/>
                <a:gd name="T66" fmla="*/ 74 w 437"/>
                <a:gd name="T67" fmla="*/ 257 h 495"/>
                <a:gd name="T68" fmla="*/ 363 w 437"/>
                <a:gd name="T69" fmla="*/ 257 h 495"/>
                <a:gd name="T70" fmla="*/ 302 w 437"/>
                <a:gd name="T71" fmla="*/ 362 h 495"/>
                <a:gd name="T72" fmla="*/ 154 w 437"/>
                <a:gd name="T73" fmla="*/ 359 h 495"/>
                <a:gd name="T74" fmla="*/ 142 w 437"/>
                <a:gd name="T75" fmla="*/ 308 h 495"/>
                <a:gd name="T76" fmla="*/ 236 w 437"/>
                <a:gd name="T77" fmla="*/ 342 h 495"/>
                <a:gd name="T78" fmla="*/ 295 w 437"/>
                <a:gd name="T79" fmla="*/ 310 h 495"/>
                <a:gd name="T80" fmla="*/ 236 w 437"/>
                <a:gd name="T81" fmla="*/ 342 h 495"/>
                <a:gd name="T82" fmla="*/ 214 w 437"/>
                <a:gd name="T83" fmla="*/ 353 h 495"/>
                <a:gd name="T84" fmla="*/ 207 w 437"/>
                <a:gd name="T85" fmla="*/ 450 h 495"/>
                <a:gd name="T86" fmla="*/ 280 w 437"/>
                <a:gd name="T87" fmla="*/ 375 h 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7" h="495">
                  <a:moveTo>
                    <a:pt x="212" y="0"/>
                  </a:moveTo>
                  <a:cubicBezTo>
                    <a:pt x="216" y="0"/>
                    <a:pt x="221" y="0"/>
                    <a:pt x="225" y="0"/>
                  </a:cubicBezTo>
                  <a:cubicBezTo>
                    <a:pt x="271" y="14"/>
                    <a:pt x="283" y="63"/>
                    <a:pt x="299" y="107"/>
                  </a:cubicBezTo>
                  <a:cubicBezTo>
                    <a:pt x="345" y="91"/>
                    <a:pt x="436" y="84"/>
                    <a:pt x="436" y="144"/>
                  </a:cubicBezTo>
                  <a:cubicBezTo>
                    <a:pt x="436" y="186"/>
                    <a:pt x="399" y="218"/>
                    <a:pt x="377" y="243"/>
                  </a:cubicBezTo>
                  <a:cubicBezTo>
                    <a:pt x="398" y="271"/>
                    <a:pt x="437" y="301"/>
                    <a:pt x="436" y="345"/>
                  </a:cubicBezTo>
                  <a:cubicBezTo>
                    <a:pt x="435" y="405"/>
                    <a:pt x="344" y="396"/>
                    <a:pt x="298" y="381"/>
                  </a:cubicBezTo>
                  <a:cubicBezTo>
                    <a:pt x="290" y="410"/>
                    <a:pt x="279" y="441"/>
                    <a:pt x="263" y="463"/>
                  </a:cubicBezTo>
                  <a:cubicBezTo>
                    <a:pt x="251" y="477"/>
                    <a:pt x="231" y="495"/>
                    <a:pt x="205" y="486"/>
                  </a:cubicBezTo>
                  <a:cubicBezTo>
                    <a:pt x="165" y="474"/>
                    <a:pt x="154" y="419"/>
                    <a:pt x="138" y="381"/>
                  </a:cubicBezTo>
                  <a:cubicBezTo>
                    <a:pt x="91" y="397"/>
                    <a:pt x="1" y="403"/>
                    <a:pt x="1" y="344"/>
                  </a:cubicBezTo>
                  <a:cubicBezTo>
                    <a:pt x="1" y="333"/>
                    <a:pt x="5" y="321"/>
                    <a:pt x="9" y="312"/>
                  </a:cubicBezTo>
                  <a:cubicBezTo>
                    <a:pt x="20" y="285"/>
                    <a:pt x="43" y="264"/>
                    <a:pt x="60" y="243"/>
                  </a:cubicBezTo>
                  <a:cubicBezTo>
                    <a:pt x="38" y="218"/>
                    <a:pt x="0" y="186"/>
                    <a:pt x="1" y="143"/>
                  </a:cubicBezTo>
                  <a:cubicBezTo>
                    <a:pt x="2" y="82"/>
                    <a:pt x="94" y="92"/>
                    <a:pt x="139" y="107"/>
                  </a:cubicBezTo>
                  <a:cubicBezTo>
                    <a:pt x="154" y="62"/>
                    <a:pt x="167" y="14"/>
                    <a:pt x="212" y="0"/>
                  </a:cubicBezTo>
                  <a:close/>
                  <a:moveTo>
                    <a:pt x="230" y="38"/>
                  </a:moveTo>
                  <a:cubicBezTo>
                    <a:pt x="219" y="33"/>
                    <a:pt x="204" y="38"/>
                    <a:pt x="198" y="44"/>
                  </a:cubicBezTo>
                  <a:cubicBezTo>
                    <a:pt x="179" y="58"/>
                    <a:pt x="166" y="90"/>
                    <a:pt x="158" y="113"/>
                  </a:cubicBezTo>
                  <a:cubicBezTo>
                    <a:pt x="169" y="116"/>
                    <a:pt x="178" y="120"/>
                    <a:pt x="188" y="125"/>
                  </a:cubicBezTo>
                  <a:cubicBezTo>
                    <a:pt x="197" y="128"/>
                    <a:pt x="210" y="137"/>
                    <a:pt x="219" y="137"/>
                  </a:cubicBezTo>
                  <a:cubicBezTo>
                    <a:pt x="227" y="137"/>
                    <a:pt x="239" y="128"/>
                    <a:pt x="248" y="125"/>
                  </a:cubicBezTo>
                  <a:cubicBezTo>
                    <a:pt x="259" y="120"/>
                    <a:pt x="269" y="116"/>
                    <a:pt x="280" y="113"/>
                  </a:cubicBezTo>
                  <a:cubicBezTo>
                    <a:pt x="269" y="85"/>
                    <a:pt x="256" y="49"/>
                    <a:pt x="230" y="38"/>
                  </a:cubicBezTo>
                  <a:close/>
                  <a:moveTo>
                    <a:pt x="34" y="153"/>
                  </a:moveTo>
                  <a:cubicBezTo>
                    <a:pt x="33" y="185"/>
                    <a:pt x="60" y="212"/>
                    <a:pt x="75" y="231"/>
                  </a:cubicBezTo>
                  <a:cubicBezTo>
                    <a:pt x="92" y="216"/>
                    <a:pt x="109" y="203"/>
                    <a:pt x="127" y="191"/>
                  </a:cubicBezTo>
                  <a:cubicBezTo>
                    <a:pt x="128" y="167"/>
                    <a:pt x="132" y="146"/>
                    <a:pt x="136" y="126"/>
                  </a:cubicBezTo>
                  <a:cubicBezTo>
                    <a:pt x="98" y="118"/>
                    <a:pt x="36" y="114"/>
                    <a:pt x="34" y="153"/>
                  </a:cubicBezTo>
                  <a:close/>
                  <a:moveTo>
                    <a:pt x="403" y="154"/>
                  </a:moveTo>
                  <a:cubicBezTo>
                    <a:pt x="402" y="114"/>
                    <a:pt x="340" y="118"/>
                    <a:pt x="302" y="126"/>
                  </a:cubicBezTo>
                  <a:cubicBezTo>
                    <a:pt x="306" y="146"/>
                    <a:pt x="309" y="167"/>
                    <a:pt x="310" y="191"/>
                  </a:cubicBezTo>
                  <a:cubicBezTo>
                    <a:pt x="328" y="203"/>
                    <a:pt x="346" y="216"/>
                    <a:pt x="362" y="231"/>
                  </a:cubicBezTo>
                  <a:cubicBezTo>
                    <a:pt x="378" y="210"/>
                    <a:pt x="404" y="188"/>
                    <a:pt x="403" y="154"/>
                  </a:cubicBezTo>
                  <a:close/>
                  <a:moveTo>
                    <a:pt x="142" y="180"/>
                  </a:moveTo>
                  <a:cubicBezTo>
                    <a:pt x="162" y="168"/>
                    <a:pt x="182" y="157"/>
                    <a:pt x="201" y="146"/>
                  </a:cubicBezTo>
                  <a:cubicBezTo>
                    <a:pt x="185" y="140"/>
                    <a:pt x="170" y="134"/>
                    <a:pt x="153" y="129"/>
                  </a:cubicBezTo>
                  <a:cubicBezTo>
                    <a:pt x="148" y="145"/>
                    <a:pt x="145" y="163"/>
                    <a:pt x="142" y="180"/>
                  </a:cubicBezTo>
                  <a:close/>
                  <a:moveTo>
                    <a:pt x="236" y="147"/>
                  </a:moveTo>
                  <a:cubicBezTo>
                    <a:pt x="257" y="156"/>
                    <a:pt x="275" y="169"/>
                    <a:pt x="295" y="180"/>
                  </a:cubicBezTo>
                  <a:cubicBezTo>
                    <a:pt x="292" y="163"/>
                    <a:pt x="290" y="144"/>
                    <a:pt x="284" y="129"/>
                  </a:cubicBezTo>
                  <a:cubicBezTo>
                    <a:pt x="268" y="135"/>
                    <a:pt x="250" y="139"/>
                    <a:pt x="236" y="147"/>
                  </a:cubicBezTo>
                  <a:close/>
                  <a:moveTo>
                    <a:pt x="176" y="175"/>
                  </a:moveTo>
                  <a:cubicBezTo>
                    <a:pt x="167" y="181"/>
                    <a:pt x="144" y="192"/>
                    <a:pt x="140" y="200"/>
                  </a:cubicBezTo>
                  <a:cubicBezTo>
                    <a:pt x="136" y="211"/>
                    <a:pt x="138" y="230"/>
                    <a:pt x="138" y="244"/>
                  </a:cubicBezTo>
                  <a:cubicBezTo>
                    <a:pt x="138" y="260"/>
                    <a:pt x="139" y="275"/>
                    <a:pt x="140" y="289"/>
                  </a:cubicBezTo>
                  <a:cubicBezTo>
                    <a:pt x="151" y="297"/>
                    <a:pt x="163" y="305"/>
                    <a:pt x="178" y="314"/>
                  </a:cubicBezTo>
                  <a:cubicBezTo>
                    <a:pt x="185" y="318"/>
                    <a:pt x="210" y="334"/>
                    <a:pt x="220" y="334"/>
                  </a:cubicBezTo>
                  <a:cubicBezTo>
                    <a:pt x="224" y="334"/>
                    <a:pt x="235" y="327"/>
                    <a:pt x="241" y="324"/>
                  </a:cubicBezTo>
                  <a:cubicBezTo>
                    <a:pt x="256" y="316"/>
                    <a:pt x="264" y="310"/>
                    <a:pt x="279" y="301"/>
                  </a:cubicBezTo>
                  <a:cubicBezTo>
                    <a:pt x="284" y="298"/>
                    <a:pt x="295" y="293"/>
                    <a:pt x="297" y="288"/>
                  </a:cubicBezTo>
                  <a:cubicBezTo>
                    <a:pt x="301" y="278"/>
                    <a:pt x="299" y="259"/>
                    <a:pt x="299" y="244"/>
                  </a:cubicBezTo>
                  <a:cubicBezTo>
                    <a:pt x="299" y="228"/>
                    <a:pt x="299" y="213"/>
                    <a:pt x="297" y="199"/>
                  </a:cubicBezTo>
                  <a:cubicBezTo>
                    <a:pt x="273" y="181"/>
                    <a:pt x="246" y="167"/>
                    <a:pt x="219" y="153"/>
                  </a:cubicBezTo>
                  <a:cubicBezTo>
                    <a:pt x="205" y="161"/>
                    <a:pt x="192" y="166"/>
                    <a:pt x="176" y="175"/>
                  </a:cubicBezTo>
                  <a:close/>
                  <a:moveTo>
                    <a:pt x="87" y="245"/>
                  </a:moveTo>
                  <a:cubicBezTo>
                    <a:pt x="99" y="256"/>
                    <a:pt x="111" y="268"/>
                    <a:pt x="125" y="277"/>
                  </a:cubicBezTo>
                  <a:cubicBezTo>
                    <a:pt x="124" y="254"/>
                    <a:pt x="126" y="233"/>
                    <a:pt x="124" y="211"/>
                  </a:cubicBezTo>
                  <a:cubicBezTo>
                    <a:pt x="112" y="222"/>
                    <a:pt x="97" y="231"/>
                    <a:pt x="87" y="245"/>
                  </a:cubicBezTo>
                  <a:close/>
                  <a:moveTo>
                    <a:pt x="313" y="277"/>
                  </a:moveTo>
                  <a:cubicBezTo>
                    <a:pt x="326" y="267"/>
                    <a:pt x="338" y="256"/>
                    <a:pt x="350" y="245"/>
                  </a:cubicBezTo>
                  <a:cubicBezTo>
                    <a:pt x="340" y="231"/>
                    <a:pt x="326" y="221"/>
                    <a:pt x="312" y="211"/>
                  </a:cubicBezTo>
                  <a:cubicBezTo>
                    <a:pt x="313" y="234"/>
                    <a:pt x="311" y="255"/>
                    <a:pt x="313" y="277"/>
                  </a:cubicBezTo>
                  <a:close/>
                  <a:moveTo>
                    <a:pt x="74" y="257"/>
                  </a:moveTo>
                  <a:cubicBezTo>
                    <a:pt x="59" y="278"/>
                    <a:pt x="34" y="302"/>
                    <a:pt x="34" y="334"/>
                  </a:cubicBezTo>
                  <a:cubicBezTo>
                    <a:pt x="36" y="373"/>
                    <a:pt x="95" y="371"/>
                    <a:pt x="136" y="362"/>
                  </a:cubicBezTo>
                  <a:cubicBezTo>
                    <a:pt x="132" y="342"/>
                    <a:pt x="128" y="321"/>
                    <a:pt x="127" y="297"/>
                  </a:cubicBezTo>
                  <a:cubicBezTo>
                    <a:pt x="108" y="285"/>
                    <a:pt x="92" y="270"/>
                    <a:pt x="74" y="257"/>
                  </a:cubicBezTo>
                  <a:close/>
                  <a:moveTo>
                    <a:pt x="403" y="333"/>
                  </a:moveTo>
                  <a:cubicBezTo>
                    <a:pt x="403" y="300"/>
                    <a:pt x="378" y="279"/>
                    <a:pt x="363" y="257"/>
                  </a:cubicBezTo>
                  <a:cubicBezTo>
                    <a:pt x="345" y="271"/>
                    <a:pt x="329" y="285"/>
                    <a:pt x="310" y="297"/>
                  </a:cubicBezTo>
                  <a:cubicBezTo>
                    <a:pt x="309" y="321"/>
                    <a:pt x="306" y="342"/>
                    <a:pt x="302" y="362"/>
                  </a:cubicBezTo>
                  <a:cubicBezTo>
                    <a:pt x="340" y="370"/>
                    <a:pt x="402" y="374"/>
                    <a:pt x="403" y="333"/>
                  </a:cubicBezTo>
                  <a:close/>
                  <a:moveTo>
                    <a:pt x="154" y="359"/>
                  </a:moveTo>
                  <a:cubicBezTo>
                    <a:pt x="170" y="353"/>
                    <a:pt x="187" y="349"/>
                    <a:pt x="201" y="341"/>
                  </a:cubicBezTo>
                  <a:cubicBezTo>
                    <a:pt x="180" y="332"/>
                    <a:pt x="162" y="319"/>
                    <a:pt x="142" y="308"/>
                  </a:cubicBezTo>
                  <a:cubicBezTo>
                    <a:pt x="146" y="325"/>
                    <a:pt x="147" y="344"/>
                    <a:pt x="154" y="359"/>
                  </a:cubicBezTo>
                  <a:close/>
                  <a:moveTo>
                    <a:pt x="236" y="342"/>
                  </a:moveTo>
                  <a:cubicBezTo>
                    <a:pt x="252" y="348"/>
                    <a:pt x="268" y="354"/>
                    <a:pt x="285" y="359"/>
                  </a:cubicBezTo>
                  <a:cubicBezTo>
                    <a:pt x="289" y="344"/>
                    <a:pt x="292" y="326"/>
                    <a:pt x="295" y="310"/>
                  </a:cubicBezTo>
                  <a:cubicBezTo>
                    <a:pt x="295" y="309"/>
                    <a:pt x="295" y="308"/>
                    <a:pt x="293" y="308"/>
                  </a:cubicBezTo>
                  <a:cubicBezTo>
                    <a:pt x="276" y="321"/>
                    <a:pt x="255" y="331"/>
                    <a:pt x="236" y="342"/>
                  </a:cubicBezTo>
                  <a:close/>
                  <a:moveTo>
                    <a:pt x="218" y="351"/>
                  </a:moveTo>
                  <a:cubicBezTo>
                    <a:pt x="216" y="351"/>
                    <a:pt x="215" y="352"/>
                    <a:pt x="214" y="353"/>
                  </a:cubicBezTo>
                  <a:cubicBezTo>
                    <a:pt x="198" y="361"/>
                    <a:pt x="177" y="368"/>
                    <a:pt x="158" y="375"/>
                  </a:cubicBezTo>
                  <a:cubicBezTo>
                    <a:pt x="168" y="401"/>
                    <a:pt x="182" y="439"/>
                    <a:pt x="207" y="450"/>
                  </a:cubicBezTo>
                  <a:cubicBezTo>
                    <a:pt x="213" y="453"/>
                    <a:pt x="225" y="452"/>
                    <a:pt x="230" y="450"/>
                  </a:cubicBezTo>
                  <a:cubicBezTo>
                    <a:pt x="257" y="439"/>
                    <a:pt x="269" y="403"/>
                    <a:pt x="280" y="375"/>
                  </a:cubicBezTo>
                  <a:cubicBezTo>
                    <a:pt x="257" y="371"/>
                    <a:pt x="237" y="354"/>
                    <a:pt x="218" y="351"/>
                  </a:cubicBezTo>
                  <a:close/>
                </a:path>
              </a:pathLst>
            </a:custGeom>
            <a:grpFill/>
            <a:ln w="38100">
              <a:solidFill>
                <a:schemeClr val="accent1"/>
              </a:solidFill>
              <a:round/>
              <a:headEnd/>
              <a:tailEnd/>
            </a:ln>
            <a:extLst/>
          </p:spPr>
          <p:txBody>
            <a:bodyPr vert="horz" wrap="square" lIns="34290" tIns="17145" rIns="34290" bIns="17145"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611" b="0" i="0" u="none" strike="noStrike" kern="0" cap="none" spc="0" normalizeH="0" baseline="0" noProof="0">
                <a:ln>
                  <a:noFill/>
                </a:ln>
                <a:solidFill>
                  <a:prstClr val="black"/>
                </a:solidFill>
                <a:effectLst/>
                <a:uLnTx/>
                <a:uFillTx/>
                <a:latin typeface="Arial"/>
              </a:endParaRPr>
            </a:p>
          </p:txBody>
        </p:sp>
        <p:sp>
          <p:nvSpPr>
            <p:cNvPr id="144" name="Freeform 7">
              <a:extLst>
                <a:ext uri="{FF2B5EF4-FFF2-40B4-BE49-F238E27FC236}">
                  <a16:creationId xmlns:a16="http://schemas.microsoft.com/office/drawing/2014/main" id="{AFB6253C-B543-4DC2-8EAB-A973F50413A0}"/>
                </a:ext>
              </a:extLst>
            </p:cNvPr>
            <p:cNvSpPr>
              <a:spLocks/>
            </p:cNvSpPr>
            <p:nvPr/>
          </p:nvSpPr>
          <p:spPr bwMode="auto">
            <a:xfrm>
              <a:off x="3043702" y="4786019"/>
              <a:ext cx="770592" cy="659373"/>
            </a:xfrm>
            <a:custGeom>
              <a:avLst/>
              <a:gdLst>
                <a:gd name="T0" fmla="*/ 122 w 122"/>
                <a:gd name="T1" fmla="*/ 80 h 104"/>
                <a:gd name="T2" fmla="*/ 90 w 122"/>
                <a:gd name="T3" fmla="*/ 92 h 104"/>
                <a:gd name="T4" fmla="*/ 61 w 122"/>
                <a:gd name="T5" fmla="*/ 104 h 104"/>
                <a:gd name="T6" fmla="*/ 30 w 122"/>
                <a:gd name="T7" fmla="*/ 92 h 104"/>
                <a:gd name="T8" fmla="*/ 0 w 122"/>
                <a:gd name="T9" fmla="*/ 80 h 104"/>
                <a:gd name="T10" fmla="*/ 40 w 122"/>
                <a:gd name="T11" fmla="*/ 11 h 104"/>
                <a:gd name="T12" fmla="*/ 72 w 122"/>
                <a:gd name="T13" fmla="*/ 5 h 104"/>
                <a:gd name="T14" fmla="*/ 122 w 122"/>
                <a:gd name="T15" fmla="*/ 80 h 1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04">
                  <a:moveTo>
                    <a:pt x="122" y="80"/>
                  </a:moveTo>
                  <a:cubicBezTo>
                    <a:pt x="111" y="83"/>
                    <a:pt x="101" y="87"/>
                    <a:pt x="90" y="92"/>
                  </a:cubicBezTo>
                  <a:cubicBezTo>
                    <a:pt x="81" y="95"/>
                    <a:pt x="69" y="104"/>
                    <a:pt x="61" y="104"/>
                  </a:cubicBezTo>
                  <a:cubicBezTo>
                    <a:pt x="52" y="104"/>
                    <a:pt x="39" y="95"/>
                    <a:pt x="30" y="92"/>
                  </a:cubicBezTo>
                  <a:cubicBezTo>
                    <a:pt x="20" y="87"/>
                    <a:pt x="11" y="83"/>
                    <a:pt x="0" y="80"/>
                  </a:cubicBezTo>
                  <a:cubicBezTo>
                    <a:pt x="8" y="57"/>
                    <a:pt x="21" y="25"/>
                    <a:pt x="40" y="11"/>
                  </a:cubicBezTo>
                  <a:cubicBezTo>
                    <a:pt x="46" y="5"/>
                    <a:pt x="61" y="0"/>
                    <a:pt x="72" y="5"/>
                  </a:cubicBezTo>
                  <a:cubicBezTo>
                    <a:pt x="98" y="16"/>
                    <a:pt x="111" y="52"/>
                    <a:pt x="122" y="80"/>
                  </a:cubicBezTo>
                  <a:close/>
                </a:path>
              </a:pathLst>
            </a:custGeom>
            <a:grpFill/>
            <a:ln w="38100">
              <a:solidFill>
                <a:schemeClr val="accent1"/>
              </a:solidFill>
              <a:round/>
              <a:headEnd/>
              <a:tailEnd/>
            </a:ln>
            <a:extLst/>
          </p:spPr>
          <p:txBody>
            <a:bodyPr vert="horz" wrap="square" lIns="34290" tIns="17145" rIns="34290" bIns="17145"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611" b="0" i="0" u="none" strike="noStrike" kern="0" cap="none" spc="0" normalizeH="0" baseline="0" noProof="0">
                <a:ln>
                  <a:noFill/>
                </a:ln>
                <a:solidFill>
                  <a:prstClr val="black"/>
                </a:solidFill>
                <a:effectLst/>
                <a:uLnTx/>
                <a:uFillTx/>
                <a:latin typeface="Arial"/>
              </a:endParaRPr>
            </a:p>
          </p:txBody>
        </p:sp>
        <p:sp>
          <p:nvSpPr>
            <p:cNvPr id="145" name="Freeform 8">
              <a:extLst>
                <a:ext uri="{FF2B5EF4-FFF2-40B4-BE49-F238E27FC236}">
                  <a16:creationId xmlns:a16="http://schemas.microsoft.com/office/drawing/2014/main" id="{D9A2F433-0631-4620-BCE8-688D5437161C}"/>
                </a:ext>
              </a:extLst>
            </p:cNvPr>
            <p:cNvSpPr>
              <a:spLocks/>
            </p:cNvSpPr>
            <p:nvPr/>
          </p:nvSpPr>
          <p:spPr bwMode="auto">
            <a:xfrm>
              <a:off x="2249279" y="5302391"/>
              <a:ext cx="651426" cy="738815"/>
            </a:xfrm>
            <a:custGeom>
              <a:avLst/>
              <a:gdLst>
                <a:gd name="T0" fmla="*/ 103 w 103"/>
                <a:gd name="T1" fmla="*/ 12 h 117"/>
                <a:gd name="T2" fmla="*/ 94 w 103"/>
                <a:gd name="T3" fmla="*/ 77 h 117"/>
                <a:gd name="T4" fmla="*/ 42 w 103"/>
                <a:gd name="T5" fmla="*/ 117 h 117"/>
                <a:gd name="T6" fmla="*/ 1 w 103"/>
                <a:gd name="T7" fmla="*/ 39 h 117"/>
                <a:gd name="T8" fmla="*/ 103 w 103"/>
                <a:gd name="T9" fmla="*/ 12 h 117"/>
              </a:gdLst>
              <a:ahLst/>
              <a:cxnLst>
                <a:cxn ang="0">
                  <a:pos x="T0" y="T1"/>
                </a:cxn>
                <a:cxn ang="0">
                  <a:pos x="T2" y="T3"/>
                </a:cxn>
                <a:cxn ang="0">
                  <a:pos x="T4" y="T5"/>
                </a:cxn>
                <a:cxn ang="0">
                  <a:pos x="T6" y="T7"/>
                </a:cxn>
                <a:cxn ang="0">
                  <a:pos x="T8" y="T9"/>
                </a:cxn>
              </a:cxnLst>
              <a:rect l="0" t="0" r="r" b="b"/>
              <a:pathLst>
                <a:path w="103" h="117">
                  <a:moveTo>
                    <a:pt x="103" y="12"/>
                  </a:moveTo>
                  <a:cubicBezTo>
                    <a:pt x="99" y="32"/>
                    <a:pt x="95" y="53"/>
                    <a:pt x="94" y="77"/>
                  </a:cubicBezTo>
                  <a:cubicBezTo>
                    <a:pt x="76" y="89"/>
                    <a:pt x="59" y="102"/>
                    <a:pt x="42" y="117"/>
                  </a:cubicBezTo>
                  <a:cubicBezTo>
                    <a:pt x="27" y="98"/>
                    <a:pt x="0" y="71"/>
                    <a:pt x="1" y="39"/>
                  </a:cubicBezTo>
                  <a:cubicBezTo>
                    <a:pt x="3" y="0"/>
                    <a:pt x="65" y="4"/>
                    <a:pt x="103" y="12"/>
                  </a:cubicBezTo>
                  <a:close/>
                </a:path>
              </a:pathLst>
            </a:custGeom>
            <a:grpFill/>
            <a:ln w="38100">
              <a:solidFill>
                <a:schemeClr val="accent1"/>
              </a:solidFill>
              <a:round/>
              <a:headEnd/>
              <a:tailEnd/>
            </a:ln>
            <a:extLst/>
          </p:spPr>
          <p:txBody>
            <a:bodyPr vert="horz" wrap="square" lIns="34290" tIns="17145" rIns="34290" bIns="17145"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611" b="0" i="0" u="none" strike="noStrike" kern="0" cap="none" spc="0" normalizeH="0" baseline="0" noProof="0">
                <a:ln>
                  <a:noFill/>
                </a:ln>
                <a:solidFill>
                  <a:prstClr val="black"/>
                </a:solidFill>
                <a:effectLst/>
                <a:uLnTx/>
                <a:uFillTx/>
                <a:latin typeface="Arial"/>
              </a:endParaRPr>
            </a:p>
          </p:txBody>
        </p:sp>
        <p:sp>
          <p:nvSpPr>
            <p:cNvPr id="146" name="Freeform 9">
              <a:extLst>
                <a:ext uri="{FF2B5EF4-FFF2-40B4-BE49-F238E27FC236}">
                  <a16:creationId xmlns:a16="http://schemas.microsoft.com/office/drawing/2014/main" id="{0A38731C-8ED6-446D-AFAD-2B0913202E21}"/>
                </a:ext>
              </a:extLst>
            </p:cNvPr>
            <p:cNvSpPr>
              <a:spLocks/>
            </p:cNvSpPr>
            <p:nvPr/>
          </p:nvSpPr>
          <p:spPr bwMode="auto">
            <a:xfrm>
              <a:off x="3949343" y="5302391"/>
              <a:ext cx="643485" cy="738815"/>
            </a:xfrm>
            <a:custGeom>
              <a:avLst/>
              <a:gdLst>
                <a:gd name="T0" fmla="*/ 60 w 102"/>
                <a:gd name="T1" fmla="*/ 117 h 117"/>
                <a:gd name="T2" fmla="*/ 8 w 102"/>
                <a:gd name="T3" fmla="*/ 77 h 117"/>
                <a:gd name="T4" fmla="*/ 0 w 102"/>
                <a:gd name="T5" fmla="*/ 12 h 117"/>
                <a:gd name="T6" fmla="*/ 101 w 102"/>
                <a:gd name="T7" fmla="*/ 40 h 117"/>
                <a:gd name="T8" fmla="*/ 60 w 102"/>
                <a:gd name="T9" fmla="*/ 117 h 117"/>
              </a:gdLst>
              <a:ahLst/>
              <a:cxnLst>
                <a:cxn ang="0">
                  <a:pos x="T0" y="T1"/>
                </a:cxn>
                <a:cxn ang="0">
                  <a:pos x="T2" y="T3"/>
                </a:cxn>
                <a:cxn ang="0">
                  <a:pos x="T4" y="T5"/>
                </a:cxn>
                <a:cxn ang="0">
                  <a:pos x="T6" y="T7"/>
                </a:cxn>
                <a:cxn ang="0">
                  <a:pos x="T8" y="T9"/>
                </a:cxn>
              </a:cxnLst>
              <a:rect l="0" t="0" r="r" b="b"/>
              <a:pathLst>
                <a:path w="102" h="117">
                  <a:moveTo>
                    <a:pt x="60" y="117"/>
                  </a:moveTo>
                  <a:cubicBezTo>
                    <a:pt x="44" y="102"/>
                    <a:pt x="26" y="89"/>
                    <a:pt x="8" y="77"/>
                  </a:cubicBezTo>
                  <a:cubicBezTo>
                    <a:pt x="7" y="53"/>
                    <a:pt x="4" y="32"/>
                    <a:pt x="0" y="12"/>
                  </a:cubicBezTo>
                  <a:cubicBezTo>
                    <a:pt x="38" y="4"/>
                    <a:pt x="100" y="0"/>
                    <a:pt x="101" y="40"/>
                  </a:cubicBezTo>
                  <a:cubicBezTo>
                    <a:pt x="102" y="74"/>
                    <a:pt x="76" y="96"/>
                    <a:pt x="60" y="117"/>
                  </a:cubicBezTo>
                  <a:close/>
                </a:path>
              </a:pathLst>
            </a:custGeom>
            <a:grpFill/>
            <a:ln w="38100">
              <a:solidFill>
                <a:schemeClr val="accent1"/>
              </a:solidFill>
              <a:round/>
              <a:headEnd/>
              <a:tailEnd/>
            </a:ln>
            <a:extLst/>
          </p:spPr>
          <p:txBody>
            <a:bodyPr vert="horz" wrap="square" lIns="34290" tIns="17145" rIns="34290" bIns="17145"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611" b="0" i="0" u="none" strike="noStrike" kern="0" cap="none" spc="0" normalizeH="0" baseline="0" noProof="0">
                <a:ln>
                  <a:noFill/>
                </a:ln>
                <a:solidFill>
                  <a:prstClr val="black"/>
                </a:solidFill>
                <a:effectLst/>
                <a:uLnTx/>
                <a:uFillTx/>
                <a:latin typeface="Arial"/>
              </a:endParaRPr>
            </a:p>
          </p:txBody>
        </p:sp>
        <p:sp>
          <p:nvSpPr>
            <p:cNvPr id="147" name="Freeform 10">
              <a:extLst>
                <a:ext uri="{FF2B5EF4-FFF2-40B4-BE49-F238E27FC236}">
                  <a16:creationId xmlns:a16="http://schemas.microsoft.com/office/drawing/2014/main" id="{62E323E9-7F18-4EBB-AA4B-66E079FC796F}"/>
                </a:ext>
              </a:extLst>
            </p:cNvPr>
            <p:cNvSpPr>
              <a:spLocks/>
            </p:cNvSpPr>
            <p:nvPr/>
          </p:nvSpPr>
          <p:spPr bwMode="auto">
            <a:xfrm>
              <a:off x="2940429" y="5397722"/>
              <a:ext cx="373381" cy="317769"/>
            </a:xfrm>
            <a:custGeom>
              <a:avLst/>
              <a:gdLst>
                <a:gd name="T0" fmla="*/ 11 w 59"/>
                <a:gd name="T1" fmla="*/ 0 h 51"/>
                <a:gd name="T2" fmla="*/ 59 w 59"/>
                <a:gd name="T3" fmla="*/ 17 h 51"/>
                <a:gd name="T4" fmla="*/ 0 w 59"/>
                <a:gd name="T5" fmla="*/ 51 h 51"/>
                <a:gd name="T6" fmla="*/ 11 w 59"/>
                <a:gd name="T7" fmla="*/ 0 h 51"/>
              </a:gdLst>
              <a:ahLst/>
              <a:cxnLst>
                <a:cxn ang="0">
                  <a:pos x="T0" y="T1"/>
                </a:cxn>
                <a:cxn ang="0">
                  <a:pos x="T2" y="T3"/>
                </a:cxn>
                <a:cxn ang="0">
                  <a:pos x="T4" y="T5"/>
                </a:cxn>
                <a:cxn ang="0">
                  <a:pos x="T6" y="T7"/>
                </a:cxn>
              </a:cxnLst>
              <a:rect l="0" t="0" r="r" b="b"/>
              <a:pathLst>
                <a:path w="59" h="51">
                  <a:moveTo>
                    <a:pt x="11" y="0"/>
                  </a:moveTo>
                  <a:cubicBezTo>
                    <a:pt x="28" y="5"/>
                    <a:pt x="43" y="11"/>
                    <a:pt x="59" y="17"/>
                  </a:cubicBezTo>
                  <a:cubicBezTo>
                    <a:pt x="40" y="28"/>
                    <a:pt x="20" y="39"/>
                    <a:pt x="0" y="51"/>
                  </a:cubicBezTo>
                  <a:cubicBezTo>
                    <a:pt x="3" y="34"/>
                    <a:pt x="6" y="16"/>
                    <a:pt x="11" y="0"/>
                  </a:cubicBezTo>
                  <a:close/>
                </a:path>
              </a:pathLst>
            </a:custGeom>
            <a:grpFill/>
            <a:ln w="38100">
              <a:solidFill>
                <a:schemeClr val="accent1"/>
              </a:solidFill>
              <a:round/>
              <a:headEnd/>
              <a:tailEnd/>
            </a:ln>
            <a:extLst/>
          </p:spPr>
          <p:txBody>
            <a:bodyPr vert="horz" wrap="square" lIns="34290" tIns="17145" rIns="34290" bIns="17145"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611" b="0" i="0" u="none" strike="noStrike" kern="0" cap="none" spc="0" normalizeH="0" baseline="0" noProof="0">
                <a:ln>
                  <a:noFill/>
                </a:ln>
                <a:solidFill>
                  <a:prstClr val="black"/>
                </a:solidFill>
                <a:effectLst/>
                <a:uLnTx/>
                <a:uFillTx/>
                <a:latin typeface="Arial"/>
              </a:endParaRPr>
            </a:p>
          </p:txBody>
        </p:sp>
        <p:sp>
          <p:nvSpPr>
            <p:cNvPr id="148" name="Freeform 11">
              <a:extLst>
                <a:ext uri="{FF2B5EF4-FFF2-40B4-BE49-F238E27FC236}">
                  <a16:creationId xmlns:a16="http://schemas.microsoft.com/office/drawing/2014/main" id="{F1E54CB1-68DA-426B-98A7-790F99F45BFA}"/>
                </a:ext>
              </a:extLst>
            </p:cNvPr>
            <p:cNvSpPr>
              <a:spLocks/>
            </p:cNvSpPr>
            <p:nvPr/>
          </p:nvSpPr>
          <p:spPr bwMode="auto">
            <a:xfrm>
              <a:off x="3536244" y="5397722"/>
              <a:ext cx="373381" cy="317769"/>
            </a:xfrm>
            <a:custGeom>
              <a:avLst/>
              <a:gdLst>
                <a:gd name="T0" fmla="*/ 48 w 59"/>
                <a:gd name="T1" fmla="*/ 0 h 51"/>
                <a:gd name="T2" fmla="*/ 59 w 59"/>
                <a:gd name="T3" fmla="*/ 51 h 51"/>
                <a:gd name="T4" fmla="*/ 0 w 59"/>
                <a:gd name="T5" fmla="*/ 18 h 51"/>
                <a:gd name="T6" fmla="*/ 48 w 59"/>
                <a:gd name="T7" fmla="*/ 0 h 51"/>
              </a:gdLst>
              <a:ahLst/>
              <a:cxnLst>
                <a:cxn ang="0">
                  <a:pos x="T0" y="T1"/>
                </a:cxn>
                <a:cxn ang="0">
                  <a:pos x="T2" y="T3"/>
                </a:cxn>
                <a:cxn ang="0">
                  <a:pos x="T4" y="T5"/>
                </a:cxn>
                <a:cxn ang="0">
                  <a:pos x="T6" y="T7"/>
                </a:cxn>
              </a:cxnLst>
              <a:rect l="0" t="0" r="r" b="b"/>
              <a:pathLst>
                <a:path w="59" h="51">
                  <a:moveTo>
                    <a:pt x="48" y="0"/>
                  </a:moveTo>
                  <a:cubicBezTo>
                    <a:pt x="54" y="15"/>
                    <a:pt x="56" y="34"/>
                    <a:pt x="59" y="51"/>
                  </a:cubicBezTo>
                  <a:cubicBezTo>
                    <a:pt x="39" y="40"/>
                    <a:pt x="21" y="27"/>
                    <a:pt x="0" y="18"/>
                  </a:cubicBezTo>
                  <a:cubicBezTo>
                    <a:pt x="14" y="10"/>
                    <a:pt x="32" y="6"/>
                    <a:pt x="48" y="0"/>
                  </a:cubicBezTo>
                  <a:close/>
                </a:path>
              </a:pathLst>
            </a:custGeom>
            <a:grpFill/>
            <a:ln w="38100">
              <a:solidFill>
                <a:schemeClr val="accent1"/>
              </a:solidFill>
              <a:round/>
              <a:headEnd/>
              <a:tailEnd/>
            </a:ln>
            <a:extLst/>
          </p:spPr>
          <p:txBody>
            <a:bodyPr vert="horz" wrap="square" lIns="34290" tIns="17145" rIns="34290" bIns="17145"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611" b="0" i="0" u="none" strike="noStrike" kern="0" cap="none" spc="0" normalizeH="0" baseline="0" noProof="0">
                <a:ln>
                  <a:noFill/>
                </a:ln>
                <a:solidFill>
                  <a:prstClr val="black"/>
                </a:solidFill>
                <a:effectLst/>
                <a:uLnTx/>
                <a:uFillTx/>
                <a:latin typeface="Arial"/>
              </a:endParaRPr>
            </a:p>
          </p:txBody>
        </p:sp>
        <p:sp>
          <p:nvSpPr>
            <p:cNvPr id="149" name="Freeform 12">
              <a:extLst>
                <a:ext uri="{FF2B5EF4-FFF2-40B4-BE49-F238E27FC236}">
                  <a16:creationId xmlns:a16="http://schemas.microsoft.com/office/drawing/2014/main" id="{6BE8AB2F-2B8B-43DC-BC87-E7E20EAD9495}"/>
                </a:ext>
              </a:extLst>
            </p:cNvPr>
            <p:cNvSpPr>
              <a:spLocks noEditPoints="1"/>
            </p:cNvSpPr>
            <p:nvPr/>
          </p:nvSpPr>
          <p:spPr bwMode="auto">
            <a:xfrm>
              <a:off x="2900706" y="5548664"/>
              <a:ext cx="1040696" cy="1143968"/>
            </a:xfrm>
            <a:custGeom>
              <a:avLst/>
              <a:gdLst>
                <a:gd name="T0" fmla="*/ 83 w 165"/>
                <a:gd name="T1" fmla="*/ 0 h 181"/>
                <a:gd name="T2" fmla="*/ 161 w 165"/>
                <a:gd name="T3" fmla="*/ 46 h 181"/>
                <a:gd name="T4" fmla="*/ 163 w 165"/>
                <a:gd name="T5" fmla="*/ 91 h 181"/>
                <a:gd name="T6" fmla="*/ 161 w 165"/>
                <a:gd name="T7" fmla="*/ 135 h 181"/>
                <a:gd name="T8" fmla="*/ 143 w 165"/>
                <a:gd name="T9" fmla="*/ 148 h 181"/>
                <a:gd name="T10" fmla="*/ 105 w 165"/>
                <a:gd name="T11" fmla="*/ 171 h 181"/>
                <a:gd name="T12" fmla="*/ 84 w 165"/>
                <a:gd name="T13" fmla="*/ 181 h 181"/>
                <a:gd name="T14" fmla="*/ 42 w 165"/>
                <a:gd name="T15" fmla="*/ 161 h 181"/>
                <a:gd name="T16" fmla="*/ 4 w 165"/>
                <a:gd name="T17" fmla="*/ 136 h 181"/>
                <a:gd name="T18" fmla="*/ 2 w 165"/>
                <a:gd name="T19" fmla="*/ 91 h 181"/>
                <a:gd name="T20" fmla="*/ 4 w 165"/>
                <a:gd name="T21" fmla="*/ 47 h 181"/>
                <a:gd name="T22" fmla="*/ 40 w 165"/>
                <a:gd name="T23" fmla="*/ 22 h 181"/>
                <a:gd name="T24" fmla="*/ 83 w 165"/>
                <a:gd name="T25" fmla="*/ 0 h 181"/>
                <a:gd name="T26" fmla="*/ 26 w 165"/>
                <a:gd name="T27" fmla="*/ 84 h 181"/>
                <a:gd name="T28" fmla="*/ 139 w 165"/>
                <a:gd name="T29" fmla="*/ 98 h 181"/>
                <a:gd name="T30" fmla="*/ 74 w 165"/>
                <a:gd name="T31" fmla="*/ 36 h 181"/>
                <a:gd name="T32" fmla="*/ 26 w 165"/>
                <a:gd name="T33" fmla="*/ 84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5" h="181">
                  <a:moveTo>
                    <a:pt x="83" y="0"/>
                  </a:moveTo>
                  <a:cubicBezTo>
                    <a:pt x="110" y="14"/>
                    <a:pt x="137" y="28"/>
                    <a:pt x="161" y="46"/>
                  </a:cubicBezTo>
                  <a:cubicBezTo>
                    <a:pt x="163" y="60"/>
                    <a:pt x="163" y="75"/>
                    <a:pt x="163" y="91"/>
                  </a:cubicBezTo>
                  <a:cubicBezTo>
                    <a:pt x="163" y="106"/>
                    <a:pt x="165" y="125"/>
                    <a:pt x="161" y="135"/>
                  </a:cubicBezTo>
                  <a:cubicBezTo>
                    <a:pt x="159" y="140"/>
                    <a:pt x="148" y="145"/>
                    <a:pt x="143" y="148"/>
                  </a:cubicBezTo>
                  <a:cubicBezTo>
                    <a:pt x="128" y="157"/>
                    <a:pt x="120" y="163"/>
                    <a:pt x="105" y="171"/>
                  </a:cubicBezTo>
                  <a:cubicBezTo>
                    <a:pt x="99" y="174"/>
                    <a:pt x="88" y="181"/>
                    <a:pt x="84" y="181"/>
                  </a:cubicBezTo>
                  <a:cubicBezTo>
                    <a:pt x="74" y="181"/>
                    <a:pt x="49" y="165"/>
                    <a:pt x="42" y="161"/>
                  </a:cubicBezTo>
                  <a:cubicBezTo>
                    <a:pt x="27" y="152"/>
                    <a:pt x="15" y="144"/>
                    <a:pt x="4" y="136"/>
                  </a:cubicBezTo>
                  <a:cubicBezTo>
                    <a:pt x="3" y="122"/>
                    <a:pt x="2" y="107"/>
                    <a:pt x="2" y="91"/>
                  </a:cubicBezTo>
                  <a:cubicBezTo>
                    <a:pt x="2" y="77"/>
                    <a:pt x="0" y="58"/>
                    <a:pt x="4" y="47"/>
                  </a:cubicBezTo>
                  <a:cubicBezTo>
                    <a:pt x="8" y="39"/>
                    <a:pt x="31" y="28"/>
                    <a:pt x="40" y="22"/>
                  </a:cubicBezTo>
                  <a:cubicBezTo>
                    <a:pt x="56" y="13"/>
                    <a:pt x="69" y="8"/>
                    <a:pt x="83" y="0"/>
                  </a:cubicBezTo>
                  <a:close/>
                  <a:moveTo>
                    <a:pt x="26" y="84"/>
                  </a:moveTo>
                  <a:cubicBezTo>
                    <a:pt x="18" y="163"/>
                    <a:pt x="132" y="167"/>
                    <a:pt x="139" y="98"/>
                  </a:cubicBezTo>
                  <a:cubicBezTo>
                    <a:pt x="143" y="57"/>
                    <a:pt x="110" y="30"/>
                    <a:pt x="74" y="36"/>
                  </a:cubicBezTo>
                  <a:cubicBezTo>
                    <a:pt x="49" y="39"/>
                    <a:pt x="29" y="57"/>
                    <a:pt x="26" y="84"/>
                  </a:cubicBezTo>
                  <a:close/>
                </a:path>
              </a:pathLst>
            </a:custGeom>
            <a:grpFill/>
            <a:ln w="38100">
              <a:solidFill>
                <a:schemeClr val="accent1"/>
              </a:solidFill>
              <a:round/>
              <a:headEnd/>
              <a:tailEnd/>
            </a:ln>
            <a:extLst/>
          </p:spPr>
          <p:txBody>
            <a:bodyPr vert="horz" wrap="square" lIns="34290" tIns="17145" rIns="34290" bIns="17145"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611" b="0" i="0" u="none" strike="noStrike" kern="0" cap="none" spc="0" normalizeH="0" baseline="0" noProof="0">
                <a:ln>
                  <a:noFill/>
                </a:ln>
                <a:solidFill>
                  <a:prstClr val="black"/>
                </a:solidFill>
                <a:effectLst/>
                <a:uLnTx/>
                <a:uFillTx/>
                <a:latin typeface="Arial"/>
              </a:endParaRPr>
            </a:p>
          </p:txBody>
        </p:sp>
        <p:sp>
          <p:nvSpPr>
            <p:cNvPr id="150" name="Freeform 13">
              <a:extLst>
                <a:ext uri="{FF2B5EF4-FFF2-40B4-BE49-F238E27FC236}">
                  <a16:creationId xmlns:a16="http://schemas.microsoft.com/office/drawing/2014/main" id="{16E50343-1CC3-4828-9B08-F754050098E1}"/>
                </a:ext>
              </a:extLst>
            </p:cNvPr>
            <p:cNvSpPr>
              <a:spLocks/>
            </p:cNvSpPr>
            <p:nvPr/>
          </p:nvSpPr>
          <p:spPr bwMode="auto">
            <a:xfrm>
              <a:off x="2985420" y="5739325"/>
              <a:ext cx="794422" cy="865923"/>
            </a:xfrm>
            <a:custGeom>
              <a:avLst/>
              <a:gdLst>
                <a:gd name="T0" fmla="*/ 56 w 125"/>
                <a:gd name="T1" fmla="*/ 6 h 137"/>
                <a:gd name="T2" fmla="*/ 121 w 125"/>
                <a:gd name="T3" fmla="*/ 68 h 137"/>
                <a:gd name="T4" fmla="*/ 8 w 125"/>
                <a:gd name="T5" fmla="*/ 54 h 137"/>
                <a:gd name="T6" fmla="*/ 56 w 125"/>
                <a:gd name="T7" fmla="*/ 6 h 137"/>
              </a:gdLst>
              <a:ahLst/>
              <a:cxnLst>
                <a:cxn ang="0">
                  <a:pos x="T0" y="T1"/>
                </a:cxn>
                <a:cxn ang="0">
                  <a:pos x="T2" y="T3"/>
                </a:cxn>
                <a:cxn ang="0">
                  <a:pos x="T4" y="T5"/>
                </a:cxn>
                <a:cxn ang="0">
                  <a:pos x="T6" y="T7"/>
                </a:cxn>
              </a:cxnLst>
              <a:rect l="0" t="0" r="r" b="b"/>
              <a:pathLst>
                <a:path w="125" h="137">
                  <a:moveTo>
                    <a:pt x="56" y="6"/>
                  </a:moveTo>
                  <a:cubicBezTo>
                    <a:pt x="92" y="0"/>
                    <a:pt x="125" y="27"/>
                    <a:pt x="121" y="68"/>
                  </a:cubicBezTo>
                  <a:cubicBezTo>
                    <a:pt x="114" y="137"/>
                    <a:pt x="0" y="133"/>
                    <a:pt x="8" y="54"/>
                  </a:cubicBezTo>
                  <a:cubicBezTo>
                    <a:pt x="11" y="27"/>
                    <a:pt x="31" y="9"/>
                    <a:pt x="56" y="6"/>
                  </a:cubicBezTo>
                  <a:close/>
                </a:path>
              </a:pathLst>
            </a:custGeom>
            <a:grpFill/>
            <a:ln w="38100">
              <a:solidFill>
                <a:schemeClr val="accent1"/>
              </a:solidFill>
            </a:ln>
            <a:extLst/>
          </p:spPr>
          <p:txBody>
            <a:bodyPr vert="horz" wrap="square" lIns="34290" tIns="17145" rIns="34290" bIns="17145"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611" b="0" i="0" u="none" strike="noStrike" kern="0" cap="none" spc="0" normalizeH="0" baseline="0" noProof="0">
                <a:ln>
                  <a:noFill/>
                </a:ln>
                <a:solidFill>
                  <a:prstClr val="black"/>
                </a:solidFill>
                <a:effectLst/>
                <a:uLnTx/>
                <a:uFillTx/>
                <a:latin typeface="Arial"/>
              </a:endParaRPr>
            </a:p>
          </p:txBody>
        </p:sp>
        <p:sp>
          <p:nvSpPr>
            <p:cNvPr id="151" name="Freeform 14">
              <a:extLst>
                <a:ext uri="{FF2B5EF4-FFF2-40B4-BE49-F238E27FC236}">
                  <a16:creationId xmlns:a16="http://schemas.microsoft.com/office/drawing/2014/main" id="{6316981F-0813-4FA2-9E26-AEFE641D95D7}"/>
                </a:ext>
              </a:extLst>
            </p:cNvPr>
            <p:cNvSpPr>
              <a:spLocks/>
            </p:cNvSpPr>
            <p:nvPr/>
          </p:nvSpPr>
          <p:spPr bwMode="auto">
            <a:xfrm>
              <a:off x="2590884" y="5914099"/>
              <a:ext cx="246273" cy="421046"/>
            </a:xfrm>
            <a:custGeom>
              <a:avLst/>
              <a:gdLst>
                <a:gd name="T0" fmla="*/ 37 w 39"/>
                <a:gd name="T1" fmla="*/ 0 h 66"/>
                <a:gd name="T2" fmla="*/ 38 w 39"/>
                <a:gd name="T3" fmla="*/ 66 h 66"/>
                <a:gd name="T4" fmla="*/ 0 w 39"/>
                <a:gd name="T5" fmla="*/ 34 h 66"/>
                <a:gd name="T6" fmla="*/ 37 w 39"/>
                <a:gd name="T7" fmla="*/ 0 h 66"/>
              </a:gdLst>
              <a:ahLst/>
              <a:cxnLst>
                <a:cxn ang="0">
                  <a:pos x="T0" y="T1"/>
                </a:cxn>
                <a:cxn ang="0">
                  <a:pos x="T2" y="T3"/>
                </a:cxn>
                <a:cxn ang="0">
                  <a:pos x="T4" y="T5"/>
                </a:cxn>
                <a:cxn ang="0">
                  <a:pos x="T6" y="T7"/>
                </a:cxn>
              </a:cxnLst>
              <a:rect l="0" t="0" r="r" b="b"/>
              <a:pathLst>
                <a:path w="39" h="66">
                  <a:moveTo>
                    <a:pt x="37" y="0"/>
                  </a:moveTo>
                  <a:cubicBezTo>
                    <a:pt x="39" y="22"/>
                    <a:pt x="37" y="43"/>
                    <a:pt x="38" y="66"/>
                  </a:cubicBezTo>
                  <a:cubicBezTo>
                    <a:pt x="24" y="57"/>
                    <a:pt x="12" y="45"/>
                    <a:pt x="0" y="34"/>
                  </a:cubicBezTo>
                  <a:cubicBezTo>
                    <a:pt x="10" y="20"/>
                    <a:pt x="25" y="11"/>
                    <a:pt x="37" y="0"/>
                  </a:cubicBezTo>
                  <a:close/>
                </a:path>
              </a:pathLst>
            </a:custGeom>
            <a:grpFill/>
            <a:ln w="38100">
              <a:solidFill>
                <a:schemeClr val="accent1"/>
              </a:solidFill>
              <a:round/>
              <a:headEnd/>
              <a:tailEnd/>
            </a:ln>
            <a:extLst/>
          </p:spPr>
          <p:txBody>
            <a:bodyPr vert="horz" wrap="square" lIns="34290" tIns="17145" rIns="34290" bIns="17145"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611" b="0" i="0" u="none" strike="noStrike" kern="0" cap="none" spc="0" normalizeH="0" baseline="0" noProof="0">
                <a:ln>
                  <a:noFill/>
                </a:ln>
                <a:solidFill>
                  <a:prstClr val="black"/>
                </a:solidFill>
                <a:effectLst/>
                <a:uLnTx/>
                <a:uFillTx/>
                <a:latin typeface="Arial"/>
              </a:endParaRPr>
            </a:p>
          </p:txBody>
        </p:sp>
        <p:sp>
          <p:nvSpPr>
            <p:cNvPr id="152" name="Freeform 15">
              <a:extLst>
                <a:ext uri="{FF2B5EF4-FFF2-40B4-BE49-F238E27FC236}">
                  <a16:creationId xmlns:a16="http://schemas.microsoft.com/office/drawing/2014/main" id="{A7AE28B8-543C-48C6-84F3-88A53F2190CB}"/>
                </a:ext>
              </a:extLst>
            </p:cNvPr>
            <p:cNvSpPr>
              <a:spLocks/>
            </p:cNvSpPr>
            <p:nvPr/>
          </p:nvSpPr>
          <p:spPr bwMode="auto">
            <a:xfrm>
              <a:off x="4004956" y="5914099"/>
              <a:ext cx="246273" cy="421046"/>
            </a:xfrm>
            <a:custGeom>
              <a:avLst/>
              <a:gdLst>
                <a:gd name="T0" fmla="*/ 1 w 39"/>
                <a:gd name="T1" fmla="*/ 0 h 66"/>
                <a:gd name="T2" fmla="*/ 39 w 39"/>
                <a:gd name="T3" fmla="*/ 34 h 66"/>
                <a:gd name="T4" fmla="*/ 2 w 39"/>
                <a:gd name="T5" fmla="*/ 66 h 66"/>
                <a:gd name="T6" fmla="*/ 1 w 39"/>
                <a:gd name="T7" fmla="*/ 0 h 66"/>
              </a:gdLst>
              <a:ahLst/>
              <a:cxnLst>
                <a:cxn ang="0">
                  <a:pos x="T0" y="T1"/>
                </a:cxn>
                <a:cxn ang="0">
                  <a:pos x="T2" y="T3"/>
                </a:cxn>
                <a:cxn ang="0">
                  <a:pos x="T4" y="T5"/>
                </a:cxn>
                <a:cxn ang="0">
                  <a:pos x="T6" y="T7"/>
                </a:cxn>
              </a:cxnLst>
              <a:rect l="0" t="0" r="r" b="b"/>
              <a:pathLst>
                <a:path w="39" h="66">
                  <a:moveTo>
                    <a:pt x="1" y="0"/>
                  </a:moveTo>
                  <a:cubicBezTo>
                    <a:pt x="15" y="10"/>
                    <a:pt x="29" y="20"/>
                    <a:pt x="39" y="34"/>
                  </a:cubicBezTo>
                  <a:cubicBezTo>
                    <a:pt x="27" y="45"/>
                    <a:pt x="15" y="56"/>
                    <a:pt x="2" y="66"/>
                  </a:cubicBezTo>
                  <a:cubicBezTo>
                    <a:pt x="0" y="44"/>
                    <a:pt x="2" y="23"/>
                    <a:pt x="1" y="0"/>
                  </a:cubicBezTo>
                  <a:close/>
                </a:path>
              </a:pathLst>
            </a:custGeom>
            <a:grpFill/>
            <a:ln w="38100">
              <a:solidFill>
                <a:schemeClr val="accent1"/>
              </a:solidFill>
              <a:round/>
              <a:headEnd/>
              <a:tailEnd/>
            </a:ln>
            <a:extLst/>
          </p:spPr>
          <p:txBody>
            <a:bodyPr vert="horz" wrap="square" lIns="34290" tIns="17145" rIns="34290" bIns="17145"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611" b="0" i="0" u="none" strike="noStrike" kern="0" cap="none" spc="0" normalizeH="0" baseline="0" noProof="0">
                <a:ln>
                  <a:noFill/>
                </a:ln>
                <a:solidFill>
                  <a:prstClr val="black"/>
                </a:solidFill>
                <a:effectLst/>
                <a:uLnTx/>
                <a:uFillTx/>
                <a:latin typeface="Arial"/>
              </a:endParaRPr>
            </a:p>
          </p:txBody>
        </p:sp>
        <p:sp>
          <p:nvSpPr>
            <p:cNvPr id="153" name="Freeform 16">
              <a:extLst>
                <a:ext uri="{FF2B5EF4-FFF2-40B4-BE49-F238E27FC236}">
                  <a16:creationId xmlns:a16="http://schemas.microsoft.com/office/drawing/2014/main" id="{69573754-81E2-4E8B-A290-C44A73B00A6D}"/>
                </a:ext>
              </a:extLst>
            </p:cNvPr>
            <p:cNvSpPr>
              <a:spLocks/>
            </p:cNvSpPr>
            <p:nvPr/>
          </p:nvSpPr>
          <p:spPr bwMode="auto">
            <a:xfrm>
              <a:off x="2257226" y="6208032"/>
              <a:ext cx="643485" cy="730869"/>
            </a:xfrm>
            <a:custGeom>
              <a:avLst/>
              <a:gdLst>
                <a:gd name="T0" fmla="*/ 93 w 102"/>
                <a:gd name="T1" fmla="*/ 40 h 116"/>
                <a:gd name="T2" fmla="*/ 102 w 102"/>
                <a:gd name="T3" fmla="*/ 105 h 116"/>
                <a:gd name="T4" fmla="*/ 0 w 102"/>
                <a:gd name="T5" fmla="*/ 77 h 116"/>
                <a:gd name="T6" fmla="*/ 40 w 102"/>
                <a:gd name="T7" fmla="*/ 0 h 116"/>
                <a:gd name="T8" fmla="*/ 93 w 102"/>
                <a:gd name="T9" fmla="*/ 40 h 116"/>
              </a:gdLst>
              <a:ahLst/>
              <a:cxnLst>
                <a:cxn ang="0">
                  <a:pos x="T0" y="T1"/>
                </a:cxn>
                <a:cxn ang="0">
                  <a:pos x="T2" y="T3"/>
                </a:cxn>
                <a:cxn ang="0">
                  <a:pos x="T4" y="T5"/>
                </a:cxn>
                <a:cxn ang="0">
                  <a:pos x="T6" y="T7"/>
                </a:cxn>
                <a:cxn ang="0">
                  <a:pos x="T8" y="T9"/>
                </a:cxn>
              </a:cxnLst>
              <a:rect l="0" t="0" r="r" b="b"/>
              <a:pathLst>
                <a:path w="102" h="116">
                  <a:moveTo>
                    <a:pt x="93" y="40"/>
                  </a:moveTo>
                  <a:cubicBezTo>
                    <a:pt x="94" y="64"/>
                    <a:pt x="98" y="85"/>
                    <a:pt x="102" y="105"/>
                  </a:cubicBezTo>
                  <a:cubicBezTo>
                    <a:pt x="61" y="114"/>
                    <a:pt x="2" y="116"/>
                    <a:pt x="0" y="77"/>
                  </a:cubicBezTo>
                  <a:cubicBezTo>
                    <a:pt x="0" y="45"/>
                    <a:pt x="25" y="21"/>
                    <a:pt x="40" y="0"/>
                  </a:cubicBezTo>
                  <a:cubicBezTo>
                    <a:pt x="58" y="13"/>
                    <a:pt x="74" y="28"/>
                    <a:pt x="93" y="40"/>
                  </a:cubicBezTo>
                  <a:close/>
                </a:path>
              </a:pathLst>
            </a:custGeom>
            <a:grpFill/>
            <a:ln w="38100">
              <a:solidFill>
                <a:schemeClr val="accent1"/>
              </a:solidFill>
              <a:round/>
              <a:headEnd/>
              <a:tailEnd/>
            </a:ln>
            <a:extLst/>
          </p:spPr>
          <p:txBody>
            <a:bodyPr vert="horz" wrap="square" lIns="34290" tIns="17145" rIns="34290" bIns="17145"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611" b="0" i="0" u="none" strike="noStrike" kern="0" cap="none" spc="0" normalizeH="0" baseline="0" noProof="0">
                <a:ln>
                  <a:noFill/>
                </a:ln>
                <a:solidFill>
                  <a:prstClr val="black"/>
                </a:solidFill>
                <a:effectLst/>
                <a:uLnTx/>
                <a:uFillTx/>
                <a:latin typeface="Arial"/>
              </a:endParaRPr>
            </a:p>
          </p:txBody>
        </p:sp>
        <p:sp>
          <p:nvSpPr>
            <p:cNvPr id="154" name="Freeform 17">
              <a:extLst>
                <a:ext uri="{FF2B5EF4-FFF2-40B4-BE49-F238E27FC236}">
                  <a16:creationId xmlns:a16="http://schemas.microsoft.com/office/drawing/2014/main" id="{A992E998-D333-4EE9-A3E9-DF7C7F811E47}"/>
                </a:ext>
              </a:extLst>
            </p:cNvPr>
            <p:cNvSpPr>
              <a:spLocks/>
            </p:cNvSpPr>
            <p:nvPr/>
          </p:nvSpPr>
          <p:spPr bwMode="auto">
            <a:xfrm>
              <a:off x="3949343" y="6208032"/>
              <a:ext cx="643485" cy="738815"/>
            </a:xfrm>
            <a:custGeom>
              <a:avLst/>
              <a:gdLst>
                <a:gd name="T0" fmla="*/ 0 w 101"/>
                <a:gd name="T1" fmla="*/ 105 h 117"/>
                <a:gd name="T2" fmla="*/ 8 w 101"/>
                <a:gd name="T3" fmla="*/ 40 h 117"/>
                <a:gd name="T4" fmla="*/ 61 w 101"/>
                <a:gd name="T5" fmla="*/ 0 h 117"/>
                <a:gd name="T6" fmla="*/ 101 w 101"/>
                <a:gd name="T7" fmla="*/ 76 h 117"/>
                <a:gd name="T8" fmla="*/ 0 w 101"/>
                <a:gd name="T9" fmla="*/ 105 h 117"/>
              </a:gdLst>
              <a:ahLst/>
              <a:cxnLst>
                <a:cxn ang="0">
                  <a:pos x="T0" y="T1"/>
                </a:cxn>
                <a:cxn ang="0">
                  <a:pos x="T2" y="T3"/>
                </a:cxn>
                <a:cxn ang="0">
                  <a:pos x="T4" y="T5"/>
                </a:cxn>
                <a:cxn ang="0">
                  <a:pos x="T6" y="T7"/>
                </a:cxn>
                <a:cxn ang="0">
                  <a:pos x="T8" y="T9"/>
                </a:cxn>
              </a:cxnLst>
              <a:rect l="0" t="0" r="r" b="b"/>
              <a:pathLst>
                <a:path w="101" h="117">
                  <a:moveTo>
                    <a:pt x="0" y="105"/>
                  </a:moveTo>
                  <a:cubicBezTo>
                    <a:pt x="4" y="85"/>
                    <a:pt x="7" y="64"/>
                    <a:pt x="8" y="40"/>
                  </a:cubicBezTo>
                  <a:cubicBezTo>
                    <a:pt x="27" y="28"/>
                    <a:pt x="43" y="14"/>
                    <a:pt x="61" y="0"/>
                  </a:cubicBezTo>
                  <a:cubicBezTo>
                    <a:pt x="76" y="22"/>
                    <a:pt x="101" y="43"/>
                    <a:pt x="101" y="76"/>
                  </a:cubicBezTo>
                  <a:cubicBezTo>
                    <a:pt x="100" y="117"/>
                    <a:pt x="38" y="113"/>
                    <a:pt x="0" y="105"/>
                  </a:cubicBezTo>
                  <a:close/>
                </a:path>
              </a:pathLst>
            </a:custGeom>
            <a:grpFill/>
            <a:ln w="38100">
              <a:solidFill>
                <a:schemeClr val="accent1"/>
              </a:solidFill>
              <a:round/>
              <a:headEnd/>
              <a:tailEnd/>
            </a:ln>
            <a:extLst/>
          </p:spPr>
          <p:txBody>
            <a:bodyPr vert="horz" wrap="square" lIns="34290" tIns="17145" rIns="34290" bIns="17145"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611" b="0" i="0" u="none" strike="noStrike" kern="0" cap="none" spc="0" normalizeH="0" baseline="0" noProof="0">
                <a:ln>
                  <a:noFill/>
                </a:ln>
                <a:solidFill>
                  <a:prstClr val="black"/>
                </a:solidFill>
                <a:effectLst/>
                <a:uLnTx/>
                <a:uFillTx/>
                <a:latin typeface="Arial"/>
              </a:endParaRPr>
            </a:p>
          </p:txBody>
        </p:sp>
        <p:sp>
          <p:nvSpPr>
            <p:cNvPr id="155" name="Freeform 18">
              <a:extLst>
                <a:ext uri="{FF2B5EF4-FFF2-40B4-BE49-F238E27FC236}">
                  <a16:creationId xmlns:a16="http://schemas.microsoft.com/office/drawing/2014/main" id="{131DAA85-914C-43C3-9A62-4A2A1019699B}"/>
                </a:ext>
              </a:extLst>
            </p:cNvPr>
            <p:cNvSpPr>
              <a:spLocks/>
            </p:cNvSpPr>
            <p:nvPr/>
          </p:nvSpPr>
          <p:spPr bwMode="auto">
            <a:xfrm>
              <a:off x="2940429" y="6525801"/>
              <a:ext cx="373381" cy="325716"/>
            </a:xfrm>
            <a:custGeom>
              <a:avLst/>
              <a:gdLst>
                <a:gd name="T0" fmla="*/ 0 w 59"/>
                <a:gd name="T1" fmla="*/ 0 h 51"/>
                <a:gd name="T2" fmla="*/ 59 w 59"/>
                <a:gd name="T3" fmla="*/ 33 h 51"/>
                <a:gd name="T4" fmla="*/ 12 w 59"/>
                <a:gd name="T5" fmla="*/ 51 h 51"/>
                <a:gd name="T6" fmla="*/ 0 w 59"/>
                <a:gd name="T7" fmla="*/ 0 h 51"/>
              </a:gdLst>
              <a:ahLst/>
              <a:cxnLst>
                <a:cxn ang="0">
                  <a:pos x="T0" y="T1"/>
                </a:cxn>
                <a:cxn ang="0">
                  <a:pos x="T2" y="T3"/>
                </a:cxn>
                <a:cxn ang="0">
                  <a:pos x="T4" y="T5"/>
                </a:cxn>
                <a:cxn ang="0">
                  <a:pos x="T6" y="T7"/>
                </a:cxn>
              </a:cxnLst>
              <a:rect l="0" t="0" r="r" b="b"/>
              <a:pathLst>
                <a:path w="59" h="51">
                  <a:moveTo>
                    <a:pt x="0" y="0"/>
                  </a:moveTo>
                  <a:cubicBezTo>
                    <a:pt x="20" y="11"/>
                    <a:pt x="38" y="24"/>
                    <a:pt x="59" y="33"/>
                  </a:cubicBezTo>
                  <a:cubicBezTo>
                    <a:pt x="45" y="41"/>
                    <a:pt x="28" y="45"/>
                    <a:pt x="12" y="51"/>
                  </a:cubicBezTo>
                  <a:cubicBezTo>
                    <a:pt x="5" y="36"/>
                    <a:pt x="4" y="17"/>
                    <a:pt x="0" y="0"/>
                  </a:cubicBezTo>
                  <a:close/>
                </a:path>
              </a:pathLst>
            </a:custGeom>
            <a:grpFill/>
            <a:ln w="38100">
              <a:solidFill>
                <a:schemeClr val="accent1"/>
              </a:solidFill>
              <a:round/>
              <a:headEnd/>
              <a:tailEnd/>
            </a:ln>
            <a:extLst/>
          </p:spPr>
          <p:txBody>
            <a:bodyPr vert="horz" wrap="square" lIns="34290" tIns="17145" rIns="34290" bIns="17145"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611" b="0" i="0" u="none" strike="noStrike" kern="0" cap="none" spc="0" normalizeH="0" baseline="0" noProof="0">
                <a:ln>
                  <a:noFill/>
                </a:ln>
                <a:solidFill>
                  <a:prstClr val="black"/>
                </a:solidFill>
                <a:effectLst/>
                <a:uLnTx/>
                <a:uFillTx/>
                <a:latin typeface="Arial"/>
              </a:endParaRPr>
            </a:p>
          </p:txBody>
        </p:sp>
        <p:sp>
          <p:nvSpPr>
            <p:cNvPr id="156" name="Freeform 19">
              <a:extLst>
                <a:ext uri="{FF2B5EF4-FFF2-40B4-BE49-F238E27FC236}">
                  <a16:creationId xmlns:a16="http://schemas.microsoft.com/office/drawing/2014/main" id="{0615BCC5-8F58-474E-9AFD-7CE957ABD6F2}"/>
                </a:ext>
              </a:extLst>
            </p:cNvPr>
            <p:cNvSpPr>
              <a:spLocks/>
            </p:cNvSpPr>
            <p:nvPr/>
          </p:nvSpPr>
          <p:spPr bwMode="auto">
            <a:xfrm>
              <a:off x="3536244" y="6525801"/>
              <a:ext cx="373381" cy="325716"/>
            </a:xfrm>
            <a:custGeom>
              <a:avLst/>
              <a:gdLst>
                <a:gd name="T0" fmla="*/ 57 w 59"/>
                <a:gd name="T1" fmla="*/ 0 h 51"/>
                <a:gd name="T2" fmla="*/ 59 w 59"/>
                <a:gd name="T3" fmla="*/ 2 h 51"/>
                <a:gd name="T4" fmla="*/ 49 w 59"/>
                <a:gd name="T5" fmla="*/ 51 h 51"/>
                <a:gd name="T6" fmla="*/ 0 w 59"/>
                <a:gd name="T7" fmla="*/ 34 h 51"/>
                <a:gd name="T8" fmla="*/ 57 w 59"/>
                <a:gd name="T9" fmla="*/ 0 h 51"/>
              </a:gdLst>
              <a:ahLst/>
              <a:cxnLst>
                <a:cxn ang="0">
                  <a:pos x="T0" y="T1"/>
                </a:cxn>
                <a:cxn ang="0">
                  <a:pos x="T2" y="T3"/>
                </a:cxn>
                <a:cxn ang="0">
                  <a:pos x="T4" y="T5"/>
                </a:cxn>
                <a:cxn ang="0">
                  <a:pos x="T6" y="T7"/>
                </a:cxn>
                <a:cxn ang="0">
                  <a:pos x="T8" y="T9"/>
                </a:cxn>
              </a:cxnLst>
              <a:rect l="0" t="0" r="r" b="b"/>
              <a:pathLst>
                <a:path w="59" h="51">
                  <a:moveTo>
                    <a:pt x="57" y="0"/>
                  </a:moveTo>
                  <a:cubicBezTo>
                    <a:pt x="59" y="0"/>
                    <a:pt x="59" y="1"/>
                    <a:pt x="59" y="2"/>
                  </a:cubicBezTo>
                  <a:cubicBezTo>
                    <a:pt x="56" y="18"/>
                    <a:pt x="53" y="36"/>
                    <a:pt x="49" y="51"/>
                  </a:cubicBezTo>
                  <a:cubicBezTo>
                    <a:pt x="32" y="46"/>
                    <a:pt x="16" y="40"/>
                    <a:pt x="0" y="34"/>
                  </a:cubicBezTo>
                  <a:cubicBezTo>
                    <a:pt x="19" y="23"/>
                    <a:pt x="40" y="13"/>
                    <a:pt x="57" y="0"/>
                  </a:cubicBezTo>
                  <a:close/>
                </a:path>
              </a:pathLst>
            </a:custGeom>
            <a:grpFill/>
            <a:ln w="38100">
              <a:solidFill>
                <a:schemeClr val="accent1"/>
              </a:solidFill>
              <a:round/>
              <a:headEnd/>
              <a:tailEnd/>
            </a:ln>
            <a:extLst/>
          </p:spPr>
          <p:txBody>
            <a:bodyPr vert="horz" wrap="square" lIns="34290" tIns="17145" rIns="34290" bIns="17145"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611" b="0" i="0" u="none" strike="noStrike" kern="0" cap="none" spc="0" normalizeH="0" baseline="0" noProof="0">
                <a:ln>
                  <a:noFill/>
                </a:ln>
                <a:solidFill>
                  <a:prstClr val="black"/>
                </a:solidFill>
                <a:effectLst/>
                <a:uLnTx/>
                <a:uFillTx/>
                <a:latin typeface="Arial"/>
              </a:endParaRPr>
            </a:p>
          </p:txBody>
        </p:sp>
        <p:sp>
          <p:nvSpPr>
            <p:cNvPr id="157" name="Freeform 20">
              <a:extLst>
                <a:ext uri="{FF2B5EF4-FFF2-40B4-BE49-F238E27FC236}">
                  <a16:creationId xmlns:a16="http://schemas.microsoft.com/office/drawing/2014/main" id="{7EBD7E14-B46D-4F79-80D6-FD9733B7C62D}"/>
                </a:ext>
              </a:extLst>
            </p:cNvPr>
            <p:cNvSpPr>
              <a:spLocks/>
            </p:cNvSpPr>
            <p:nvPr/>
          </p:nvSpPr>
          <p:spPr bwMode="auto">
            <a:xfrm>
              <a:off x="3043702" y="6795905"/>
              <a:ext cx="770592" cy="651426"/>
            </a:xfrm>
            <a:custGeom>
              <a:avLst/>
              <a:gdLst>
                <a:gd name="T0" fmla="*/ 122 w 122"/>
                <a:gd name="T1" fmla="*/ 24 h 102"/>
                <a:gd name="T2" fmla="*/ 72 w 122"/>
                <a:gd name="T3" fmla="*/ 99 h 102"/>
                <a:gd name="T4" fmla="*/ 49 w 122"/>
                <a:gd name="T5" fmla="*/ 99 h 102"/>
                <a:gd name="T6" fmla="*/ 0 w 122"/>
                <a:gd name="T7" fmla="*/ 24 h 102"/>
                <a:gd name="T8" fmla="*/ 56 w 122"/>
                <a:gd name="T9" fmla="*/ 2 h 102"/>
                <a:gd name="T10" fmla="*/ 60 w 122"/>
                <a:gd name="T11" fmla="*/ 0 h 102"/>
                <a:gd name="T12" fmla="*/ 122 w 122"/>
                <a:gd name="T13" fmla="*/ 24 h 102"/>
              </a:gdLst>
              <a:ahLst/>
              <a:cxnLst>
                <a:cxn ang="0">
                  <a:pos x="T0" y="T1"/>
                </a:cxn>
                <a:cxn ang="0">
                  <a:pos x="T2" y="T3"/>
                </a:cxn>
                <a:cxn ang="0">
                  <a:pos x="T4" y="T5"/>
                </a:cxn>
                <a:cxn ang="0">
                  <a:pos x="T6" y="T7"/>
                </a:cxn>
                <a:cxn ang="0">
                  <a:pos x="T8" y="T9"/>
                </a:cxn>
                <a:cxn ang="0">
                  <a:pos x="T10" y="T11"/>
                </a:cxn>
                <a:cxn ang="0">
                  <a:pos x="T12" y="T13"/>
                </a:cxn>
              </a:cxnLst>
              <a:rect l="0" t="0" r="r" b="b"/>
              <a:pathLst>
                <a:path w="122" h="102">
                  <a:moveTo>
                    <a:pt x="122" y="24"/>
                  </a:moveTo>
                  <a:cubicBezTo>
                    <a:pt x="111" y="52"/>
                    <a:pt x="99" y="88"/>
                    <a:pt x="72" y="99"/>
                  </a:cubicBezTo>
                  <a:cubicBezTo>
                    <a:pt x="67" y="101"/>
                    <a:pt x="55" y="102"/>
                    <a:pt x="49" y="99"/>
                  </a:cubicBezTo>
                  <a:cubicBezTo>
                    <a:pt x="24" y="88"/>
                    <a:pt x="10" y="50"/>
                    <a:pt x="0" y="24"/>
                  </a:cubicBezTo>
                  <a:cubicBezTo>
                    <a:pt x="19" y="17"/>
                    <a:pt x="40" y="10"/>
                    <a:pt x="56" y="2"/>
                  </a:cubicBezTo>
                  <a:cubicBezTo>
                    <a:pt x="57" y="1"/>
                    <a:pt x="58" y="0"/>
                    <a:pt x="60" y="0"/>
                  </a:cubicBezTo>
                  <a:cubicBezTo>
                    <a:pt x="79" y="3"/>
                    <a:pt x="99" y="20"/>
                    <a:pt x="122" y="24"/>
                  </a:cubicBezTo>
                  <a:close/>
                </a:path>
              </a:pathLst>
            </a:custGeom>
            <a:grpFill/>
            <a:ln w="38100">
              <a:solidFill>
                <a:schemeClr val="accent1"/>
              </a:solidFill>
              <a:round/>
              <a:headEnd/>
              <a:tailEnd/>
            </a:ln>
            <a:extLst/>
          </p:spPr>
          <p:txBody>
            <a:bodyPr vert="horz" wrap="square" lIns="34290" tIns="17145" rIns="34290" bIns="17145"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611" b="0" i="0" u="none" strike="noStrike" kern="0" cap="none" spc="0" normalizeH="0" baseline="0" noProof="0">
                <a:ln>
                  <a:noFill/>
                </a:ln>
                <a:solidFill>
                  <a:prstClr val="black"/>
                </a:solidFill>
                <a:effectLst/>
                <a:uLnTx/>
                <a:uFillTx/>
                <a:latin typeface="Arial"/>
              </a:endParaRPr>
            </a:p>
          </p:txBody>
        </p:sp>
      </p:grpSp>
      <p:sp>
        <p:nvSpPr>
          <p:cNvPr id="166" name="Freeform 30">
            <a:extLst>
              <a:ext uri="{FF2B5EF4-FFF2-40B4-BE49-F238E27FC236}">
                <a16:creationId xmlns:a16="http://schemas.microsoft.com/office/drawing/2014/main" id="{4C5BE032-10D4-418A-BF6B-1A7F60192236}"/>
              </a:ext>
            </a:extLst>
          </p:cNvPr>
          <p:cNvSpPr>
            <a:spLocks/>
          </p:cNvSpPr>
          <p:nvPr/>
        </p:nvSpPr>
        <p:spPr bwMode="auto">
          <a:xfrm>
            <a:off x="9702151" y="2224844"/>
            <a:ext cx="998346" cy="1064608"/>
          </a:xfrm>
          <a:custGeom>
            <a:avLst/>
            <a:gdLst>
              <a:gd name="T0" fmla="*/ 271 w 275"/>
              <a:gd name="T1" fmla="*/ 184 h 293"/>
              <a:gd name="T2" fmla="*/ 221 w 275"/>
              <a:gd name="T3" fmla="*/ 148 h 293"/>
              <a:gd name="T4" fmla="*/ 215 w 275"/>
              <a:gd name="T5" fmla="*/ 151 h 293"/>
              <a:gd name="T6" fmla="*/ 215 w 275"/>
              <a:gd name="T7" fmla="*/ 172 h 293"/>
              <a:gd name="T8" fmla="*/ 159 w 275"/>
              <a:gd name="T9" fmla="*/ 188 h 293"/>
              <a:gd name="T10" fmla="*/ 159 w 275"/>
              <a:gd name="T11" fmla="*/ 60 h 293"/>
              <a:gd name="T12" fmla="*/ 181 w 275"/>
              <a:gd name="T13" fmla="*/ 60 h 293"/>
              <a:gd name="T14" fmla="*/ 185 w 275"/>
              <a:gd name="T15" fmla="*/ 54 h 293"/>
              <a:gd name="T16" fmla="*/ 149 w 275"/>
              <a:gd name="T17" fmla="*/ 4 h 293"/>
              <a:gd name="T18" fmla="*/ 140 w 275"/>
              <a:gd name="T19" fmla="*/ 4 h 293"/>
              <a:gd name="T20" fmla="*/ 104 w 275"/>
              <a:gd name="T21" fmla="*/ 54 h 293"/>
              <a:gd name="T22" fmla="*/ 107 w 275"/>
              <a:gd name="T23" fmla="*/ 60 h 293"/>
              <a:gd name="T24" fmla="*/ 130 w 275"/>
              <a:gd name="T25" fmla="*/ 60 h 293"/>
              <a:gd name="T26" fmla="*/ 130 w 275"/>
              <a:gd name="T27" fmla="*/ 142 h 293"/>
              <a:gd name="T28" fmla="*/ 67 w 275"/>
              <a:gd name="T29" fmla="*/ 115 h 293"/>
              <a:gd name="T30" fmla="*/ 60 w 275"/>
              <a:gd name="T31" fmla="*/ 117 h 293"/>
              <a:gd name="T32" fmla="*/ 60 w 275"/>
              <a:gd name="T33" fmla="*/ 93 h 293"/>
              <a:gd name="T34" fmla="*/ 53 w 275"/>
              <a:gd name="T35" fmla="*/ 90 h 293"/>
              <a:gd name="T36" fmla="*/ 3 w 275"/>
              <a:gd name="T37" fmla="*/ 126 h 293"/>
              <a:gd name="T38" fmla="*/ 3 w 275"/>
              <a:gd name="T39" fmla="*/ 135 h 293"/>
              <a:gd name="T40" fmla="*/ 53 w 275"/>
              <a:gd name="T41" fmla="*/ 171 h 293"/>
              <a:gd name="T42" fmla="*/ 60 w 275"/>
              <a:gd name="T43" fmla="*/ 167 h 293"/>
              <a:gd name="T44" fmla="*/ 60 w 275"/>
              <a:gd name="T45" fmla="*/ 143 h 293"/>
              <a:gd name="T46" fmla="*/ 67 w 275"/>
              <a:gd name="T47" fmla="*/ 144 h 293"/>
              <a:gd name="T48" fmla="*/ 130 w 275"/>
              <a:gd name="T49" fmla="*/ 209 h 293"/>
              <a:gd name="T50" fmla="*/ 130 w 275"/>
              <a:gd name="T51" fmla="*/ 246 h 293"/>
              <a:gd name="T52" fmla="*/ 130 w 275"/>
              <a:gd name="T53" fmla="*/ 257 h 293"/>
              <a:gd name="T54" fmla="*/ 130 w 275"/>
              <a:gd name="T55" fmla="*/ 279 h 293"/>
              <a:gd name="T56" fmla="*/ 144 w 275"/>
              <a:gd name="T57" fmla="*/ 293 h 293"/>
              <a:gd name="T58" fmla="*/ 159 w 275"/>
              <a:gd name="T59" fmla="*/ 279 h 293"/>
              <a:gd name="T60" fmla="*/ 159 w 275"/>
              <a:gd name="T61" fmla="*/ 246 h 293"/>
              <a:gd name="T62" fmla="*/ 171 w 275"/>
              <a:gd name="T63" fmla="*/ 217 h 293"/>
              <a:gd name="T64" fmla="*/ 215 w 275"/>
              <a:gd name="T65" fmla="*/ 201 h 293"/>
              <a:gd name="T66" fmla="*/ 215 w 275"/>
              <a:gd name="T67" fmla="*/ 225 h 293"/>
              <a:gd name="T68" fmla="*/ 221 w 275"/>
              <a:gd name="T69" fmla="*/ 229 h 293"/>
              <a:gd name="T70" fmla="*/ 271 w 275"/>
              <a:gd name="T71" fmla="*/ 193 h 293"/>
              <a:gd name="T72" fmla="*/ 271 w 275"/>
              <a:gd name="T73" fmla="*/ 184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5" h="293">
                <a:moveTo>
                  <a:pt x="271" y="184"/>
                </a:moveTo>
                <a:cubicBezTo>
                  <a:pt x="221" y="148"/>
                  <a:pt x="221" y="148"/>
                  <a:pt x="221" y="148"/>
                </a:cubicBezTo>
                <a:cubicBezTo>
                  <a:pt x="218" y="145"/>
                  <a:pt x="215" y="147"/>
                  <a:pt x="215" y="151"/>
                </a:cubicBezTo>
                <a:cubicBezTo>
                  <a:pt x="215" y="172"/>
                  <a:pt x="215" y="172"/>
                  <a:pt x="215" y="172"/>
                </a:cubicBezTo>
                <a:cubicBezTo>
                  <a:pt x="192" y="172"/>
                  <a:pt x="173" y="177"/>
                  <a:pt x="159" y="188"/>
                </a:cubicBezTo>
                <a:cubicBezTo>
                  <a:pt x="159" y="60"/>
                  <a:pt x="159" y="60"/>
                  <a:pt x="159" y="60"/>
                </a:cubicBezTo>
                <a:cubicBezTo>
                  <a:pt x="181" y="60"/>
                  <a:pt x="181" y="60"/>
                  <a:pt x="181" y="60"/>
                </a:cubicBezTo>
                <a:cubicBezTo>
                  <a:pt x="186" y="60"/>
                  <a:pt x="187" y="57"/>
                  <a:pt x="185" y="54"/>
                </a:cubicBezTo>
                <a:cubicBezTo>
                  <a:pt x="149" y="4"/>
                  <a:pt x="149" y="4"/>
                  <a:pt x="149" y="4"/>
                </a:cubicBezTo>
                <a:cubicBezTo>
                  <a:pt x="147" y="0"/>
                  <a:pt x="142" y="0"/>
                  <a:pt x="140" y="4"/>
                </a:cubicBezTo>
                <a:cubicBezTo>
                  <a:pt x="104" y="54"/>
                  <a:pt x="104" y="54"/>
                  <a:pt x="104" y="54"/>
                </a:cubicBezTo>
                <a:cubicBezTo>
                  <a:pt x="101" y="57"/>
                  <a:pt x="103" y="60"/>
                  <a:pt x="107" y="60"/>
                </a:cubicBezTo>
                <a:cubicBezTo>
                  <a:pt x="130" y="60"/>
                  <a:pt x="130" y="60"/>
                  <a:pt x="130" y="60"/>
                </a:cubicBezTo>
                <a:cubicBezTo>
                  <a:pt x="130" y="142"/>
                  <a:pt x="130" y="142"/>
                  <a:pt x="130" y="142"/>
                </a:cubicBezTo>
                <a:cubicBezTo>
                  <a:pt x="115" y="126"/>
                  <a:pt x="95" y="115"/>
                  <a:pt x="67" y="115"/>
                </a:cubicBezTo>
                <a:cubicBezTo>
                  <a:pt x="64" y="115"/>
                  <a:pt x="62" y="116"/>
                  <a:pt x="60" y="117"/>
                </a:cubicBezTo>
                <a:cubicBezTo>
                  <a:pt x="60" y="93"/>
                  <a:pt x="60" y="93"/>
                  <a:pt x="60" y="93"/>
                </a:cubicBezTo>
                <a:cubicBezTo>
                  <a:pt x="60" y="89"/>
                  <a:pt x="57" y="87"/>
                  <a:pt x="53" y="90"/>
                </a:cubicBezTo>
                <a:cubicBezTo>
                  <a:pt x="3" y="126"/>
                  <a:pt x="3" y="126"/>
                  <a:pt x="3" y="126"/>
                </a:cubicBezTo>
                <a:cubicBezTo>
                  <a:pt x="0" y="128"/>
                  <a:pt x="0" y="132"/>
                  <a:pt x="3" y="135"/>
                </a:cubicBezTo>
                <a:cubicBezTo>
                  <a:pt x="53" y="171"/>
                  <a:pt x="53" y="171"/>
                  <a:pt x="53" y="171"/>
                </a:cubicBezTo>
                <a:cubicBezTo>
                  <a:pt x="57" y="173"/>
                  <a:pt x="60" y="172"/>
                  <a:pt x="60" y="167"/>
                </a:cubicBezTo>
                <a:cubicBezTo>
                  <a:pt x="60" y="143"/>
                  <a:pt x="60" y="143"/>
                  <a:pt x="60" y="143"/>
                </a:cubicBezTo>
                <a:cubicBezTo>
                  <a:pt x="62" y="144"/>
                  <a:pt x="64" y="144"/>
                  <a:pt x="67" y="144"/>
                </a:cubicBezTo>
                <a:cubicBezTo>
                  <a:pt x="120" y="144"/>
                  <a:pt x="129" y="202"/>
                  <a:pt x="130" y="209"/>
                </a:cubicBezTo>
                <a:cubicBezTo>
                  <a:pt x="130" y="246"/>
                  <a:pt x="130" y="246"/>
                  <a:pt x="130" y="246"/>
                </a:cubicBezTo>
                <a:cubicBezTo>
                  <a:pt x="129" y="251"/>
                  <a:pt x="130" y="255"/>
                  <a:pt x="130" y="257"/>
                </a:cubicBezTo>
                <a:cubicBezTo>
                  <a:pt x="130" y="279"/>
                  <a:pt x="130" y="279"/>
                  <a:pt x="130" y="279"/>
                </a:cubicBezTo>
                <a:cubicBezTo>
                  <a:pt x="130" y="287"/>
                  <a:pt x="136" y="293"/>
                  <a:pt x="144" y="293"/>
                </a:cubicBezTo>
                <a:cubicBezTo>
                  <a:pt x="152" y="293"/>
                  <a:pt x="159" y="287"/>
                  <a:pt x="159" y="279"/>
                </a:cubicBezTo>
                <a:cubicBezTo>
                  <a:pt x="159" y="246"/>
                  <a:pt x="159" y="246"/>
                  <a:pt x="159" y="246"/>
                </a:cubicBezTo>
                <a:cubicBezTo>
                  <a:pt x="160" y="238"/>
                  <a:pt x="162" y="226"/>
                  <a:pt x="171" y="217"/>
                </a:cubicBezTo>
                <a:cubicBezTo>
                  <a:pt x="180" y="206"/>
                  <a:pt x="195" y="201"/>
                  <a:pt x="215" y="201"/>
                </a:cubicBezTo>
                <a:cubicBezTo>
                  <a:pt x="215" y="225"/>
                  <a:pt x="215" y="225"/>
                  <a:pt x="215" y="225"/>
                </a:cubicBezTo>
                <a:cubicBezTo>
                  <a:pt x="215" y="230"/>
                  <a:pt x="218" y="231"/>
                  <a:pt x="221" y="229"/>
                </a:cubicBezTo>
                <a:cubicBezTo>
                  <a:pt x="271" y="193"/>
                  <a:pt x="271" y="193"/>
                  <a:pt x="271" y="193"/>
                </a:cubicBezTo>
                <a:cubicBezTo>
                  <a:pt x="275" y="190"/>
                  <a:pt x="275" y="186"/>
                  <a:pt x="271" y="184"/>
                </a:cubicBezTo>
                <a:close/>
              </a:path>
            </a:pathLst>
          </a:custGeom>
          <a:solidFill>
            <a:schemeClr val="accent1"/>
          </a:solidFill>
          <a:ln>
            <a:solidFill>
              <a:schemeClr val="accent1"/>
            </a:solidFill>
          </a:ln>
          <a:extLst/>
        </p:spPr>
        <p:txBody>
          <a:bodyPr vert="horz" wrap="square" lIns="34290" tIns="17145" rIns="34290" bIns="17145"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611" b="0" i="0" u="none" strike="noStrike" kern="0" cap="none" spc="0" normalizeH="0" baseline="0" noProof="0">
              <a:ln>
                <a:noFill/>
              </a:ln>
              <a:solidFill>
                <a:prstClr val="black"/>
              </a:solidFill>
              <a:effectLst/>
              <a:uLnTx/>
              <a:uFillTx/>
              <a:latin typeface="Arial"/>
            </a:endParaRPr>
          </a:p>
        </p:txBody>
      </p:sp>
      <p:sp>
        <p:nvSpPr>
          <p:cNvPr id="168" name="TextBox 167">
            <a:extLst>
              <a:ext uri="{FF2B5EF4-FFF2-40B4-BE49-F238E27FC236}">
                <a16:creationId xmlns:a16="http://schemas.microsoft.com/office/drawing/2014/main" id="{2FC505D0-5519-4471-B6BB-C6F34FEFC90B}"/>
              </a:ext>
            </a:extLst>
          </p:cNvPr>
          <p:cNvSpPr txBox="1"/>
          <p:nvPr/>
        </p:nvSpPr>
        <p:spPr>
          <a:xfrm>
            <a:off x="2487157" y="3662130"/>
            <a:ext cx="2075671" cy="1323439"/>
          </a:xfrm>
          <a:prstGeom prst="rect">
            <a:avLst/>
          </a:prstGeom>
          <a:noFill/>
        </p:spPr>
        <p:txBody>
          <a:bodyPr wrap="square" rtlCol="0">
            <a:spAutoFit/>
          </a:bodyPr>
          <a:lstStyle/>
          <a:p>
            <a:pPr marL="0" lvl="1" indent="0">
              <a:buNone/>
            </a:pPr>
            <a:r>
              <a:rPr lang="en-US" sz="2000" b="1" dirty="0">
                <a:solidFill>
                  <a:schemeClr val="bg1"/>
                </a:solidFill>
              </a:rPr>
              <a:t>YOUR OFFER</a:t>
            </a:r>
            <a:r>
              <a:rPr lang="en-US" sz="2000" dirty="0">
                <a:solidFill>
                  <a:schemeClr val="bg1"/>
                </a:solidFill>
              </a:rPr>
              <a:t>…</a:t>
            </a:r>
          </a:p>
          <a:p>
            <a:pPr marL="0" lvl="1" indent="0">
              <a:buNone/>
            </a:pPr>
            <a:r>
              <a:rPr lang="en-US" sz="2000" dirty="0">
                <a:solidFill>
                  <a:schemeClr val="bg1"/>
                </a:solidFill>
              </a:rPr>
              <a:t>delivering more than a product</a:t>
            </a:r>
          </a:p>
        </p:txBody>
      </p:sp>
      <p:grpSp>
        <p:nvGrpSpPr>
          <p:cNvPr id="170" name="Gruppieren 109">
            <a:extLst>
              <a:ext uri="{FF2B5EF4-FFF2-40B4-BE49-F238E27FC236}">
                <a16:creationId xmlns:a16="http://schemas.microsoft.com/office/drawing/2014/main" id="{E94C9FAB-CEA7-41DD-9A12-A57C3324D854}"/>
              </a:ext>
            </a:extLst>
          </p:cNvPr>
          <p:cNvGrpSpPr/>
          <p:nvPr/>
        </p:nvGrpSpPr>
        <p:grpSpPr>
          <a:xfrm>
            <a:off x="2844781" y="2175218"/>
            <a:ext cx="1228058" cy="1163860"/>
            <a:chOff x="2346325" y="3108325"/>
            <a:chExt cx="741363" cy="744538"/>
          </a:xfrm>
          <a:solidFill>
            <a:srgbClr val="000000"/>
          </a:solidFill>
        </p:grpSpPr>
        <p:sp>
          <p:nvSpPr>
            <p:cNvPr id="171" name="Rectangle 221">
              <a:extLst>
                <a:ext uri="{FF2B5EF4-FFF2-40B4-BE49-F238E27FC236}">
                  <a16:creationId xmlns:a16="http://schemas.microsoft.com/office/drawing/2014/main" id="{8C21D9DC-5ED6-4052-A6FA-33866D88887F}"/>
                </a:ext>
              </a:extLst>
            </p:cNvPr>
            <p:cNvSpPr>
              <a:spLocks noChangeArrowheads="1"/>
            </p:cNvSpPr>
            <p:nvPr/>
          </p:nvSpPr>
          <p:spPr bwMode="auto">
            <a:xfrm>
              <a:off x="2936875" y="3481388"/>
              <a:ext cx="47625" cy="371475"/>
            </a:xfrm>
            <a:prstGeom prst="rect">
              <a:avLst/>
            </a:prstGeom>
            <a:solidFill>
              <a:sysClr val="window" lastClr="FFFFFF"/>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914400">
                <a:defRPr/>
              </a:pPr>
              <a:endParaRPr lang="de-DE" sz="1100" kern="0">
                <a:solidFill>
                  <a:srgbClr val="000000"/>
                </a:solidFill>
                <a:cs typeface="Arial" charset="0"/>
              </a:endParaRPr>
            </a:p>
          </p:txBody>
        </p:sp>
        <p:sp>
          <p:nvSpPr>
            <p:cNvPr id="172" name="Rectangle 222">
              <a:extLst>
                <a:ext uri="{FF2B5EF4-FFF2-40B4-BE49-F238E27FC236}">
                  <a16:creationId xmlns:a16="http://schemas.microsoft.com/office/drawing/2014/main" id="{B65D92E3-67B6-47C5-BC22-4D5DEFD6FFB3}"/>
                </a:ext>
              </a:extLst>
            </p:cNvPr>
            <p:cNvSpPr>
              <a:spLocks noChangeArrowheads="1"/>
            </p:cNvSpPr>
            <p:nvPr/>
          </p:nvSpPr>
          <p:spPr bwMode="auto">
            <a:xfrm>
              <a:off x="2449513" y="3481388"/>
              <a:ext cx="46038" cy="371475"/>
            </a:xfrm>
            <a:prstGeom prst="rect">
              <a:avLst/>
            </a:prstGeom>
            <a:solidFill>
              <a:sysClr val="window" lastClr="FFFFFF"/>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914400">
                <a:defRPr/>
              </a:pPr>
              <a:endParaRPr lang="de-DE" sz="1100" kern="0">
                <a:solidFill>
                  <a:srgbClr val="000000"/>
                </a:solidFill>
                <a:cs typeface="Arial" charset="0"/>
              </a:endParaRPr>
            </a:p>
          </p:txBody>
        </p:sp>
        <p:sp>
          <p:nvSpPr>
            <p:cNvPr id="173" name="Rectangle 223">
              <a:extLst>
                <a:ext uri="{FF2B5EF4-FFF2-40B4-BE49-F238E27FC236}">
                  <a16:creationId xmlns:a16="http://schemas.microsoft.com/office/drawing/2014/main" id="{8732E701-8849-4D07-9A16-35A7D16B8C59}"/>
                </a:ext>
              </a:extLst>
            </p:cNvPr>
            <p:cNvSpPr>
              <a:spLocks noChangeArrowheads="1"/>
            </p:cNvSpPr>
            <p:nvPr/>
          </p:nvSpPr>
          <p:spPr bwMode="auto">
            <a:xfrm>
              <a:off x="2438400" y="3481388"/>
              <a:ext cx="22225" cy="37147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914400">
                <a:defRPr/>
              </a:pPr>
              <a:endParaRPr lang="de-DE" sz="1100" kern="0">
                <a:solidFill>
                  <a:srgbClr val="000000"/>
                </a:solidFill>
                <a:cs typeface="Arial" charset="0"/>
              </a:endParaRPr>
            </a:p>
          </p:txBody>
        </p:sp>
        <p:sp>
          <p:nvSpPr>
            <p:cNvPr id="174" name="Rectangle 224">
              <a:extLst>
                <a:ext uri="{FF2B5EF4-FFF2-40B4-BE49-F238E27FC236}">
                  <a16:creationId xmlns:a16="http://schemas.microsoft.com/office/drawing/2014/main" id="{60210DEF-585C-431C-A718-2B5EEF32FEBD}"/>
                </a:ext>
              </a:extLst>
            </p:cNvPr>
            <p:cNvSpPr>
              <a:spLocks noChangeArrowheads="1"/>
            </p:cNvSpPr>
            <p:nvPr/>
          </p:nvSpPr>
          <p:spPr bwMode="auto">
            <a:xfrm>
              <a:off x="2486025" y="3481388"/>
              <a:ext cx="22225" cy="37147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914400">
                <a:defRPr/>
              </a:pPr>
              <a:endParaRPr lang="de-DE" sz="1100" kern="0">
                <a:solidFill>
                  <a:srgbClr val="000000"/>
                </a:solidFill>
                <a:cs typeface="Arial" charset="0"/>
              </a:endParaRPr>
            </a:p>
          </p:txBody>
        </p:sp>
        <p:sp>
          <p:nvSpPr>
            <p:cNvPr id="175" name="Rectangle 225">
              <a:extLst>
                <a:ext uri="{FF2B5EF4-FFF2-40B4-BE49-F238E27FC236}">
                  <a16:creationId xmlns:a16="http://schemas.microsoft.com/office/drawing/2014/main" id="{4E344EBF-F311-473A-B7B6-D3A00BEF6535}"/>
                </a:ext>
              </a:extLst>
            </p:cNvPr>
            <p:cNvSpPr>
              <a:spLocks noChangeArrowheads="1"/>
            </p:cNvSpPr>
            <p:nvPr/>
          </p:nvSpPr>
          <p:spPr bwMode="auto">
            <a:xfrm>
              <a:off x="2925763" y="3481388"/>
              <a:ext cx="23813" cy="37147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914400">
                <a:defRPr/>
              </a:pPr>
              <a:endParaRPr lang="de-DE" sz="1100" kern="0">
                <a:solidFill>
                  <a:srgbClr val="000000"/>
                </a:solidFill>
                <a:cs typeface="Arial" charset="0"/>
              </a:endParaRPr>
            </a:p>
          </p:txBody>
        </p:sp>
        <p:sp>
          <p:nvSpPr>
            <p:cNvPr id="176" name="Rectangle 226">
              <a:extLst>
                <a:ext uri="{FF2B5EF4-FFF2-40B4-BE49-F238E27FC236}">
                  <a16:creationId xmlns:a16="http://schemas.microsoft.com/office/drawing/2014/main" id="{C895DC1A-9731-43E3-8595-5D9DCB3D9759}"/>
                </a:ext>
              </a:extLst>
            </p:cNvPr>
            <p:cNvSpPr>
              <a:spLocks noChangeArrowheads="1"/>
            </p:cNvSpPr>
            <p:nvPr/>
          </p:nvSpPr>
          <p:spPr bwMode="auto">
            <a:xfrm>
              <a:off x="2971800" y="3481388"/>
              <a:ext cx="22225" cy="37147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914400">
                <a:defRPr/>
              </a:pPr>
              <a:endParaRPr lang="de-DE" sz="1100" kern="0">
                <a:solidFill>
                  <a:srgbClr val="000000"/>
                </a:solidFill>
                <a:cs typeface="Arial" charset="0"/>
              </a:endParaRPr>
            </a:p>
          </p:txBody>
        </p:sp>
        <p:sp>
          <p:nvSpPr>
            <p:cNvPr id="177" name="Freeform 227">
              <a:extLst>
                <a:ext uri="{FF2B5EF4-FFF2-40B4-BE49-F238E27FC236}">
                  <a16:creationId xmlns:a16="http://schemas.microsoft.com/office/drawing/2014/main" id="{73EE61B7-4654-473E-9A76-850340C9ACE6}"/>
                </a:ext>
              </a:extLst>
            </p:cNvPr>
            <p:cNvSpPr>
              <a:spLocks/>
            </p:cNvSpPr>
            <p:nvPr/>
          </p:nvSpPr>
          <p:spPr bwMode="auto">
            <a:xfrm>
              <a:off x="2346325" y="3108325"/>
              <a:ext cx="741363" cy="744538"/>
            </a:xfrm>
            <a:custGeom>
              <a:avLst/>
              <a:gdLst>
                <a:gd name="T0" fmla="*/ 233 w 467"/>
                <a:gd name="T1" fmla="*/ 0 h 469"/>
                <a:gd name="T2" fmla="*/ 275 w 467"/>
                <a:gd name="T3" fmla="*/ 4 h 469"/>
                <a:gd name="T4" fmla="*/ 315 w 467"/>
                <a:gd name="T5" fmla="*/ 16 h 469"/>
                <a:gd name="T6" fmla="*/ 351 w 467"/>
                <a:gd name="T7" fmla="*/ 33 h 469"/>
                <a:gd name="T8" fmla="*/ 383 w 467"/>
                <a:gd name="T9" fmla="*/ 55 h 469"/>
                <a:gd name="T10" fmla="*/ 412 w 467"/>
                <a:gd name="T11" fmla="*/ 84 h 469"/>
                <a:gd name="T12" fmla="*/ 436 w 467"/>
                <a:gd name="T13" fmla="*/ 117 h 469"/>
                <a:gd name="T14" fmla="*/ 453 w 467"/>
                <a:gd name="T15" fmla="*/ 154 h 469"/>
                <a:gd name="T16" fmla="*/ 463 w 467"/>
                <a:gd name="T17" fmla="*/ 193 h 469"/>
                <a:gd name="T18" fmla="*/ 467 w 467"/>
                <a:gd name="T19" fmla="*/ 235 h 469"/>
                <a:gd name="T20" fmla="*/ 463 w 467"/>
                <a:gd name="T21" fmla="*/ 277 h 469"/>
                <a:gd name="T22" fmla="*/ 453 w 467"/>
                <a:gd name="T23" fmla="*/ 316 h 469"/>
                <a:gd name="T24" fmla="*/ 436 w 467"/>
                <a:gd name="T25" fmla="*/ 353 h 469"/>
                <a:gd name="T26" fmla="*/ 412 w 467"/>
                <a:gd name="T27" fmla="*/ 385 h 469"/>
                <a:gd name="T28" fmla="*/ 383 w 467"/>
                <a:gd name="T29" fmla="*/ 414 h 469"/>
                <a:gd name="T30" fmla="*/ 351 w 467"/>
                <a:gd name="T31" fmla="*/ 436 h 469"/>
                <a:gd name="T32" fmla="*/ 315 w 467"/>
                <a:gd name="T33" fmla="*/ 455 h 469"/>
                <a:gd name="T34" fmla="*/ 275 w 467"/>
                <a:gd name="T35" fmla="*/ 465 h 469"/>
                <a:gd name="T36" fmla="*/ 233 w 467"/>
                <a:gd name="T37" fmla="*/ 469 h 469"/>
                <a:gd name="T38" fmla="*/ 191 w 467"/>
                <a:gd name="T39" fmla="*/ 465 h 469"/>
                <a:gd name="T40" fmla="*/ 152 w 467"/>
                <a:gd name="T41" fmla="*/ 455 h 469"/>
                <a:gd name="T42" fmla="*/ 115 w 467"/>
                <a:gd name="T43" fmla="*/ 436 h 469"/>
                <a:gd name="T44" fmla="*/ 82 w 467"/>
                <a:gd name="T45" fmla="*/ 414 h 469"/>
                <a:gd name="T46" fmla="*/ 55 w 467"/>
                <a:gd name="T47" fmla="*/ 385 h 469"/>
                <a:gd name="T48" fmla="*/ 31 w 467"/>
                <a:gd name="T49" fmla="*/ 353 h 469"/>
                <a:gd name="T50" fmla="*/ 14 w 467"/>
                <a:gd name="T51" fmla="*/ 316 h 469"/>
                <a:gd name="T52" fmla="*/ 3 w 467"/>
                <a:gd name="T53" fmla="*/ 277 h 469"/>
                <a:gd name="T54" fmla="*/ 0 w 467"/>
                <a:gd name="T55" fmla="*/ 235 h 469"/>
                <a:gd name="T56" fmla="*/ 3 w 467"/>
                <a:gd name="T57" fmla="*/ 193 h 469"/>
                <a:gd name="T58" fmla="*/ 14 w 467"/>
                <a:gd name="T59" fmla="*/ 154 h 469"/>
                <a:gd name="T60" fmla="*/ 31 w 467"/>
                <a:gd name="T61" fmla="*/ 117 h 469"/>
                <a:gd name="T62" fmla="*/ 55 w 467"/>
                <a:gd name="T63" fmla="*/ 84 h 469"/>
                <a:gd name="T64" fmla="*/ 82 w 467"/>
                <a:gd name="T65" fmla="*/ 55 h 469"/>
                <a:gd name="T66" fmla="*/ 115 w 467"/>
                <a:gd name="T67" fmla="*/ 33 h 469"/>
                <a:gd name="T68" fmla="*/ 152 w 467"/>
                <a:gd name="T69" fmla="*/ 16 h 469"/>
                <a:gd name="T70" fmla="*/ 191 w 467"/>
                <a:gd name="T71" fmla="*/ 4 h 469"/>
                <a:gd name="T72" fmla="*/ 233 w 467"/>
                <a:gd name="T73" fmla="*/ 0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67" h="469">
                  <a:moveTo>
                    <a:pt x="233" y="0"/>
                  </a:moveTo>
                  <a:lnTo>
                    <a:pt x="275" y="4"/>
                  </a:lnTo>
                  <a:lnTo>
                    <a:pt x="315" y="16"/>
                  </a:lnTo>
                  <a:lnTo>
                    <a:pt x="351" y="33"/>
                  </a:lnTo>
                  <a:lnTo>
                    <a:pt x="383" y="55"/>
                  </a:lnTo>
                  <a:lnTo>
                    <a:pt x="412" y="84"/>
                  </a:lnTo>
                  <a:lnTo>
                    <a:pt x="436" y="117"/>
                  </a:lnTo>
                  <a:lnTo>
                    <a:pt x="453" y="154"/>
                  </a:lnTo>
                  <a:lnTo>
                    <a:pt x="463" y="193"/>
                  </a:lnTo>
                  <a:lnTo>
                    <a:pt x="467" y="235"/>
                  </a:lnTo>
                  <a:lnTo>
                    <a:pt x="463" y="277"/>
                  </a:lnTo>
                  <a:lnTo>
                    <a:pt x="453" y="316"/>
                  </a:lnTo>
                  <a:lnTo>
                    <a:pt x="436" y="353"/>
                  </a:lnTo>
                  <a:lnTo>
                    <a:pt x="412" y="385"/>
                  </a:lnTo>
                  <a:lnTo>
                    <a:pt x="383" y="414"/>
                  </a:lnTo>
                  <a:lnTo>
                    <a:pt x="351" y="436"/>
                  </a:lnTo>
                  <a:lnTo>
                    <a:pt x="315" y="455"/>
                  </a:lnTo>
                  <a:lnTo>
                    <a:pt x="275" y="465"/>
                  </a:lnTo>
                  <a:lnTo>
                    <a:pt x="233" y="469"/>
                  </a:lnTo>
                  <a:lnTo>
                    <a:pt x="191" y="465"/>
                  </a:lnTo>
                  <a:lnTo>
                    <a:pt x="152" y="455"/>
                  </a:lnTo>
                  <a:lnTo>
                    <a:pt x="115" y="436"/>
                  </a:lnTo>
                  <a:lnTo>
                    <a:pt x="82" y="414"/>
                  </a:lnTo>
                  <a:lnTo>
                    <a:pt x="55" y="385"/>
                  </a:lnTo>
                  <a:lnTo>
                    <a:pt x="31" y="353"/>
                  </a:lnTo>
                  <a:lnTo>
                    <a:pt x="14" y="316"/>
                  </a:lnTo>
                  <a:lnTo>
                    <a:pt x="3" y="277"/>
                  </a:lnTo>
                  <a:lnTo>
                    <a:pt x="0" y="235"/>
                  </a:lnTo>
                  <a:lnTo>
                    <a:pt x="3" y="193"/>
                  </a:lnTo>
                  <a:lnTo>
                    <a:pt x="14" y="154"/>
                  </a:lnTo>
                  <a:lnTo>
                    <a:pt x="31" y="117"/>
                  </a:lnTo>
                  <a:lnTo>
                    <a:pt x="55" y="84"/>
                  </a:lnTo>
                  <a:lnTo>
                    <a:pt x="82" y="55"/>
                  </a:lnTo>
                  <a:lnTo>
                    <a:pt x="115" y="33"/>
                  </a:lnTo>
                  <a:lnTo>
                    <a:pt x="152" y="16"/>
                  </a:lnTo>
                  <a:lnTo>
                    <a:pt x="191" y="4"/>
                  </a:lnTo>
                  <a:lnTo>
                    <a:pt x="233"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defRPr/>
              </a:pPr>
              <a:endParaRPr lang="de-DE" sz="1100" kern="0">
                <a:solidFill>
                  <a:srgbClr val="000000"/>
                </a:solidFill>
                <a:cs typeface="Arial" charset="0"/>
              </a:endParaRPr>
            </a:p>
          </p:txBody>
        </p:sp>
        <p:sp>
          <p:nvSpPr>
            <p:cNvPr id="178" name="Freeform 228">
              <a:extLst>
                <a:ext uri="{FF2B5EF4-FFF2-40B4-BE49-F238E27FC236}">
                  <a16:creationId xmlns:a16="http://schemas.microsoft.com/office/drawing/2014/main" id="{6BCCDAA5-2F67-4F56-A9A8-A9B48540BCB1}"/>
                </a:ext>
              </a:extLst>
            </p:cNvPr>
            <p:cNvSpPr>
              <a:spLocks/>
            </p:cNvSpPr>
            <p:nvPr/>
          </p:nvSpPr>
          <p:spPr bwMode="auto">
            <a:xfrm>
              <a:off x="2392363" y="3157538"/>
              <a:ext cx="649288" cy="647700"/>
            </a:xfrm>
            <a:custGeom>
              <a:avLst/>
              <a:gdLst>
                <a:gd name="T0" fmla="*/ 204 w 409"/>
                <a:gd name="T1" fmla="*/ 0 h 408"/>
                <a:gd name="T2" fmla="*/ 241 w 409"/>
                <a:gd name="T3" fmla="*/ 2 h 408"/>
                <a:gd name="T4" fmla="*/ 276 w 409"/>
                <a:gd name="T5" fmla="*/ 13 h 408"/>
                <a:gd name="T6" fmla="*/ 307 w 409"/>
                <a:gd name="T7" fmla="*/ 27 h 408"/>
                <a:gd name="T8" fmla="*/ 336 w 409"/>
                <a:gd name="T9" fmla="*/ 48 h 408"/>
                <a:gd name="T10" fmla="*/ 361 w 409"/>
                <a:gd name="T11" fmla="*/ 72 h 408"/>
                <a:gd name="T12" fmla="*/ 381 w 409"/>
                <a:gd name="T13" fmla="*/ 100 h 408"/>
                <a:gd name="T14" fmla="*/ 396 w 409"/>
                <a:gd name="T15" fmla="*/ 133 h 408"/>
                <a:gd name="T16" fmla="*/ 406 w 409"/>
                <a:gd name="T17" fmla="*/ 167 h 408"/>
                <a:gd name="T18" fmla="*/ 409 w 409"/>
                <a:gd name="T19" fmla="*/ 204 h 408"/>
                <a:gd name="T20" fmla="*/ 406 w 409"/>
                <a:gd name="T21" fmla="*/ 240 h 408"/>
                <a:gd name="T22" fmla="*/ 396 w 409"/>
                <a:gd name="T23" fmla="*/ 276 h 408"/>
                <a:gd name="T24" fmla="*/ 381 w 409"/>
                <a:gd name="T25" fmla="*/ 307 h 408"/>
                <a:gd name="T26" fmla="*/ 361 w 409"/>
                <a:gd name="T27" fmla="*/ 336 h 408"/>
                <a:gd name="T28" fmla="*/ 336 w 409"/>
                <a:gd name="T29" fmla="*/ 361 h 408"/>
                <a:gd name="T30" fmla="*/ 307 w 409"/>
                <a:gd name="T31" fmla="*/ 380 h 408"/>
                <a:gd name="T32" fmla="*/ 276 w 409"/>
                <a:gd name="T33" fmla="*/ 396 h 408"/>
                <a:gd name="T34" fmla="*/ 241 w 409"/>
                <a:gd name="T35" fmla="*/ 405 h 408"/>
                <a:gd name="T36" fmla="*/ 204 w 409"/>
                <a:gd name="T37" fmla="*/ 408 h 408"/>
                <a:gd name="T38" fmla="*/ 167 w 409"/>
                <a:gd name="T39" fmla="*/ 405 h 408"/>
                <a:gd name="T40" fmla="*/ 133 w 409"/>
                <a:gd name="T41" fmla="*/ 396 h 408"/>
                <a:gd name="T42" fmla="*/ 101 w 409"/>
                <a:gd name="T43" fmla="*/ 380 h 408"/>
                <a:gd name="T44" fmla="*/ 72 w 409"/>
                <a:gd name="T45" fmla="*/ 361 h 408"/>
                <a:gd name="T46" fmla="*/ 48 w 409"/>
                <a:gd name="T47" fmla="*/ 336 h 408"/>
                <a:gd name="T48" fmla="*/ 27 w 409"/>
                <a:gd name="T49" fmla="*/ 307 h 408"/>
                <a:gd name="T50" fmla="*/ 13 w 409"/>
                <a:gd name="T51" fmla="*/ 276 h 408"/>
                <a:gd name="T52" fmla="*/ 2 w 409"/>
                <a:gd name="T53" fmla="*/ 240 h 408"/>
                <a:gd name="T54" fmla="*/ 0 w 409"/>
                <a:gd name="T55" fmla="*/ 204 h 408"/>
                <a:gd name="T56" fmla="*/ 2 w 409"/>
                <a:gd name="T57" fmla="*/ 167 h 408"/>
                <a:gd name="T58" fmla="*/ 13 w 409"/>
                <a:gd name="T59" fmla="*/ 133 h 408"/>
                <a:gd name="T60" fmla="*/ 27 w 409"/>
                <a:gd name="T61" fmla="*/ 100 h 408"/>
                <a:gd name="T62" fmla="*/ 48 w 409"/>
                <a:gd name="T63" fmla="*/ 72 h 408"/>
                <a:gd name="T64" fmla="*/ 72 w 409"/>
                <a:gd name="T65" fmla="*/ 48 h 408"/>
                <a:gd name="T66" fmla="*/ 101 w 409"/>
                <a:gd name="T67" fmla="*/ 27 h 408"/>
                <a:gd name="T68" fmla="*/ 133 w 409"/>
                <a:gd name="T69" fmla="*/ 13 h 408"/>
                <a:gd name="T70" fmla="*/ 167 w 409"/>
                <a:gd name="T71" fmla="*/ 2 h 408"/>
                <a:gd name="T72" fmla="*/ 204 w 409"/>
                <a:gd name="T73" fmla="*/ 0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09" h="408">
                  <a:moveTo>
                    <a:pt x="204" y="0"/>
                  </a:moveTo>
                  <a:lnTo>
                    <a:pt x="241" y="2"/>
                  </a:lnTo>
                  <a:lnTo>
                    <a:pt x="276" y="13"/>
                  </a:lnTo>
                  <a:lnTo>
                    <a:pt x="307" y="27"/>
                  </a:lnTo>
                  <a:lnTo>
                    <a:pt x="336" y="48"/>
                  </a:lnTo>
                  <a:lnTo>
                    <a:pt x="361" y="72"/>
                  </a:lnTo>
                  <a:lnTo>
                    <a:pt x="381" y="100"/>
                  </a:lnTo>
                  <a:lnTo>
                    <a:pt x="396" y="133"/>
                  </a:lnTo>
                  <a:lnTo>
                    <a:pt x="406" y="167"/>
                  </a:lnTo>
                  <a:lnTo>
                    <a:pt x="409" y="204"/>
                  </a:lnTo>
                  <a:lnTo>
                    <a:pt x="406" y="240"/>
                  </a:lnTo>
                  <a:lnTo>
                    <a:pt x="396" y="276"/>
                  </a:lnTo>
                  <a:lnTo>
                    <a:pt x="381" y="307"/>
                  </a:lnTo>
                  <a:lnTo>
                    <a:pt x="361" y="336"/>
                  </a:lnTo>
                  <a:lnTo>
                    <a:pt x="336" y="361"/>
                  </a:lnTo>
                  <a:lnTo>
                    <a:pt x="307" y="380"/>
                  </a:lnTo>
                  <a:lnTo>
                    <a:pt x="276" y="396"/>
                  </a:lnTo>
                  <a:lnTo>
                    <a:pt x="241" y="405"/>
                  </a:lnTo>
                  <a:lnTo>
                    <a:pt x="204" y="408"/>
                  </a:lnTo>
                  <a:lnTo>
                    <a:pt x="167" y="405"/>
                  </a:lnTo>
                  <a:lnTo>
                    <a:pt x="133" y="396"/>
                  </a:lnTo>
                  <a:lnTo>
                    <a:pt x="101" y="380"/>
                  </a:lnTo>
                  <a:lnTo>
                    <a:pt x="72" y="361"/>
                  </a:lnTo>
                  <a:lnTo>
                    <a:pt x="48" y="336"/>
                  </a:lnTo>
                  <a:lnTo>
                    <a:pt x="27" y="307"/>
                  </a:lnTo>
                  <a:lnTo>
                    <a:pt x="13" y="276"/>
                  </a:lnTo>
                  <a:lnTo>
                    <a:pt x="2" y="240"/>
                  </a:lnTo>
                  <a:lnTo>
                    <a:pt x="0" y="204"/>
                  </a:lnTo>
                  <a:lnTo>
                    <a:pt x="2" y="167"/>
                  </a:lnTo>
                  <a:lnTo>
                    <a:pt x="13" y="133"/>
                  </a:lnTo>
                  <a:lnTo>
                    <a:pt x="27" y="100"/>
                  </a:lnTo>
                  <a:lnTo>
                    <a:pt x="48" y="72"/>
                  </a:lnTo>
                  <a:lnTo>
                    <a:pt x="72" y="48"/>
                  </a:lnTo>
                  <a:lnTo>
                    <a:pt x="101" y="27"/>
                  </a:lnTo>
                  <a:lnTo>
                    <a:pt x="133" y="13"/>
                  </a:lnTo>
                  <a:lnTo>
                    <a:pt x="167" y="2"/>
                  </a:lnTo>
                  <a:lnTo>
                    <a:pt x="204" y="0"/>
                  </a:lnTo>
                  <a:close/>
                </a:path>
              </a:pathLst>
            </a:custGeom>
            <a:solidFill>
              <a:sysClr val="window" lastClr="FFFFFF"/>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defRPr/>
              </a:pPr>
              <a:endParaRPr lang="de-DE" sz="1100" kern="0">
                <a:solidFill>
                  <a:srgbClr val="000000"/>
                </a:solidFill>
                <a:cs typeface="Arial" charset="0"/>
              </a:endParaRPr>
            </a:p>
          </p:txBody>
        </p:sp>
        <p:sp>
          <p:nvSpPr>
            <p:cNvPr id="179" name="Freeform 229">
              <a:extLst>
                <a:ext uri="{FF2B5EF4-FFF2-40B4-BE49-F238E27FC236}">
                  <a16:creationId xmlns:a16="http://schemas.microsoft.com/office/drawing/2014/main" id="{4F49B09A-92D7-4F52-BF15-F03A6087928C}"/>
                </a:ext>
              </a:extLst>
            </p:cNvPr>
            <p:cNvSpPr>
              <a:spLocks/>
            </p:cNvSpPr>
            <p:nvPr/>
          </p:nvSpPr>
          <p:spPr bwMode="auto">
            <a:xfrm>
              <a:off x="2438400" y="3201988"/>
              <a:ext cx="555625" cy="557213"/>
            </a:xfrm>
            <a:custGeom>
              <a:avLst/>
              <a:gdLst>
                <a:gd name="T0" fmla="*/ 175 w 350"/>
                <a:gd name="T1" fmla="*/ 0 h 351"/>
                <a:gd name="T2" fmla="*/ 210 w 350"/>
                <a:gd name="T3" fmla="*/ 4 h 351"/>
                <a:gd name="T4" fmla="*/ 243 w 350"/>
                <a:gd name="T5" fmla="*/ 15 h 351"/>
                <a:gd name="T6" fmla="*/ 273 w 350"/>
                <a:gd name="T7" fmla="*/ 30 h 351"/>
                <a:gd name="T8" fmla="*/ 299 w 350"/>
                <a:gd name="T9" fmla="*/ 51 h 351"/>
                <a:gd name="T10" fmla="*/ 320 w 350"/>
                <a:gd name="T11" fmla="*/ 78 h 351"/>
                <a:gd name="T12" fmla="*/ 337 w 350"/>
                <a:gd name="T13" fmla="*/ 108 h 351"/>
                <a:gd name="T14" fmla="*/ 348 w 350"/>
                <a:gd name="T15" fmla="*/ 140 h 351"/>
                <a:gd name="T16" fmla="*/ 350 w 350"/>
                <a:gd name="T17" fmla="*/ 176 h 351"/>
                <a:gd name="T18" fmla="*/ 348 w 350"/>
                <a:gd name="T19" fmla="*/ 211 h 351"/>
                <a:gd name="T20" fmla="*/ 337 w 350"/>
                <a:gd name="T21" fmla="*/ 244 h 351"/>
                <a:gd name="T22" fmla="*/ 320 w 350"/>
                <a:gd name="T23" fmla="*/ 274 h 351"/>
                <a:gd name="T24" fmla="*/ 299 w 350"/>
                <a:gd name="T25" fmla="*/ 300 h 351"/>
                <a:gd name="T26" fmla="*/ 273 w 350"/>
                <a:gd name="T27" fmla="*/ 321 h 351"/>
                <a:gd name="T28" fmla="*/ 243 w 350"/>
                <a:gd name="T29" fmla="*/ 338 h 351"/>
                <a:gd name="T30" fmla="*/ 210 w 350"/>
                <a:gd name="T31" fmla="*/ 347 h 351"/>
                <a:gd name="T32" fmla="*/ 175 w 350"/>
                <a:gd name="T33" fmla="*/ 351 h 351"/>
                <a:gd name="T34" fmla="*/ 140 w 350"/>
                <a:gd name="T35" fmla="*/ 347 h 351"/>
                <a:gd name="T36" fmla="*/ 107 w 350"/>
                <a:gd name="T37" fmla="*/ 338 h 351"/>
                <a:gd name="T38" fmla="*/ 77 w 350"/>
                <a:gd name="T39" fmla="*/ 321 h 351"/>
                <a:gd name="T40" fmla="*/ 51 w 350"/>
                <a:gd name="T41" fmla="*/ 300 h 351"/>
                <a:gd name="T42" fmla="*/ 30 w 350"/>
                <a:gd name="T43" fmla="*/ 274 h 351"/>
                <a:gd name="T44" fmla="*/ 14 w 350"/>
                <a:gd name="T45" fmla="*/ 244 h 351"/>
                <a:gd name="T46" fmla="*/ 3 w 350"/>
                <a:gd name="T47" fmla="*/ 211 h 351"/>
                <a:gd name="T48" fmla="*/ 0 w 350"/>
                <a:gd name="T49" fmla="*/ 176 h 351"/>
                <a:gd name="T50" fmla="*/ 3 w 350"/>
                <a:gd name="T51" fmla="*/ 140 h 351"/>
                <a:gd name="T52" fmla="*/ 14 w 350"/>
                <a:gd name="T53" fmla="*/ 108 h 351"/>
                <a:gd name="T54" fmla="*/ 30 w 350"/>
                <a:gd name="T55" fmla="*/ 78 h 351"/>
                <a:gd name="T56" fmla="*/ 51 w 350"/>
                <a:gd name="T57" fmla="*/ 51 h 351"/>
                <a:gd name="T58" fmla="*/ 77 w 350"/>
                <a:gd name="T59" fmla="*/ 30 h 351"/>
                <a:gd name="T60" fmla="*/ 107 w 350"/>
                <a:gd name="T61" fmla="*/ 15 h 351"/>
                <a:gd name="T62" fmla="*/ 140 w 350"/>
                <a:gd name="T63" fmla="*/ 4 h 351"/>
                <a:gd name="T64" fmla="*/ 175 w 350"/>
                <a:gd name="T65" fmla="*/ 0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0" h="351">
                  <a:moveTo>
                    <a:pt x="175" y="0"/>
                  </a:moveTo>
                  <a:lnTo>
                    <a:pt x="210" y="4"/>
                  </a:lnTo>
                  <a:lnTo>
                    <a:pt x="243" y="15"/>
                  </a:lnTo>
                  <a:lnTo>
                    <a:pt x="273" y="30"/>
                  </a:lnTo>
                  <a:lnTo>
                    <a:pt x="299" y="51"/>
                  </a:lnTo>
                  <a:lnTo>
                    <a:pt x="320" y="78"/>
                  </a:lnTo>
                  <a:lnTo>
                    <a:pt x="337" y="108"/>
                  </a:lnTo>
                  <a:lnTo>
                    <a:pt x="348" y="140"/>
                  </a:lnTo>
                  <a:lnTo>
                    <a:pt x="350" y="176"/>
                  </a:lnTo>
                  <a:lnTo>
                    <a:pt x="348" y="211"/>
                  </a:lnTo>
                  <a:lnTo>
                    <a:pt x="337" y="244"/>
                  </a:lnTo>
                  <a:lnTo>
                    <a:pt x="320" y="274"/>
                  </a:lnTo>
                  <a:lnTo>
                    <a:pt x="299" y="300"/>
                  </a:lnTo>
                  <a:lnTo>
                    <a:pt x="273" y="321"/>
                  </a:lnTo>
                  <a:lnTo>
                    <a:pt x="243" y="338"/>
                  </a:lnTo>
                  <a:lnTo>
                    <a:pt x="210" y="347"/>
                  </a:lnTo>
                  <a:lnTo>
                    <a:pt x="175" y="351"/>
                  </a:lnTo>
                  <a:lnTo>
                    <a:pt x="140" y="347"/>
                  </a:lnTo>
                  <a:lnTo>
                    <a:pt x="107" y="338"/>
                  </a:lnTo>
                  <a:lnTo>
                    <a:pt x="77" y="321"/>
                  </a:lnTo>
                  <a:lnTo>
                    <a:pt x="51" y="300"/>
                  </a:lnTo>
                  <a:lnTo>
                    <a:pt x="30" y="274"/>
                  </a:lnTo>
                  <a:lnTo>
                    <a:pt x="14" y="244"/>
                  </a:lnTo>
                  <a:lnTo>
                    <a:pt x="3" y="211"/>
                  </a:lnTo>
                  <a:lnTo>
                    <a:pt x="0" y="176"/>
                  </a:lnTo>
                  <a:lnTo>
                    <a:pt x="3" y="140"/>
                  </a:lnTo>
                  <a:lnTo>
                    <a:pt x="14" y="108"/>
                  </a:lnTo>
                  <a:lnTo>
                    <a:pt x="30" y="78"/>
                  </a:lnTo>
                  <a:lnTo>
                    <a:pt x="51" y="51"/>
                  </a:lnTo>
                  <a:lnTo>
                    <a:pt x="77" y="30"/>
                  </a:lnTo>
                  <a:lnTo>
                    <a:pt x="107" y="15"/>
                  </a:lnTo>
                  <a:lnTo>
                    <a:pt x="140" y="4"/>
                  </a:lnTo>
                  <a:lnTo>
                    <a:pt x="175"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defRPr/>
              </a:pPr>
              <a:endParaRPr lang="de-DE" sz="1100" kern="0">
                <a:solidFill>
                  <a:srgbClr val="000000"/>
                </a:solidFill>
                <a:cs typeface="Arial" charset="0"/>
              </a:endParaRPr>
            </a:p>
          </p:txBody>
        </p:sp>
        <p:sp>
          <p:nvSpPr>
            <p:cNvPr id="180" name="Freeform 230">
              <a:extLst>
                <a:ext uri="{FF2B5EF4-FFF2-40B4-BE49-F238E27FC236}">
                  <a16:creationId xmlns:a16="http://schemas.microsoft.com/office/drawing/2014/main" id="{2627C3E9-CECF-4729-B117-A34C16B57962}"/>
                </a:ext>
              </a:extLst>
            </p:cNvPr>
            <p:cNvSpPr>
              <a:spLocks/>
            </p:cNvSpPr>
            <p:nvPr/>
          </p:nvSpPr>
          <p:spPr bwMode="auto">
            <a:xfrm>
              <a:off x="2486025" y="3248025"/>
              <a:ext cx="463550" cy="465138"/>
            </a:xfrm>
            <a:custGeom>
              <a:avLst/>
              <a:gdLst>
                <a:gd name="T0" fmla="*/ 145 w 292"/>
                <a:gd name="T1" fmla="*/ 0 h 293"/>
                <a:gd name="T2" fmla="*/ 179 w 292"/>
                <a:gd name="T3" fmla="*/ 4 h 293"/>
                <a:gd name="T4" fmla="*/ 209 w 292"/>
                <a:gd name="T5" fmla="*/ 16 h 293"/>
                <a:gd name="T6" fmla="*/ 237 w 292"/>
                <a:gd name="T7" fmla="*/ 33 h 293"/>
                <a:gd name="T8" fmla="*/ 259 w 292"/>
                <a:gd name="T9" fmla="*/ 55 h 293"/>
                <a:gd name="T10" fmla="*/ 277 w 292"/>
                <a:gd name="T11" fmla="*/ 83 h 293"/>
                <a:gd name="T12" fmla="*/ 288 w 292"/>
                <a:gd name="T13" fmla="*/ 113 h 293"/>
                <a:gd name="T14" fmla="*/ 292 w 292"/>
                <a:gd name="T15" fmla="*/ 147 h 293"/>
                <a:gd name="T16" fmla="*/ 288 w 292"/>
                <a:gd name="T17" fmla="*/ 181 h 293"/>
                <a:gd name="T18" fmla="*/ 277 w 292"/>
                <a:gd name="T19" fmla="*/ 211 h 293"/>
                <a:gd name="T20" fmla="*/ 259 w 292"/>
                <a:gd name="T21" fmla="*/ 238 h 293"/>
                <a:gd name="T22" fmla="*/ 237 w 292"/>
                <a:gd name="T23" fmla="*/ 261 h 293"/>
                <a:gd name="T24" fmla="*/ 209 w 292"/>
                <a:gd name="T25" fmla="*/ 278 h 293"/>
                <a:gd name="T26" fmla="*/ 179 w 292"/>
                <a:gd name="T27" fmla="*/ 289 h 293"/>
                <a:gd name="T28" fmla="*/ 145 w 292"/>
                <a:gd name="T29" fmla="*/ 293 h 293"/>
                <a:gd name="T30" fmla="*/ 112 w 292"/>
                <a:gd name="T31" fmla="*/ 289 h 293"/>
                <a:gd name="T32" fmla="*/ 81 w 292"/>
                <a:gd name="T33" fmla="*/ 278 h 293"/>
                <a:gd name="T34" fmla="*/ 53 w 292"/>
                <a:gd name="T35" fmla="*/ 261 h 293"/>
                <a:gd name="T36" fmla="*/ 31 w 292"/>
                <a:gd name="T37" fmla="*/ 238 h 293"/>
                <a:gd name="T38" fmla="*/ 14 w 292"/>
                <a:gd name="T39" fmla="*/ 211 h 293"/>
                <a:gd name="T40" fmla="*/ 4 w 292"/>
                <a:gd name="T41" fmla="*/ 181 h 293"/>
                <a:gd name="T42" fmla="*/ 0 w 292"/>
                <a:gd name="T43" fmla="*/ 147 h 293"/>
                <a:gd name="T44" fmla="*/ 4 w 292"/>
                <a:gd name="T45" fmla="*/ 113 h 293"/>
                <a:gd name="T46" fmla="*/ 14 w 292"/>
                <a:gd name="T47" fmla="*/ 83 h 293"/>
                <a:gd name="T48" fmla="*/ 31 w 292"/>
                <a:gd name="T49" fmla="*/ 55 h 293"/>
                <a:gd name="T50" fmla="*/ 53 w 292"/>
                <a:gd name="T51" fmla="*/ 33 h 293"/>
                <a:gd name="T52" fmla="*/ 81 w 292"/>
                <a:gd name="T53" fmla="*/ 16 h 293"/>
                <a:gd name="T54" fmla="*/ 112 w 292"/>
                <a:gd name="T55" fmla="*/ 4 h 293"/>
                <a:gd name="T56" fmla="*/ 145 w 292"/>
                <a:gd name="T57" fmla="*/ 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2" h="293">
                  <a:moveTo>
                    <a:pt x="145" y="0"/>
                  </a:moveTo>
                  <a:lnTo>
                    <a:pt x="179" y="4"/>
                  </a:lnTo>
                  <a:lnTo>
                    <a:pt x="209" y="16"/>
                  </a:lnTo>
                  <a:lnTo>
                    <a:pt x="237" y="33"/>
                  </a:lnTo>
                  <a:lnTo>
                    <a:pt x="259" y="55"/>
                  </a:lnTo>
                  <a:lnTo>
                    <a:pt x="277" y="83"/>
                  </a:lnTo>
                  <a:lnTo>
                    <a:pt x="288" y="113"/>
                  </a:lnTo>
                  <a:lnTo>
                    <a:pt x="292" y="147"/>
                  </a:lnTo>
                  <a:lnTo>
                    <a:pt x="288" y="181"/>
                  </a:lnTo>
                  <a:lnTo>
                    <a:pt x="277" y="211"/>
                  </a:lnTo>
                  <a:lnTo>
                    <a:pt x="259" y="238"/>
                  </a:lnTo>
                  <a:lnTo>
                    <a:pt x="237" y="261"/>
                  </a:lnTo>
                  <a:lnTo>
                    <a:pt x="209" y="278"/>
                  </a:lnTo>
                  <a:lnTo>
                    <a:pt x="179" y="289"/>
                  </a:lnTo>
                  <a:lnTo>
                    <a:pt x="145" y="293"/>
                  </a:lnTo>
                  <a:lnTo>
                    <a:pt x="112" y="289"/>
                  </a:lnTo>
                  <a:lnTo>
                    <a:pt x="81" y="278"/>
                  </a:lnTo>
                  <a:lnTo>
                    <a:pt x="53" y="261"/>
                  </a:lnTo>
                  <a:lnTo>
                    <a:pt x="31" y="238"/>
                  </a:lnTo>
                  <a:lnTo>
                    <a:pt x="14" y="211"/>
                  </a:lnTo>
                  <a:lnTo>
                    <a:pt x="4" y="181"/>
                  </a:lnTo>
                  <a:lnTo>
                    <a:pt x="0" y="147"/>
                  </a:lnTo>
                  <a:lnTo>
                    <a:pt x="4" y="113"/>
                  </a:lnTo>
                  <a:lnTo>
                    <a:pt x="14" y="83"/>
                  </a:lnTo>
                  <a:lnTo>
                    <a:pt x="31" y="55"/>
                  </a:lnTo>
                  <a:lnTo>
                    <a:pt x="53" y="33"/>
                  </a:lnTo>
                  <a:lnTo>
                    <a:pt x="81" y="16"/>
                  </a:lnTo>
                  <a:lnTo>
                    <a:pt x="112" y="4"/>
                  </a:lnTo>
                  <a:lnTo>
                    <a:pt x="145" y="0"/>
                  </a:lnTo>
                  <a:close/>
                </a:path>
              </a:pathLst>
            </a:custGeom>
            <a:solidFill>
              <a:sysClr val="window" lastClr="FFFFFF"/>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defRPr/>
              </a:pPr>
              <a:endParaRPr lang="de-DE" sz="1100" kern="0">
                <a:solidFill>
                  <a:srgbClr val="000000"/>
                </a:solidFill>
                <a:cs typeface="Arial" charset="0"/>
              </a:endParaRPr>
            </a:p>
          </p:txBody>
        </p:sp>
        <p:sp>
          <p:nvSpPr>
            <p:cNvPr id="181" name="Freeform 231">
              <a:extLst>
                <a:ext uri="{FF2B5EF4-FFF2-40B4-BE49-F238E27FC236}">
                  <a16:creationId xmlns:a16="http://schemas.microsoft.com/office/drawing/2014/main" id="{DDCE88BD-56A9-4D78-BD35-FF0D9178E5F9}"/>
                </a:ext>
              </a:extLst>
            </p:cNvPr>
            <p:cNvSpPr>
              <a:spLocks/>
            </p:cNvSpPr>
            <p:nvPr/>
          </p:nvSpPr>
          <p:spPr bwMode="auto">
            <a:xfrm>
              <a:off x="2530475" y="3295650"/>
              <a:ext cx="373063" cy="369888"/>
            </a:xfrm>
            <a:custGeom>
              <a:avLst/>
              <a:gdLst>
                <a:gd name="T0" fmla="*/ 117 w 235"/>
                <a:gd name="T1" fmla="*/ 0 h 233"/>
                <a:gd name="T2" fmla="*/ 144 w 235"/>
                <a:gd name="T3" fmla="*/ 3 h 233"/>
                <a:gd name="T4" fmla="*/ 169 w 235"/>
                <a:gd name="T5" fmla="*/ 12 h 233"/>
                <a:gd name="T6" fmla="*/ 190 w 235"/>
                <a:gd name="T7" fmla="*/ 25 h 233"/>
                <a:gd name="T8" fmla="*/ 209 w 235"/>
                <a:gd name="T9" fmla="*/ 43 h 233"/>
                <a:gd name="T10" fmla="*/ 222 w 235"/>
                <a:gd name="T11" fmla="*/ 66 h 233"/>
                <a:gd name="T12" fmla="*/ 231 w 235"/>
                <a:gd name="T13" fmla="*/ 91 h 233"/>
                <a:gd name="T14" fmla="*/ 235 w 235"/>
                <a:gd name="T15" fmla="*/ 117 h 233"/>
                <a:gd name="T16" fmla="*/ 231 w 235"/>
                <a:gd name="T17" fmla="*/ 144 h 233"/>
                <a:gd name="T18" fmla="*/ 222 w 235"/>
                <a:gd name="T19" fmla="*/ 168 h 233"/>
                <a:gd name="T20" fmla="*/ 209 w 235"/>
                <a:gd name="T21" fmla="*/ 190 h 233"/>
                <a:gd name="T22" fmla="*/ 190 w 235"/>
                <a:gd name="T23" fmla="*/ 208 h 233"/>
                <a:gd name="T24" fmla="*/ 169 w 235"/>
                <a:gd name="T25" fmla="*/ 221 h 233"/>
                <a:gd name="T26" fmla="*/ 144 w 235"/>
                <a:gd name="T27" fmla="*/ 231 h 233"/>
                <a:gd name="T28" fmla="*/ 117 w 235"/>
                <a:gd name="T29" fmla="*/ 233 h 233"/>
                <a:gd name="T30" fmla="*/ 91 w 235"/>
                <a:gd name="T31" fmla="*/ 231 h 233"/>
                <a:gd name="T32" fmla="*/ 66 w 235"/>
                <a:gd name="T33" fmla="*/ 221 h 233"/>
                <a:gd name="T34" fmla="*/ 44 w 235"/>
                <a:gd name="T35" fmla="*/ 208 h 233"/>
                <a:gd name="T36" fmla="*/ 27 w 235"/>
                <a:gd name="T37" fmla="*/ 190 h 233"/>
                <a:gd name="T38" fmla="*/ 12 w 235"/>
                <a:gd name="T39" fmla="*/ 168 h 233"/>
                <a:gd name="T40" fmla="*/ 3 w 235"/>
                <a:gd name="T41" fmla="*/ 144 h 233"/>
                <a:gd name="T42" fmla="*/ 0 w 235"/>
                <a:gd name="T43" fmla="*/ 117 h 233"/>
                <a:gd name="T44" fmla="*/ 3 w 235"/>
                <a:gd name="T45" fmla="*/ 91 h 233"/>
                <a:gd name="T46" fmla="*/ 12 w 235"/>
                <a:gd name="T47" fmla="*/ 66 h 233"/>
                <a:gd name="T48" fmla="*/ 27 w 235"/>
                <a:gd name="T49" fmla="*/ 43 h 233"/>
                <a:gd name="T50" fmla="*/ 44 w 235"/>
                <a:gd name="T51" fmla="*/ 25 h 233"/>
                <a:gd name="T52" fmla="*/ 66 w 235"/>
                <a:gd name="T53" fmla="*/ 12 h 233"/>
                <a:gd name="T54" fmla="*/ 91 w 235"/>
                <a:gd name="T55" fmla="*/ 3 h 233"/>
                <a:gd name="T56" fmla="*/ 117 w 235"/>
                <a:gd name="T57" fmla="*/ 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35" h="233">
                  <a:moveTo>
                    <a:pt x="117" y="0"/>
                  </a:moveTo>
                  <a:lnTo>
                    <a:pt x="144" y="3"/>
                  </a:lnTo>
                  <a:lnTo>
                    <a:pt x="169" y="12"/>
                  </a:lnTo>
                  <a:lnTo>
                    <a:pt x="190" y="25"/>
                  </a:lnTo>
                  <a:lnTo>
                    <a:pt x="209" y="43"/>
                  </a:lnTo>
                  <a:lnTo>
                    <a:pt x="222" y="66"/>
                  </a:lnTo>
                  <a:lnTo>
                    <a:pt x="231" y="91"/>
                  </a:lnTo>
                  <a:lnTo>
                    <a:pt x="235" y="117"/>
                  </a:lnTo>
                  <a:lnTo>
                    <a:pt x="231" y="144"/>
                  </a:lnTo>
                  <a:lnTo>
                    <a:pt x="222" y="168"/>
                  </a:lnTo>
                  <a:lnTo>
                    <a:pt x="209" y="190"/>
                  </a:lnTo>
                  <a:lnTo>
                    <a:pt x="190" y="208"/>
                  </a:lnTo>
                  <a:lnTo>
                    <a:pt x="169" y="221"/>
                  </a:lnTo>
                  <a:lnTo>
                    <a:pt x="144" y="231"/>
                  </a:lnTo>
                  <a:lnTo>
                    <a:pt x="117" y="233"/>
                  </a:lnTo>
                  <a:lnTo>
                    <a:pt x="91" y="231"/>
                  </a:lnTo>
                  <a:lnTo>
                    <a:pt x="66" y="221"/>
                  </a:lnTo>
                  <a:lnTo>
                    <a:pt x="44" y="208"/>
                  </a:lnTo>
                  <a:lnTo>
                    <a:pt x="27" y="190"/>
                  </a:lnTo>
                  <a:lnTo>
                    <a:pt x="12" y="168"/>
                  </a:lnTo>
                  <a:lnTo>
                    <a:pt x="3" y="144"/>
                  </a:lnTo>
                  <a:lnTo>
                    <a:pt x="0" y="117"/>
                  </a:lnTo>
                  <a:lnTo>
                    <a:pt x="3" y="91"/>
                  </a:lnTo>
                  <a:lnTo>
                    <a:pt x="12" y="66"/>
                  </a:lnTo>
                  <a:lnTo>
                    <a:pt x="27" y="43"/>
                  </a:lnTo>
                  <a:lnTo>
                    <a:pt x="44" y="25"/>
                  </a:lnTo>
                  <a:lnTo>
                    <a:pt x="66" y="12"/>
                  </a:lnTo>
                  <a:lnTo>
                    <a:pt x="91" y="3"/>
                  </a:lnTo>
                  <a:lnTo>
                    <a:pt x="117"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defRPr/>
              </a:pPr>
              <a:endParaRPr lang="de-DE" sz="1100" kern="0">
                <a:solidFill>
                  <a:srgbClr val="000000"/>
                </a:solidFill>
                <a:cs typeface="Arial" charset="0"/>
              </a:endParaRPr>
            </a:p>
          </p:txBody>
        </p:sp>
        <p:sp>
          <p:nvSpPr>
            <p:cNvPr id="182" name="Freeform 232">
              <a:extLst>
                <a:ext uri="{FF2B5EF4-FFF2-40B4-BE49-F238E27FC236}">
                  <a16:creationId xmlns:a16="http://schemas.microsoft.com/office/drawing/2014/main" id="{C908135F-3C77-4A1E-912B-81DFFB325FFF}"/>
                </a:ext>
              </a:extLst>
            </p:cNvPr>
            <p:cNvSpPr>
              <a:spLocks/>
            </p:cNvSpPr>
            <p:nvPr/>
          </p:nvSpPr>
          <p:spPr bwMode="auto">
            <a:xfrm>
              <a:off x="2576513" y="3341688"/>
              <a:ext cx="279400" cy="277813"/>
            </a:xfrm>
            <a:custGeom>
              <a:avLst/>
              <a:gdLst>
                <a:gd name="T0" fmla="*/ 88 w 176"/>
                <a:gd name="T1" fmla="*/ 0 h 175"/>
                <a:gd name="T2" fmla="*/ 112 w 176"/>
                <a:gd name="T3" fmla="*/ 4 h 175"/>
                <a:gd name="T4" fmla="*/ 132 w 176"/>
                <a:gd name="T5" fmla="*/ 12 h 175"/>
                <a:gd name="T6" fmla="*/ 151 w 176"/>
                <a:gd name="T7" fmla="*/ 26 h 175"/>
                <a:gd name="T8" fmla="*/ 164 w 176"/>
                <a:gd name="T9" fmla="*/ 43 h 175"/>
                <a:gd name="T10" fmla="*/ 173 w 176"/>
                <a:gd name="T11" fmla="*/ 64 h 175"/>
                <a:gd name="T12" fmla="*/ 176 w 176"/>
                <a:gd name="T13" fmla="*/ 88 h 175"/>
                <a:gd name="T14" fmla="*/ 173 w 176"/>
                <a:gd name="T15" fmla="*/ 111 h 175"/>
                <a:gd name="T16" fmla="*/ 164 w 176"/>
                <a:gd name="T17" fmla="*/ 132 h 175"/>
                <a:gd name="T18" fmla="*/ 151 w 176"/>
                <a:gd name="T19" fmla="*/ 151 h 175"/>
                <a:gd name="T20" fmla="*/ 132 w 176"/>
                <a:gd name="T21" fmla="*/ 164 h 175"/>
                <a:gd name="T22" fmla="*/ 112 w 176"/>
                <a:gd name="T23" fmla="*/ 173 h 175"/>
                <a:gd name="T24" fmla="*/ 88 w 176"/>
                <a:gd name="T25" fmla="*/ 175 h 175"/>
                <a:gd name="T26" fmla="*/ 64 w 176"/>
                <a:gd name="T27" fmla="*/ 173 h 175"/>
                <a:gd name="T28" fmla="*/ 43 w 176"/>
                <a:gd name="T29" fmla="*/ 164 h 175"/>
                <a:gd name="T30" fmla="*/ 26 w 176"/>
                <a:gd name="T31" fmla="*/ 151 h 175"/>
                <a:gd name="T32" fmla="*/ 12 w 176"/>
                <a:gd name="T33" fmla="*/ 132 h 175"/>
                <a:gd name="T34" fmla="*/ 4 w 176"/>
                <a:gd name="T35" fmla="*/ 111 h 175"/>
                <a:gd name="T36" fmla="*/ 0 w 176"/>
                <a:gd name="T37" fmla="*/ 88 h 175"/>
                <a:gd name="T38" fmla="*/ 4 w 176"/>
                <a:gd name="T39" fmla="*/ 64 h 175"/>
                <a:gd name="T40" fmla="*/ 12 w 176"/>
                <a:gd name="T41" fmla="*/ 43 h 175"/>
                <a:gd name="T42" fmla="*/ 26 w 176"/>
                <a:gd name="T43" fmla="*/ 26 h 175"/>
                <a:gd name="T44" fmla="*/ 43 w 176"/>
                <a:gd name="T45" fmla="*/ 12 h 175"/>
                <a:gd name="T46" fmla="*/ 64 w 176"/>
                <a:gd name="T47" fmla="*/ 4 h 175"/>
                <a:gd name="T48" fmla="*/ 88 w 176"/>
                <a:gd name="T49"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6" h="175">
                  <a:moveTo>
                    <a:pt x="88" y="0"/>
                  </a:moveTo>
                  <a:lnTo>
                    <a:pt x="112" y="4"/>
                  </a:lnTo>
                  <a:lnTo>
                    <a:pt x="132" y="12"/>
                  </a:lnTo>
                  <a:lnTo>
                    <a:pt x="151" y="26"/>
                  </a:lnTo>
                  <a:lnTo>
                    <a:pt x="164" y="43"/>
                  </a:lnTo>
                  <a:lnTo>
                    <a:pt x="173" y="64"/>
                  </a:lnTo>
                  <a:lnTo>
                    <a:pt x="176" y="88"/>
                  </a:lnTo>
                  <a:lnTo>
                    <a:pt x="173" y="111"/>
                  </a:lnTo>
                  <a:lnTo>
                    <a:pt x="164" y="132"/>
                  </a:lnTo>
                  <a:lnTo>
                    <a:pt x="151" y="151"/>
                  </a:lnTo>
                  <a:lnTo>
                    <a:pt x="132" y="164"/>
                  </a:lnTo>
                  <a:lnTo>
                    <a:pt x="112" y="173"/>
                  </a:lnTo>
                  <a:lnTo>
                    <a:pt x="88" y="175"/>
                  </a:lnTo>
                  <a:lnTo>
                    <a:pt x="64" y="173"/>
                  </a:lnTo>
                  <a:lnTo>
                    <a:pt x="43" y="164"/>
                  </a:lnTo>
                  <a:lnTo>
                    <a:pt x="26" y="151"/>
                  </a:lnTo>
                  <a:lnTo>
                    <a:pt x="12" y="132"/>
                  </a:lnTo>
                  <a:lnTo>
                    <a:pt x="4" y="111"/>
                  </a:lnTo>
                  <a:lnTo>
                    <a:pt x="0" y="88"/>
                  </a:lnTo>
                  <a:lnTo>
                    <a:pt x="4" y="64"/>
                  </a:lnTo>
                  <a:lnTo>
                    <a:pt x="12" y="43"/>
                  </a:lnTo>
                  <a:lnTo>
                    <a:pt x="26" y="26"/>
                  </a:lnTo>
                  <a:lnTo>
                    <a:pt x="43" y="12"/>
                  </a:lnTo>
                  <a:lnTo>
                    <a:pt x="64" y="4"/>
                  </a:lnTo>
                  <a:lnTo>
                    <a:pt x="88" y="0"/>
                  </a:lnTo>
                  <a:close/>
                </a:path>
              </a:pathLst>
            </a:custGeom>
            <a:solidFill>
              <a:sysClr val="window" lastClr="FFFFFF"/>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defRPr/>
              </a:pPr>
              <a:endParaRPr lang="de-DE" sz="1100" kern="0">
                <a:solidFill>
                  <a:srgbClr val="000000"/>
                </a:solidFill>
                <a:cs typeface="Arial" charset="0"/>
              </a:endParaRPr>
            </a:p>
          </p:txBody>
        </p:sp>
        <p:sp>
          <p:nvSpPr>
            <p:cNvPr id="183" name="Freeform 233">
              <a:extLst>
                <a:ext uri="{FF2B5EF4-FFF2-40B4-BE49-F238E27FC236}">
                  <a16:creationId xmlns:a16="http://schemas.microsoft.com/office/drawing/2014/main" id="{54F2DC7D-BE4A-4323-B772-D90498A0CB42}"/>
                </a:ext>
              </a:extLst>
            </p:cNvPr>
            <p:cNvSpPr>
              <a:spLocks/>
            </p:cNvSpPr>
            <p:nvPr/>
          </p:nvSpPr>
          <p:spPr bwMode="auto">
            <a:xfrm>
              <a:off x="2624138" y="3387725"/>
              <a:ext cx="185738" cy="187325"/>
            </a:xfrm>
            <a:custGeom>
              <a:avLst/>
              <a:gdLst>
                <a:gd name="T0" fmla="*/ 58 w 117"/>
                <a:gd name="T1" fmla="*/ 0 h 118"/>
                <a:gd name="T2" fmla="*/ 76 w 117"/>
                <a:gd name="T3" fmla="*/ 4 h 118"/>
                <a:gd name="T4" fmla="*/ 93 w 117"/>
                <a:gd name="T5" fmla="*/ 12 h 118"/>
                <a:gd name="T6" fmla="*/ 105 w 117"/>
                <a:gd name="T7" fmla="*/ 25 h 118"/>
                <a:gd name="T8" fmla="*/ 114 w 117"/>
                <a:gd name="T9" fmla="*/ 40 h 118"/>
                <a:gd name="T10" fmla="*/ 117 w 117"/>
                <a:gd name="T11" fmla="*/ 59 h 118"/>
                <a:gd name="T12" fmla="*/ 114 w 117"/>
                <a:gd name="T13" fmla="*/ 77 h 118"/>
                <a:gd name="T14" fmla="*/ 105 w 117"/>
                <a:gd name="T15" fmla="*/ 94 h 118"/>
                <a:gd name="T16" fmla="*/ 93 w 117"/>
                <a:gd name="T17" fmla="*/ 106 h 118"/>
                <a:gd name="T18" fmla="*/ 76 w 117"/>
                <a:gd name="T19" fmla="*/ 115 h 118"/>
                <a:gd name="T20" fmla="*/ 58 w 117"/>
                <a:gd name="T21" fmla="*/ 118 h 118"/>
                <a:gd name="T22" fmla="*/ 40 w 117"/>
                <a:gd name="T23" fmla="*/ 115 h 118"/>
                <a:gd name="T24" fmla="*/ 24 w 117"/>
                <a:gd name="T25" fmla="*/ 106 h 118"/>
                <a:gd name="T26" fmla="*/ 11 w 117"/>
                <a:gd name="T27" fmla="*/ 94 h 118"/>
                <a:gd name="T28" fmla="*/ 3 w 117"/>
                <a:gd name="T29" fmla="*/ 77 h 118"/>
                <a:gd name="T30" fmla="*/ 0 w 117"/>
                <a:gd name="T31" fmla="*/ 59 h 118"/>
                <a:gd name="T32" fmla="*/ 3 w 117"/>
                <a:gd name="T33" fmla="*/ 40 h 118"/>
                <a:gd name="T34" fmla="*/ 11 w 117"/>
                <a:gd name="T35" fmla="*/ 25 h 118"/>
                <a:gd name="T36" fmla="*/ 24 w 117"/>
                <a:gd name="T37" fmla="*/ 12 h 118"/>
                <a:gd name="T38" fmla="*/ 40 w 117"/>
                <a:gd name="T39" fmla="*/ 4 h 118"/>
                <a:gd name="T40" fmla="*/ 58 w 117"/>
                <a:gd name="T41"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7" h="118">
                  <a:moveTo>
                    <a:pt x="58" y="0"/>
                  </a:moveTo>
                  <a:lnTo>
                    <a:pt x="76" y="4"/>
                  </a:lnTo>
                  <a:lnTo>
                    <a:pt x="93" y="12"/>
                  </a:lnTo>
                  <a:lnTo>
                    <a:pt x="105" y="25"/>
                  </a:lnTo>
                  <a:lnTo>
                    <a:pt x="114" y="40"/>
                  </a:lnTo>
                  <a:lnTo>
                    <a:pt x="117" y="59"/>
                  </a:lnTo>
                  <a:lnTo>
                    <a:pt x="114" y="77"/>
                  </a:lnTo>
                  <a:lnTo>
                    <a:pt x="105" y="94"/>
                  </a:lnTo>
                  <a:lnTo>
                    <a:pt x="93" y="106"/>
                  </a:lnTo>
                  <a:lnTo>
                    <a:pt x="76" y="115"/>
                  </a:lnTo>
                  <a:lnTo>
                    <a:pt x="58" y="118"/>
                  </a:lnTo>
                  <a:lnTo>
                    <a:pt x="40" y="115"/>
                  </a:lnTo>
                  <a:lnTo>
                    <a:pt x="24" y="106"/>
                  </a:lnTo>
                  <a:lnTo>
                    <a:pt x="11" y="94"/>
                  </a:lnTo>
                  <a:lnTo>
                    <a:pt x="3" y="77"/>
                  </a:lnTo>
                  <a:lnTo>
                    <a:pt x="0" y="59"/>
                  </a:lnTo>
                  <a:lnTo>
                    <a:pt x="3" y="40"/>
                  </a:lnTo>
                  <a:lnTo>
                    <a:pt x="11" y="25"/>
                  </a:lnTo>
                  <a:lnTo>
                    <a:pt x="24" y="12"/>
                  </a:lnTo>
                  <a:lnTo>
                    <a:pt x="40" y="4"/>
                  </a:lnTo>
                  <a:lnTo>
                    <a:pt x="58"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defRPr/>
              </a:pPr>
              <a:endParaRPr lang="de-DE" sz="1100" kern="0">
                <a:solidFill>
                  <a:srgbClr val="000000"/>
                </a:solidFill>
                <a:cs typeface="Arial" charset="0"/>
              </a:endParaRPr>
            </a:p>
          </p:txBody>
        </p:sp>
        <p:sp>
          <p:nvSpPr>
            <p:cNvPr id="184" name="Freeform 234">
              <a:extLst>
                <a:ext uri="{FF2B5EF4-FFF2-40B4-BE49-F238E27FC236}">
                  <a16:creationId xmlns:a16="http://schemas.microsoft.com/office/drawing/2014/main" id="{FE26BF0B-3D37-4571-98F9-10D6BE7D78E8}"/>
                </a:ext>
              </a:extLst>
            </p:cNvPr>
            <p:cNvSpPr>
              <a:spLocks/>
            </p:cNvSpPr>
            <p:nvPr/>
          </p:nvSpPr>
          <p:spPr bwMode="auto">
            <a:xfrm>
              <a:off x="2670175" y="3435350"/>
              <a:ext cx="93663" cy="92075"/>
            </a:xfrm>
            <a:custGeom>
              <a:avLst/>
              <a:gdLst>
                <a:gd name="T0" fmla="*/ 29 w 59"/>
                <a:gd name="T1" fmla="*/ 0 h 58"/>
                <a:gd name="T2" fmla="*/ 41 w 59"/>
                <a:gd name="T3" fmla="*/ 3 h 58"/>
                <a:gd name="T4" fmla="*/ 50 w 59"/>
                <a:gd name="T5" fmla="*/ 8 h 58"/>
                <a:gd name="T6" fmla="*/ 56 w 59"/>
                <a:gd name="T7" fmla="*/ 17 h 58"/>
                <a:gd name="T8" fmla="*/ 59 w 59"/>
                <a:gd name="T9" fmla="*/ 29 h 58"/>
                <a:gd name="T10" fmla="*/ 56 w 59"/>
                <a:gd name="T11" fmla="*/ 41 h 58"/>
                <a:gd name="T12" fmla="*/ 50 w 59"/>
                <a:gd name="T13" fmla="*/ 50 h 58"/>
                <a:gd name="T14" fmla="*/ 41 w 59"/>
                <a:gd name="T15" fmla="*/ 56 h 58"/>
                <a:gd name="T16" fmla="*/ 29 w 59"/>
                <a:gd name="T17" fmla="*/ 58 h 58"/>
                <a:gd name="T18" fmla="*/ 18 w 59"/>
                <a:gd name="T19" fmla="*/ 56 h 58"/>
                <a:gd name="T20" fmla="*/ 8 w 59"/>
                <a:gd name="T21" fmla="*/ 50 h 58"/>
                <a:gd name="T22" fmla="*/ 3 w 59"/>
                <a:gd name="T23" fmla="*/ 41 h 58"/>
                <a:gd name="T24" fmla="*/ 0 w 59"/>
                <a:gd name="T25" fmla="*/ 29 h 58"/>
                <a:gd name="T26" fmla="*/ 3 w 59"/>
                <a:gd name="T27" fmla="*/ 17 h 58"/>
                <a:gd name="T28" fmla="*/ 8 w 59"/>
                <a:gd name="T29" fmla="*/ 8 h 58"/>
                <a:gd name="T30" fmla="*/ 18 w 59"/>
                <a:gd name="T31" fmla="*/ 3 h 58"/>
                <a:gd name="T32" fmla="*/ 29 w 59"/>
                <a:gd name="T33"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9" h="58">
                  <a:moveTo>
                    <a:pt x="29" y="0"/>
                  </a:moveTo>
                  <a:lnTo>
                    <a:pt x="41" y="3"/>
                  </a:lnTo>
                  <a:lnTo>
                    <a:pt x="50" y="8"/>
                  </a:lnTo>
                  <a:lnTo>
                    <a:pt x="56" y="17"/>
                  </a:lnTo>
                  <a:lnTo>
                    <a:pt x="59" y="29"/>
                  </a:lnTo>
                  <a:lnTo>
                    <a:pt x="56" y="41"/>
                  </a:lnTo>
                  <a:lnTo>
                    <a:pt x="50" y="50"/>
                  </a:lnTo>
                  <a:lnTo>
                    <a:pt x="41" y="56"/>
                  </a:lnTo>
                  <a:lnTo>
                    <a:pt x="29" y="58"/>
                  </a:lnTo>
                  <a:lnTo>
                    <a:pt x="18" y="56"/>
                  </a:lnTo>
                  <a:lnTo>
                    <a:pt x="8" y="50"/>
                  </a:lnTo>
                  <a:lnTo>
                    <a:pt x="3" y="41"/>
                  </a:lnTo>
                  <a:lnTo>
                    <a:pt x="0" y="29"/>
                  </a:lnTo>
                  <a:lnTo>
                    <a:pt x="3" y="17"/>
                  </a:lnTo>
                  <a:lnTo>
                    <a:pt x="8" y="8"/>
                  </a:lnTo>
                  <a:lnTo>
                    <a:pt x="18" y="3"/>
                  </a:lnTo>
                  <a:lnTo>
                    <a:pt x="29"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defRPr/>
              </a:pPr>
              <a:endParaRPr lang="de-DE" sz="1100" kern="0">
                <a:solidFill>
                  <a:srgbClr val="000000"/>
                </a:solidFill>
                <a:cs typeface="Arial" charset="0"/>
              </a:endParaRPr>
            </a:p>
          </p:txBody>
        </p:sp>
        <p:sp>
          <p:nvSpPr>
            <p:cNvPr id="185" name="Freeform 235">
              <a:extLst>
                <a:ext uri="{FF2B5EF4-FFF2-40B4-BE49-F238E27FC236}">
                  <a16:creationId xmlns:a16="http://schemas.microsoft.com/office/drawing/2014/main" id="{1CF2FAE8-BD99-4700-81D0-AF0DD4B58BFD}"/>
                </a:ext>
              </a:extLst>
            </p:cNvPr>
            <p:cNvSpPr>
              <a:spLocks/>
            </p:cNvSpPr>
            <p:nvPr/>
          </p:nvSpPr>
          <p:spPr bwMode="auto">
            <a:xfrm>
              <a:off x="2438400" y="3201988"/>
              <a:ext cx="290513" cy="292100"/>
            </a:xfrm>
            <a:custGeom>
              <a:avLst/>
              <a:gdLst>
                <a:gd name="T0" fmla="*/ 7 w 183"/>
                <a:gd name="T1" fmla="*/ 0 h 184"/>
                <a:gd name="T2" fmla="*/ 10 w 183"/>
                <a:gd name="T3" fmla="*/ 2 h 184"/>
                <a:gd name="T4" fmla="*/ 13 w 183"/>
                <a:gd name="T5" fmla="*/ 3 h 184"/>
                <a:gd name="T6" fmla="*/ 180 w 183"/>
                <a:gd name="T7" fmla="*/ 170 h 184"/>
                <a:gd name="T8" fmla="*/ 181 w 183"/>
                <a:gd name="T9" fmla="*/ 173 h 184"/>
                <a:gd name="T10" fmla="*/ 183 w 183"/>
                <a:gd name="T11" fmla="*/ 176 h 184"/>
                <a:gd name="T12" fmla="*/ 181 w 183"/>
                <a:gd name="T13" fmla="*/ 178 h 184"/>
                <a:gd name="T14" fmla="*/ 180 w 183"/>
                <a:gd name="T15" fmla="*/ 181 h 184"/>
                <a:gd name="T16" fmla="*/ 178 w 183"/>
                <a:gd name="T17" fmla="*/ 182 h 184"/>
                <a:gd name="T18" fmla="*/ 175 w 183"/>
                <a:gd name="T19" fmla="*/ 184 h 184"/>
                <a:gd name="T20" fmla="*/ 172 w 183"/>
                <a:gd name="T21" fmla="*/ 182 h 184"/>
                <a:gd name="T22" fmla="*/ 170 w 183"/>
                <a:gd name="T23" fmla="*/ 181 h 184"/>
                <a:gd name="T24" fmla="*/ 2 w 183"/>
                <a:gd name="T25" fmla="*/ 13 h 184"/>
                <a:gd name="T26" fmla="*/ 1 w 183"/>
                <a:gd name="T27" fmla="*/ 11 h 184"/>
                <a:gd name="T28" fmla="*/ 0 w 183"/>
                <a:gd name="T29" fmla="*/ 8 h 184"/>
                <a:gd name="T30" fmla="*/ 1 w 183"/>
                <a:gd name="T31" fmla="*/ 6 h 184"/>
                <a:gd name="T32" fmla="*/ 2 w 183"/>
                <a:gd name="T33" fmla="*/ 3 h 184"/>
                <a:gd name="T34" fmla="*/ 5 w 183"/>
                <a:gd name="T35" fmla="*/ 2 h 184"/>
                <a:gd name="T36" fmla="*/ 7 w 183"/>
                <a:gd name="T37"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3" h="184">
                  <a:moveTo>
                    <a:pt x="7" y="0"/>
                  </a:moveTo>
                  <a:lnTo>
                    <a:pt x="10" y="2"/>
                  </a:lnTo>
                  <a:lnTo>
                    <a:pt x="13" y="3"/>
                  </a:lnTo>
                  <a:lnTo>
                    <a:pt x="180" y="170"/>
                  </a:lnTo>
                  <a:lnTo>
                    <a:pt x="181" y="173"/>
                  </a:lnTo>
                  <a:lnTo>
                    <a:pt x="183" y="176"/>
                  </a:lnTo>
                  <a:lnTo>
                    <a:pt x="181" y="178"/>
                  </a:lnTo>
                  <a:lnTo>
                    <a:pt x="180" y="181"/>
                  </a:lnTo>
                  <a:lnTo>
                    <a:pt x="178" y="182"/>
                  </a:lnTo>
                  <a:lnTo>
                    <a:pt x="175" y="184"/>
                  </a:lnTo>
                  <a:lnTo>
                    <a:pt x="172" y="182"/>
                  </a:lnTo>
                  <a:lnTo>
                    <a:pt x="170" y="181"/>
                  </a:lnTo>
                  <a:lnTo>
                    <a:pt x="2" y="13"/>
                  </a:lnTo>
                  <a:lnTo>
                    <a:pt x="1" y="11"/>
                  </a:lnTo>
                  <a:lnTo>
                    <a:pt x="0" y="8"/>
                  </a:lnTo>
                  <a:lnTo>
                    <a:pt x="1" y="6"/>
                  </a:lnTo>
                  <a:lnTo>
                    <a:pt x="2" y="3"/>
                  </a:lnTo>
                  <a:lnTo>
                    <a:pt x="5" y="2"/>
                  </a:lnTo>
                  <a:lnTo>
                    <a:pt x="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defRPr/>
              </a:pPr>
              <a:endParaRPr lang="de-DE" sz="1100" kern="0">
                <a:solidFill>
                  <a:srgbClr val="000000"/>
                </a:solidFill>
                <a:cs typeface="Arial" charset="0"/>
              </a:endParaRPr>
            </a:p>
          </p:txBody>
        </p:sp>
        <p:sp>
          <p:nvSpPr>
            <p:cNvPr id="186" name="Freeform 236">
              <a:extLst>
                <a:ext uri="{FF2B5EF4-FFF2-40B4-BE49-F238E27FC236}">
                  <a16:creationId xmlns:a16="http://schemas.microsoft.com/office/drawing/2014/main" id="{DAB092BF-D025-4C1C-994A-37CE28BEC186}"/>
                </a:ext>
              </a:extLst>
            </p:cNvPr>
            <p:cNvSpPr>
              <a:spLocks/>
            </p:cNvSpPr>
            <p:nvPr/>
          </p:nvSpPr>
          <p:spPr bwMode="auto">
            <a:xfrm>
              <a:off x="2355850" y="3121025"/>
              <a:ext cx="104775" cy="104775"/>
            </a:xfrm>
            <a:custGeom>
              <a:avLst/>
              <a:gdLst>
                <a:gd name="T0" fmla="*/ 29 w 66"/>
                <a:gd name="T1" fmla="*/ 0 h 66"/>
                <a:gd name="T2" fmla="*/ 66 w 66"/>
                <a:gd name="T3" fmla="*/ 37 h 66"/>
                <a:gd name="T4" fmla="*/ 66 w 66"/>
                <a:gd name="T5" fmla="*/ 66 h 66"/>
                <a:gd name="T6" fmla="*/ 37 w 66"/>
                <a:gd name="T7" fmla="*/ 66 h 66"/>
                <a:gd name="T8" fmla="*/ 0 w 66"/>
                <a:gd name="T9" fmla="*/ 29 h 66"/>
                <a:gd name="T10" fmla="*/ 23 w 66"/>
                <a:gd name="T11" fmla="*/ 23 h 66"/>
                <a:gd name="T12" fmla="*/ 29 w 66"/>
                <a:gd name="T13" fmla="*/ 0 h 66"/>
              </a:gdLst>
              <a:ahLst/>
              <a:cxnLst>
                <a:cxn ang="0">
                  <a:pos x="T0" y="T1"/>
                </a:cxn>
                <a:cxn ang="0">
                  <a:pos x="T2" y="T3"/>
                </a:cxn>
                <a:cxn ang="0">
                  <a:pos x="T4" y="T5"/>
                </a:cxn>
                <a:cxn ang="0">
                  <a:pos x="T6" y="T7"/>
                </a:cxn>
                <a:cxn ang="0">
                  <a:pos x="T8" y="T9"/>
                </a:cxn>
                <a:cxn ang="0">
                  <a:pos x="T10" y="T11"/>
                </a:cxn>
                <a:cxn ang="0">
                  <a:pos x="T12" y="T13"/>
                </a:cxn>
              </a:cxnLst>
              <a:rect l="0" t="0" r="r" b="b"/>
              <a:pathLst>
                <a:path w="66" h="66">
                  <a:moveTo>
                    <a:pt x="29" y="0"/>
                  </a:moveTo>
                  <a:lnTo>
                    <a:pt x="66" y="37"/>
                  </a:lnTo>
                  <a:lnTo>
                    <a:pt x="66" y="66"/>
                  </a:lnTo>
                  <a:lnTo>
                    <a:pt x="37" y="66"/>
                  </a:lnTo>
                  <a:lnTo>
                    <a:pt x="0" y="29"/>
                  </a:lnTo>
                  <a:lnTo>
                    <a:pt x="23" y="23"/>
                  </a:lnTo>
                  <a:lnTo>
                    <a:pt x="29"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defRPr/>
              </a:pPr>
              <a:endParaRPr lang="de-DE" sz="1100" kern="0" dirty="0">
                <a:solidFill>
                  <a:srgbClr val="000000"/>
                </a:solidFill>
                <a:cs typeface="Arial" charset="0"/>
              </a:endParaRPr>
            </a:p>
          </p:txBody>
        </p:sp>
      </p:grpSp>
      <p:sp>
        <p:nvSpPr>
          <p:cNvPr id="189" name="Oval 188">
            <a:extLst>
              <a:ext uri="{FF2B5EF4-FFF2-40B4-BE49-F238E27FC236}">
                <a16:creationId xmlns:a16="http://schemas.microsoft.com/office/drawing/2014/main" id="{1E95AC6D-53FE-46BF-B857-87CB78B3D2FB}"/>
              </a:ext>
            </a:extLst>
          </p:cNvPr>
          <p:cNvSpPr/>
          <p:nvPr/>
        </p:nvSpPr>
        <p:spPr>
          <a:xfrm>
            <a:off x="4873918" y="2053593"/>
            <a:ext cx="1457819" cy="1407111"/>
          </a:xfrm>
          <a:prstGeom prst="ellipse">
            <a:avLst/>
          </a:prstGeom>
          <a:solidFill>
            <a:schemeClr val="bg2">
              <a:lumMod val="20000"/>
              <a:lumOff val="80000"/>
            </a:schemeClr>
          </a:solid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19">
            <a:extLst>
              <a:ext uri="{FF2B5EF4-FFF2-40B4-BE49-F238E27FC236}">
                <a16:creationId xmlns:a16="http://schemas.microsoft.com/office/drawing/2014/main" id="{AF9FC19C-DD94-4F7E-A4E3-E53E6EEDA84D}"/>
              </a:ext>
            </a:extLst>
          </p:cNvPr>
          <p:cNvSpPr>
            <a:spLocks noEditPoints="1"/>
          </p:cNvSpPr>
          <p:nvPr/>
        </p:nvSpPr>
        <p:spPr bwMode="auto">
          <a:xfrm>
            <a:off x="5018849" y="2293179"/>
            <a:ext cx="1141836" cy="927939"/>
          </a:xfrm>
          <a:custGeom>
            <a:avLst/>
            <a:gdLst>
              <a:gd name="T0" fmla="*/ 225 w 281"/>
              <a:gd name="T1" fmla="*/ 138 h 251"/>
              <a:gd name="T2" fmla="*/ 182 w 281"/>
              <a:gd name="T3" fmla="*/ 158 h 251"/>
              <a:gd name="T4" fmla="*/ 182 w 281"/>
              <a:gd name="T5" fmla="*/ 157 h 251"/>
              <a:gd name="T6" fmla="*/ 149 w 281"/>
              <a:gd name="T7" fmla="*/ 132 h 251"/>
              <a:gd name="T8" fmla="*/ 149 w 281"/>
              <a:gd name="T9" fmla="*/ 112 h 251"/>
              <a:gd name="T10" fmla="*/ 197 w 281"/>
              <a:gd name="T11" fmla="*/ 56 h 251"/>
              <a:gd name="T12" fmla="*/ 141 w 281"/>
              <a:gd name="T13" fmla="*/ 0 h 251"/>
              <a:gd name="T14" fmla="*/ 84 w 281"/>
              <a:gd name="T15" fmla="*/ 56 h 251"/>
              <a:gd name="T16" fmla="*/ 133 w 281"/>
              <a:gd name="T17" fmla="*/ 112 h 251"/>
              <a:gd name="T18" fmla="*/ 133 w 281"/>
              <a:gd name="T19" fmla="*/ 132 h 251"/>
              <a:gd name="T20" fmla="*/ 100 w 281"/>
              <a:gd name="T21" fmla="*/ 157 h 251"/>
              <a:gd name="T22" fmla="*/ 99 w 281"/>
              <a:gd name="T23" fmla="*/ 158 h 251"/>
              <a:gd name="T24" fmla="*/ 56 w 281"/>
              <a:gd name="T25" fmla="*/ 138 h 251"/>
              <a:gd name="T26" fmla="*/ 0 w 281"/>
              <a:gd name="T27" fmla="*/ 195 h 251"/>
              <a:gd name="T28" fmla="*/ 56 w 281"/>
              <a:gd name="T29" fmla="*/ 251 h 251"/>
              <a:gd name="T30" fmla="*/ 113 w 281"/>
              <a:gd name="T31" fmla="*/ 195 h 251"/>
              <a:gd name="T32" fmla="*/ 108 w 281"/>
              <a:gd name="T33" fmla="*/ 173 h 251"/>
              <a:gd name="T34" fmla="*/ 111 w 281"/>
              <a:gd name="T35" fmla="*/ 172 h 251"/>
              <a:gd name="T36" fmla="*/ 141 w 281"/>
              <a:gd name="T37" fmla="*/ 149 h 251"/>
              <a:gd name="T38" fmla="*/ 170 w 281"/>
              <a:gd name="T39" fmla="*/ 172 h 251"/>
              <a:gd name="T40" fmla="*/ 173 w 281"/>
              <a:gd name="T41" fmla="*/ 173 h 251"/>
              <a:gd name="T42" fmla="*/ 169 w 281"/>
              <a:gd name="T43" fmla="*/ 195 h 251"/>
              <a:gd name="T44" fmla="*/ 225 w 281"/>
              <a:gd name="T45" fmla="*/ 251 h 251"/>
              <a:gd name="T46" fmla="*/ 281 w 281"/>
              <a:gd name="T47" fmla="*/ 195 h 251"/>
              <a:gd name="T48" fmla="*/ 225 w 281"/>
              <a:gd name="T49" fmla="*/ 138 h 251"/>
              <a:gd name="T50" fmla="*/ 56 w 281"/>
              <a:gd name="T51" fmla="*/ 225 h 251"/>
              <a:gd name="T52" fmla="*/ 26 w 281"/>
              <a:gd name="T53" fmla="*/ 217 h 251"/>
              <a:gd name="T54" fmla="*/ 47 w 281"/>
              <a:gd name="T55" fmla="*/ 191 h 251"/>
              <a:gd name="T56" fmla="*/ 47 w 281"/>
              <a:gd name="T57" fmla="*/ 191 h 251"/>
              <a:gd name="T58" fmla="*/ 50 w 281"/>
              <a:gd name="T59" fmla="*/ 184 h 251"/>
              <a:gd name="T60" fmla="*/ 50 w 281"/>
              <a:gd name="T61" fmla="*/ 184 h 251"/>
              <a:gd name="T62" fmla="*/ 56 w 281"/>
              <a:gd name="T63" fmla="*/ 159 h 251"/>
              <a:gd name="T64" fmla="*/ 63 w 281"/>
              <a:gd name="T65" fmla="*/ 184 h 251"/>
              <a:gd name="T66" fmla="*/ 63 w 281"/>
              <a:gd name="T67" fmla="*/ 184 h 251"/>
              <a:gd name="T68" fmla="*/ 66 w 281"/>
              <a:gd name="T69" fmla="*/ 191 h 251"/>
              <a:gd name="T70" fmla="*/ 87 w 281"/>
              <a:gd name="T71" fmla="*/ 217 h 251"/>
              <a:gd name="T72" fmla="*/ 56 w 281"/>
              <a:gd name="T73" fmla="*/ 225 h 251"/>
              <a:gd name="T74" fmla="*/ 110 w 281"/>
              <a:gd name="T75" fmla="*/ 79 h 251"/>
              <a:gd name="T76" fmla="*/ 131 w 281"/>
              <a:gd name="T77" fmla="*/ 52 h 251"/>
              <a:gd name="T78" fmla="*/ 131 w 281"/>
              <a:gd name="T79" fmla="*/ 52 h 251"/>
              <a:gd name="T80" fmla="*/ 134 w 281"/>
              <a:gd name="T81" fmla="*/ 45 h 251"/>
              <a:gd name="T82" fmla="*/ 134 w 281"/>
              <a:gd name="T83" fmla="*/ 45 h 251"/>
              <a:gd name="T84" fmla="*/ 141 w 281"/>
              <a:gd name="T85" fmla="*/ 20 h 251"/>
              <a:gd name="T86" fmla="*/ 147 w 281"/>
              <a:gd name="T87" fmla="*/ 45 h 251"/>
              <a:gd name="T88" fmla="*/ 147 w 281"/>
              <a:gd name="T89" fmla="*/ 45 h 251"/>
              <a:gd name="T90" fmla="*/ 150 w 281"/>
              <a:gd name="T91" fmla="*/ 52 h 251"/>
              <a:gd name="T92" fmla="*/ 171 w 281"/>
              <a:gd name="T93" fmla="*/ 79 h 251"/>
              <a:gd name="T94" fmla="*/ 141 w 281"/>
              <a:gd name="T95" fmla="*/ 86 h 251"/>
              <a:gd name="T96" fmla="*/ 110 w 281"/>
              <a:gd name="T97" fmla="*/ 79 h 251"/>
              <a:gd name="T98" fmla="*/ 225 w 281"/>
              <a:gd name="T99" fmla="*/ 225 h 251"/>
              <a:gd name="T100" fmla="*/ 194 w 281"/>
              <a:gd name="T101" fmla="*/ 217 h 251"/>
              <a:gd name="T102" fmla="*/ 216 w 281"/>
              <a:gd name="T103" fmla="*/ 191 h 251"/>
              <a:gd name="T104" fmla="*/ 216 w 281"/>
              <a:gd name="T105" fmla="*/ 191 h 251"/>
              <a:gd name="T106" fmla="*/ 219 w 281"/>
              <a:gd name="T107" fmla="*/ 184 h 251"/>
              <a:gd name="T108" fmla="*/ 218 w 281"/>
              <a:gd name="T109" fmla="*/ 184 h 251"/>
              <a:gd name="T110" fmla="*/ 225 w 281"/>
              <a:gd name="T111" fmla="*/ 159 h 251"/>
              <a:gd name="T112" fmla="*/ 232 w 281"/>
              <a:gd name="T113" fmla="*/ 184 h 251"/>
              <a:gd name="T114" fmla="*/ 231 w 281"/>
              <a:gd name="T115" fmla="*/ 184 h 251"/>
              <a:gd name="T116" fmla="*/ 234 w 281"/>
              <a:gd name="T117" fmla="*/ 191 h 251"/>
              <a:gd name="T118" fmla="*/ 256 w 281"/>
              <a:gd name="T119" fmla="*/ 217 h 251"/>
              <a:gd name="T120" fmla="*/ 225 w 281"/>
              <a:gd name="T121" fmla="*/ 225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1" h="251">
                <a:moveTo>
                  <a:pt x="225" y="138"/>
                </a:moveTo>
                <a:cubicBezTo>
                  <a:pt x="208" y="138"/>
                  <a:pt x="193" y="146"/>
                  <a:pt x="182" y="158"/>
                </a:cubicBezTo>
                <a:cubicBezTo>
                  <a:pt x="182" y="158"/>
                  <a:pt x="182" y="157"/>
                  <a:pt x="182" y="157"/>
                </a:cubicBezTo>
                <a:cubicBezTo>
                  <a:pt x="149" y="132"/>
                  <a:pt x="149" y="132"/>
                  <a:pt x="149" y="132"/>
                </a:cubicBezTo>
                <a:cubicBezTo>
                  <a:pt x="149" y="112"/>
                  <a:pt x="149" y="112"/>
                  <a:pt x="149" y="112"/>
                </a:cubicBezTo>
                <a:cubicBezTo>
                  <a:pt x="176" y="108"/>
                  <a:pt x="197" y="84"/>
                  <a:pt x="197" y="56"/>
                </a:cubicBezTo>
                <a:cubicBezTo>
                  <a:pt x="197" y="25"/>
                  <a:pt x="172" y="0"/>
                  <a:pt x="141" y="0"/>
                </a:cubicBezTo>
                <a:cubicBezTo>
                  <a:pt x="110" y="0"/>
                  <a:pt x="84" y="25"/>
                  <a:pt x="84" y="56"/>
                </a:cubicBezTo>
                <a:cubicBezTo>
                  <a:pt x="84" y="84"/>
                  <a:pt x="105" y="108"/>
                  <a:pt x="133" y="112"/>
                </a:cubicBezTo>
                <a:cubicBezTo>
                  <a:pt x="133" y="132"/>
                  <a:pt x="133" y="132"/>
                  <a:pt x="133" y="132"/>
                </a:cubicBezTo>
                <a:cubicBezTo>
                  <a:pt x="100" y="157"/>
                  <a:pt x="100" y="157"/>
                  <a:pt x="100" y="157"/>
                </a:cubicBezTo>
                <a:cubicBezTo>
                  <a:pt x="99" y="157"/>
                  <a:pt x="99" y="158"/>
                  <a:pt x="99" y="158"/>
                </a:cubicBezTo>
                <a:cubicBezTo>
                  <a:pt x="89" y="146"/>
                  <a:pt x="73" y="138"/>
                  <a:pt x="56" y="138"/>
                </a:cubicBezTo>
                <a:cubicBezTo>
                  <a:pt x="25" y="138"/>
                  <a:pt x="0" y="164"/>
                  <a:pt x="0" y="195"/>
                </a:cubicBezTo>
                <a:cubicBezTo>
                  <a:pt x="0" y="226"/>
                  <a:pt x="25" y="251"/>
                  <a:pt x="56" y="251"/>
                </a:cubicBezTo>
                <a:cubicBezTo>
                  <a:pt x="88" y="251"/>
                  <a:pt x="113" y="226"/>
                  <a:pt x="113" y="195"/>
                </a:cubicBezTo>
                <a:cubicBezTo>
                  <a:pt x="113" y="187"/>
                  <a:pt x="111" y="180"/>
                  <a:pt x="108" y="173"/>
                </a:cubicBezTo>
                <a:cubicBezTo>
                  <a:pt x="109" y="173"/>
                  <a:pt x="110" y="172"/>
                  <a:pt x="111" y="172"/>
                </a:cubicBezTo>
                <a:cubicBezTo>
                  <a:pt x="141" y="149"/>
                  <a:pt x="141" y="149"/>
                  <a:pt x="141" y="149"/>
                </a:cubicBezTo>
                <a:cubicBezTo>
                  <a:pt x="170" y="172"/>
                  <a:pt x="170" y="172"/>
                  <a:pt x="170" y="172"/>
                </a:cubicBezTo>
                <a:cubicBezTo>
                  <a:pt x="171" y="172"/>
                  <a:pt x="172" y="173"/>
                  <a:pt x="173" y="173"/>
                </a:cubicBezTo>
                <a:cubicBezTo>
                  <a:pt x="170" y="180"/>
                  <a:pt x="169" y="187"/>
                  <a:pt x="169" y="195"/>
                </a:cubicBezTo>
                <a:cubicBezTo>
                  <a:pt x="169" y="226"/>
                  <a:pt x="194" y="251"/>
                  <a:pt x="225" y="251"/>
                </a:cubicBezTo>
                <a:cubicBezTo>
                  <a:pt x="256" y="251"/>
                  <a:pt x="281" y="226"/>
                  <a:pt x="281" y="195"/>
                </a:cubicBezTo>
                <a:cubicBezTo>
                  <a:pt x="281" y="164"/>
                  <a:pt x="256" y="138"/>
                  <a:pt x="225" y="138"/>
                </a:cubicBezTo>
                <a:close/>
                <a:moveTo>
                  <a:pt x="56" y="225"/>
                </a:moveTo>
                <a:cubicBezTo>
                  <a:pt x="56" y="225"/>
                  <a:pt x="26" y="226"/>
                  <a:pt x="26" y="217"/>
                </a:cubicBezTo>
                <a:cubicBezTo>
                  <a:pt x="26" y="198"/>
                  <a:pt x="38" y="193"/>
                  <a:pt x="47" y="191"/>
                </a:cubicBezTo>
                <a:cubicBezTo>
                  <a:pt x="47" y="191"/>
                  <a:pt x="47" y="191"/>
                  <a:pt x="47" y="191"/>
                </a:cubicBezTo>
                <a:cubicBezTo>
                  <a:pt x="53" y="189"/>
                  <a:pt x="51" y="185"/>
                  <a:pt x="50" y="184"/>
                </a:cubicBezTo>
                <a:cubicBezTo>
                  <a:pt x="50" y="184"/>
                  <a:pt x="50" y="184"/>
                  <a:pt x="50" y="184"/>
                </a:cubicBezTo>
                <a:cubicBezTo>
                  <a:pt x="45" y="179"/>
                  <a:pt x="41" y="159"/>
                  <a:pt x="56" y="159"/>
                </a:cubicBezTo>
                <a:cubicBezTo>
                  <a:pt x="72" y="159"/>
                  <a:pt x="68" y="179"/>
                  <a:pt x="63" y="184"/>
                </a:cubicBezTo>
                <a:cubicBezTo>
                  <a:pt x="63" y="184"/>
                  <a:pt x="63" y="184"/>
                  <a:pt x="63" y="184"/>
                </a:cubicBezTo>
                <a:cubicBezTo>
                  <a:pt x="62" y="185"/>
                  <a:pt x="60" y="189"/>
                  <a:pt x="66" y="191"/>
                </a:cubicBezTo>
                <a:cubicBezTo>
                  <a:pt x="74" y="193"/>
                  <a:pt x="87" y="198"/>
                  <a:pt x="87" y="217"/>
                </a:cubicBezTo>
                <a:cubicBezTo>
                  <a:pt x="87" y="226"/>
                  <a:pt x="56" y="225"/>
                  <a:pt x="56" y="225"/>
                </a:cubicBezTo>
                <a:close/>
                <a:moveTo>
                  <a:pt x="110" y="79"/>
                </a:moveTo>
                <a:cubicBezTo>
                  <a:pt x="110" y="59"/>
                  <a:pt x="123" y="54"/>
                  <a:pt x="131" y="52"/>
                </a:cubicBezTo>
                <a:cubicBezTo>
                  <a:pt x="131" y="52"/>
                  <a:pt x="131" y="52"/>
                  <a:pt x="131" y="52"/>
                </a:cubicBezTo>
                <a:cubicBezTo>
                  <a:pt x="137" y="50"/>
                  <a:pt x="135" y="47"/>
                  <a:pt x="134" y="45"/>
                </a:cubicBezTo>
                <a:cubicBezTo>
                  <a:pt x="134" y="45"/>
                  <a:pt x="134" y="45"/>
                  <a:pt x="134" y="45"/>
                </a:cubicBezTo>
                <a:cubicBezTo>
                  <a:pt x="129" y="40"/>
                  <a:pt x="125" y="20"/>
                  <a:pt x="141" y="20"/>
                </a:cubicBezTo>
                <a:cubicBezTo>
                  <a:pt x="157" y="20"/>
                  <a:pt x="152" y="40"/>
                  <a:pt x="147" y="45"/>
                </a:cubicBezTo>
                <a:cubicBezTo>
                  <a:pt x="147" y="45"/>
                  <a:pt x="147" y="45"/>
                  <a:pt x="147" y="45"/>
                </a:cubicBezTo>
                <a:cubicBezTo>
                  <a:pt x="146" y="47"/>
                  <a:pt x="144" y="50"/>
                  <a:pt x="150" y="52"/>
                </a:cubicBezTo>
                <a:cubicBezTo>
                  <a:pt x="159" y="54"/>
                  <a:pt x="171" y="59"/>
                  <a:pt x="171" y="79"/>
                </a:cubicBezTo>
                <a:cubicBezTo>
                  <a:pt x="171" y="87"/>
                  <a:pt x="141" y="86"/>
                  <a:pt x="141" y="86"/>
                </a:cubicBezTo>
                <a:cubicBezTo>
                  <a:pt x="141" y="86"/>
                  <a:pt x="110" y="87"/>
                  <a:pt x="110" y="79"/>
                </a:cubicBezTo>
                <a:close/>
                <a:moveTo>
                  <a:pt x="225" y="225"/>
                </a:moveTo>
                <a:cubicBezTo>
                  <a:pt x="225" y="225"/>
                  <a:pt x="194" y="226"/>
                  <a:pt x="194" y="217"/>
                </a:cubicBezTo>
                <a:cubicBezTo>
                  <a:pt x="194" y="198"/>
                  <a:pt x="207" y="193"/>
                  <a:pt x="216" y="191"/>
                </a:cubicBezTo>
                <a:cubicBezTo>
                  <a:pt x="216" y="191"/>
                  <a:pt x="216" y="191"/>
                  <a:pt x="216" y="191"/>
                </a:cubicBezTo>
                <a:cubicBezTo>
                  <a:pt x="221" y="189"/>
                  <a:pt x="220" y="185"/>
                  <a:pt x="219" y="184"/>
                </a:cubicBezTo>
                <a:cubicBezTo>
                  <a:pt x="219" y="184"/>
                  <a:pt x="218" y="184"/>
                  <a:pt x="218" y="184"/>
                </a:cubicBezTo>
                <a:cubicBezTo>
                  <a:pt x="213" y="179"/>
                  <a:pt x="209" y="159"/>
                  <a:pt x="225" y="159"/>
                </a:cubicBezTo>
                <a:cubicBezTo>
                  <a:pt x="241" y="159"/>
                  <a:pt x="237" y="179"/>
                  <a:pt x="232" y="184"/>
                </a:cubicBezTo>
                <a:cubicBezTo>
                  <a:pt x="232" y="184"/>
                  <a:pt x="231" y="184"/>
                  <a:pt x="231" y="184"/>
                </a:cubicBezTo>
                <a:cubicBezTo>
                  <a:pt x="230" y="185"/>
                  <a:pt x="228" y="189"/>
                  <a:pt x="234" y="191"/>
                </a:cubicBezTo>
                <a:cubicBezTo>
                  <a:pt x="243" y="193"/>
                  <a:pt x="256" y="198"/>
                  <a:pt x="256" y="217"/>
                </a:cubicBezTo>
                <a:cubicBezTo>
                  <a:pt x="256" y="226"/>
                  <a:pt x="225" y="225"/>
                  <a:pt x="225" y="225"/>
                </a:cubicBezTo>
                <a:close/>
              </a:path>
            </a:pathLst>
          </a:custGeom>
          <a:solidFill>
            <a:schemeClr val="accent1"/>
          </a:solidFill>
          <a:ln>
            <a:solidFill>
              <a:schemeClr val="accent1"/>
            </a:solidFill>
          </a:ln>
          <a:extLst/>
        </p:spPr>
        <p:txBody>
          <a:bodyPr vert="horz" wrap="square" lIns="34290" tIns="17145" rIns="34290" bIns="17145"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611" b="0" i="0" u="none" strike="noStrike" kern="0" cap="none" spc="0" normalizeH="0" baseline="0" noProof="0" dirty="0">
              <a:ln>
                <a:noFill/>
              </a:ln>
              <a:solidFill>
                <a:prstClr val="black"/>
              </a:solidFill>
              <a:effectLst/>
              <a:uLnTx/>
              <a:uFillTx/>
              <a:latin typeface="Arial"/>
            </a:endParaRPr>
          </a:p>
        </p:txBody>
      </p:sp>
      <p:grpSp>
        <p:nvGrpSpPr>
          <p:cNvPr id="193" name="Group 192">
            <a:extLst>
              <a:ext uri="{FF2B5EF4-FFF2-40B4-BE49-F238E27FC236}">
                <a16:creationId xmlns:a16="http://schemas.microsoft.com/office/drawing/2014/main" id="{04D99D71-E30B-4457-A3D8-C6F45056715A}"/>
              </a:ext>
            </a:extLst>
          </p:cNvPr>
          <p:cNvGrpSpPr/>
          <p:nvPr/>
        </p:nvGrpSpPr>
        <p:grpSpPr>
          <a:xfrm>
            <a:off x="356343" y="2071313"/>
            <a:ext cx="1448660" cy="1371671"/>
            <a:chOff x="7038802" y="880264"/>
            <a:chExt cx="864002" cy="864000"/>
          </a:xfrm>
        </p:grpSpPr>
        <p:sp>
          <p:nvSpPr>
            <p:cNvPr id="194" name="Oval 193">
              <a:extLst>
                <a:ext uri="{FF2B5EF4-FFF2-40B4-BE49-F238E27FC236}">
                  <a16:creationId xmlns:a16="http://schemas.microsoft.com/office/drawing/2014/main" id="{BB66B332-DDA1-4550-A89C-3BC04A07FCB5}"/>
                </a:ext>
              </a:extLst>
            </p:cNvPr>
            <p:cNvSpPr>
              <a:spLocks noChangeAspect="1"/>
            </p:cNvSpPr>
            <p:nvPr/>
          </p:nvSpPr>
          <p:spPr>
            <a:xfrm>
              <a:off x="7038802" y="880264"/>
              <a:ext cx="864002" cy="864000"/>
            </a:xfrm>
            <a:prstGeom prst="ellipse">
              <a:avLst/>
            </a:prstGeom>
            <a:solidFill>
              <a:schemeClr val="bg2">
                <a:lumMod val="20000"/>
                <a:lumOff val="80000"/>
              </a:schemeClr>
            </a:solidFill>
            <a:ln w="5715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ysClr val="windowText" lastClr="000000"/>
                </a:solidFill>
                <a:effectLst/>
                <a:uLnTx/>
                <a:uFillTx/>
              </a:endParaRPr>
            </a:p>
          </p:txBody>
        </p:sp>
        <p:grpSp>
          <p:nvGrpSpPr>
            <p:cNvPr id="195" name="Group 194">
              <a:extLst>
                <a:ext uri="{FF2B5EF4-FFF2-40B4-BE49-F238E27FC236}">
                  <a16:creationId xmlns:a16="http://schemas.microsoft.com/office/drawing/2014/main" id="{27F78022-2EC2-401D-9CDF-B04400F7EBCB}"/>
                </a:ext>
              </a:extLst>
            </p:cNvPr>
            <p:cNvGrpSpPr>
              <a:grpSpLocks noChangeAspect="1"/>
            </p:cNvGrpSpPr>
            <p:nvPr/>
          </p:nvGrpSpPr>
          <p:grpSpPr>
            <a:xfrm>
              <a:off x="7103374" y="1076848"/>
              <a:ext cx="712644" cy="455247"/>
              <a:chOff x="6783337" y="3639021"/>
              <a:chExt cx="588962" cy="376237"/>
            </a:xfrm>
          </p:grpSpPr>
          <p:sp>
            <p:nvSpPr>
              <p:cNvPr id="197" name="Oval 135">
                <a:extLst>
                  <a:ext uri="{FF2B5EF4-FFF2-40B4-BE49-F238E27FC236}">
                    <a16:creationId xmlns:a16="http://schemas.microsoft.com/office/drawing/2014/main" id="{D812016D-DD52-4510-A0A0-DEC688AEBCA2}"/>
                  </a:ext>
                </a:extLst>
              </p:cNvPr>
              <p:cNvSpPr>
                <a:spLocks noChangeArrowheads="1"/>
              </p:cNvSpPr>
              <p:nvPr/>
            </p:nvSpPr>
            <p:spPr bwMode="auto">
              <a:xfrm>
                <a:off x="6832549" y="3662833"/>
                <a:ext cx="130175" cy="131762"/>
              </a:xfrm>
              <a:prstGeom prst="ellipse">
                <a:avLst/>
              </a:prstGeom>
              <a:solidFill>
                <a:schemeClr val="accent1"/>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prstClr val="black"/>
                  </a:solidFill>
                  <a:effectLst/>
                  <a:uLnTx/>
                  <a:uFillTx/>
                </a:endParaRPr>
              </a:p>
            </p:txBody>
          </p:sp>
          <p:sp>
            <p:nvSpPr>
              <p:cNvPr id="198" name="Freeform 136">
                <a:extLst>
                  <a:ext uri="{FF2B5EF4-FFF2-40B4-BE49-F238E27FC236}">
                    <a16:creationId xmlns:a16="http://schemas.microsoft.com/office/drawing/2014/main" id="{DDF626B6-817B-4654-B091-418B1CF4FD66}"/>
                  </a:ext>
                </a:extLst>
              </p:cNvPr>
              <p:cNvSpPr>
                <a:spLocks noEditPoints="1"/>
              </p:cNvSpPr>
              <p:nvPr/>
            </p:nvSpPr>
            <p:spPr bwMode="auto">
              <a:xfrm>
                <a:off x="6935737" y="3824758"/>
                <a:ext cx="287337" cy="190500"/>
              </a:xfrm>
              <a:custGeom>
                <a:avLst/>
                <a:gdLst>
                  <a:gd name="T0" fmla="*/ 36 w 75"/>
                  <a:gd name="T1" fmla="*/ 0 h 49"/>
                  <a:gd name="T2" fmla="*/ 18 w 75"/>
                  <a:gd name="T3" fmla="*/ 2 h 49"/>
                  <a:gd name="T4" fmla="*/ 1 w 75"/>
                  <a:gd name="T5" fmla="*/ 23 h 49"/>
                  <a:gd name="T6" fmla="*/ 3 w 75"/>
                  <a:gd name="T7" fmla="*/ 39 h 49"/>
                  <a:gd name="T8" fmla="*/ 19 w 75"/>
                  <a:gd name="T9" fmla="*/ 49 h 49"/>
                  <a:gd name="T10" fmla="*/ 55 w 75"/>
                  <a:gd name="T11" fmla="*/ 49 h 49"/>
                  <a:gd name="T12" fmla="*/ 71 w 75"/>
                  <a:gd name="T13" fmla="*/ 39 h 49"/>
                  <a:gd name="T14" fmla="*/ 73 w 75"/>
                  <a:gd name="T15" fmla="*/ 23 h 49"/>
                  <a:gd name="T16" fmla="*/ 45 w 75"/>
                  <a:gd name="T17" fmla="*/ 0 h 49"/>
                  <a:gd name="T18" fmla="*/ 38 w 75"/>
                  <a:gd name="T19" fmla="*/ 0 h 49"/>
                  <a:gd name="T20" fmla="*/ 36 w 75"/>
                  <a:gd name="T21" fmla="*/ 0 h 49"/>
                  <a:gd name="T22" fmla="*/ 36 w 75"/>
                  <a:gd name="T23" fmla="*/ 2 h 49"/>
                  <a:gd name="T24" fmla="*/ 36 w 75"/>
                  <a:gd name="T25" fmla="*/ 2 h 49"/>
                  <a:gd name="T26" fmla="*/ 36 w 75"/>
                  <a:gd name="T27" fmla="*/ 2 h 49"/>
                  <a:gd name="T28" fmla="*/ 36 w 75"/>
                  <a:gd name="T29" fmla="*/ 2 h 49"/>
                  <a:gd name="T30" fmla="*/ 38 w 75"/>
                  <a:gd name="T31" fmla="*/ 2 h 49"/>
                  <a:gd name="T32" fmla="*/ 38 w 75"/>
                  <a:gd name="T33" fmla="*/ 2 h 49"/>
                  <a:gd name="T34" fmla="*/ 38 w 75"/>
                  <a:gd name="T35" fmla="*/ 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5" h="49">
                    <a:moveTo>
                      <a:pt x="36" y="0"/>
                    </a:moveTo>
                    <a:cubicBezTo>
                      <a:pt x="30" y="0"/>
                      <a:pt x="24" y="1"/>
                      <a:pt x="18" y="2"/>
                    </a:cubicBezTo>
                    <a:cubicBezTo>
                      <a:pt x="7" y="5"/>
                      <a:pt x="0" y="12"/>
                      <a:pt x="1" y="23"/>
                    </a:cubicBezTo>
                    <a:cubicBezTo>
                      <a:pt x="3" y="39"/>
                      <a:pt x="3" y="39"/>
                      <a:pt x="3" y="39"/>
                    </a:cubicBezTo>
                    <a:cubicBezTo>
                      <a:pt x="4" y="47"/>
                      <a:pt x="9" y="49"/>
                      <a:pt x="19" y="49"/>
                    </a:cubicBezTo>
                    <a:cubicBezTo>
                      <a:pt x="55" y="49"/>
                      <a:pt x="55" y="49"/>
                      <a:pt x="55" y="49"/>
                    </a:cubicBezTo>
                    <a:cubicBezTo>
                      <a:pt x="65" y="49"/>
                      <a:pt x="70" y="47"/>
                      <a:pt x="71" y="39"/>
                    </a:cubicBezTo>
                    <a:cubicBezTo>
                      <a:pt x="73" y="23"/>
                      <a:pt x="73" y="23"/>
                      <a:pt x="73" y="23"/>
                    </a:cubicBezTo>
                    <a:cubicBezTo>
                      <a:pt x="75" y="8"/>
                      <a:pt x="60" y="1"/>
                      <a:pt x="45" y="0"/>
                    </a:cubicBezTo>
                    <a:cubicBezTo>
                      <a:pt x="42" y="0"/>
                      <a:pt x="40" y="0"/>
                      <a:pt x="38" y="0"/>
                    </a:cubicBezTo>
                    <a:lnTo>
                      <a:pt x="36" y="0"/>
                    </a:lnTo>
                    <a:close/>
                    <a:moveTo>
                      <a:pt x="36" y="2"/>
                    </a:moveTo>
                    <a:cubicBezTo>
                      <a:pt x="36" y="2"/>
                      <a:pt x="36" y="2"/>
                      <a:pt x="36" y="2"/>
                    </a:cubicBezTo>
                    <a:cubicBezTo>
                      <a:pt x="36" y="2"/>
                      <a:pt x="36" y="2"/>
                      <a:pt x="36" y="2"/>
                    </a:cubicBezTo>
                    <a:cubicBezTo>
                      <a:pt x="36" y="2"/>
                      <a:pt x="36" y="2"/>
                      <a:pt x="36" y="2"/>
                    </a:cubicBezTo>
                    <a:close/>
                    <a:moveTo>
                      <a:pt x="38" y="2"/>
                    </a:moveTo>
                    <a:cubicBezTo>
                      <a:pt x="38" y="2"/>
                      <a:pt x="38" y="2"/>
                      <a:pt x="38" y="2"/>
                    </a:cubicBezTo>
                    <a:cubicBezTo>
                      <a:pt x="38" y="2"/>
                      <a:pt x="38" y="2"/>
                      <a:pt x="38" y="2"/>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prstClr val="black"/>
                  </a:solidFill>
                  <a:effectLst/>
                  <a:uLnTx/>
                  <a:uFillTx/>
                </a:endParaRPr>
              </a:p>
            </p:txBody>
          </p:sp>
          <p:sp>
            <p:nvSpPr>
              <p:cNvPr id="199" name="Freeform 137">
                <a:extLst>
                  <a:ext uri="{FF2B5EF4-FFF2-40B4-BE49-F238E27FC236}">
                    <a16:creationId xmlns:a16="http://schemas.microsoft.com/office/drawing/2014/main" id="{637094FE-4F3B-4921-A41F-825F10F45047}"/>
                  </a:ext>
                </a:extLst>
              </p:cNvPr>
              <p:cNvSpPr>
                <a:spLocks/>
              </p:cNvSpPr>
              <p:nvPr/>
            </p:nvSpPr>
            <p:spPr bwMode="auto">
              <a:xfrm>
                <a:off x="7177037" y="3810471"/>
                <a:ext cx="195262" cy="153987"/>
              </a:xfrm>
              <a:custGeom>
                <a:avLst/>
                <a:gdLst>
                  <a:gd name="T0" fmla="*/ 12 w 51"/>
                  <a:gd name="T1" fmla="*/ 40 h 40"/>
                  <a:gd name="T2" fmla="*/ 35 w 51"/>
                  <a:gd name="T3" fmla="*/ 40 h 40"/>
                  <a:gd name="T4" fmla="*/ 48 w 51"/>
                  <a:gd name="T5" fmla="*/ 32 h 40"/>
                  <a:gd name="T6" fmla="*/ 50 w 51"/>
                  <a:gd name="T7" fmla="*/ 20 h 40"/>
                  <a:gd name="T8" fmla="*/ 22 w 51"/>
                  <a:gd name="T9" fmla="*/ 0 h 40"/>
                  <a:gd name="T10" fmla="*/ 20 w 51"/>
                  <a:gd name="T11" fmla="*/ 0 h 40"/>
                  <a:gd name="T12" fmla="*/ 0 w 51"/>
                  <a:gd name="T13" fmla="*/ 5 h 40"/>
                  <a:gd name="T14" fmla="*/ 9 w 51"/>
                  <a:gd name="T15" fmla="*/ 12 h 40"/>
                  <a:gd name="T16" fmla="*/ 14 w 51"/>
                  <a:gd name="T17" fmla="*/ 28 h 40"/>
                  <a:gd name="T18" fmla="*/ 12 w 51"/>
                  <a:gd name="T19"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 h="40">
                    <a:moveTo>
                      <a:pt x="12" y="40"/>
                    </a:moveTo>
                    <a:cubicBezTo>
                      <a:pt x="35" y="40"/>
                      <a:pt x="35" y="40"/>
                      <a:pt x="35" y="40"/>
                    </a:cubicBezTo>
                    <a:cubicBezTo>
                      <a:pt x="43" y="40"/>
                      <a:pt x="47" y="39"/>
                      <a:pt x="48" y="32"/>
                    </a:cubicBezTo>
                    <a:cubicBezTo>
                      <a:pt x="50" y="20"/>
                      <a:pt x="50" y="20"/>
                      <a:pt x="50" y="20"/>
                    </a:cubicBezTo>
                    <a:cubicBezTo>
                      <a:pt x="51" y="6"/>
                      <a:pt x="36" y="1"/>
                      <a:pt x="22" y="0"/>
                    </a:cubicBezTo>
                    <a:cubicBezTo>
                      <a:pt x="20" y="0"/>
                      <a:pt x="20" y="0"/>
                      <a:pt x="20" y="0"/>
                    </a:cubicBezTo>
                    <a:cubicBezTo>
                      <a:pt x="13" y="1"/>
                      <a:pt x="6" y="2"/>
                      <a:pt x="0" y="5"/>
                    </a:cubicBezTo>
                    <a:cubicBezTo>
                      <a:pt x="4" y="7"/>
                      <a:pt x="7" y="9"/>
                      <a:pt x="9" y="12"/>
                    </a:cubicBezTo>
                    <a:cubicBezTo>
                      <a:pt x="13" y="16"/>
                      <a:pt x="15" y="21"/>
                      <a:pt x="14" y="28"/>
                    </a:cubicBezTo>
                    <a:cubicBezTo>
                      <a:pt x="14" y="28"/>
                      <a:pt x="13" y="35"/>
                      <a:pt x="12" y="40"/>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prstClr val="black"/>
                  </a:solidFill>
                  <a:effectLst/>
                  <a:uLnTx/>
                  <a:uFillTx/>
                </a:endParaRPr>
              </a:p>
            </p:txBody>
          </p:sp>
          <p:sp>
            <p:nvSpPr>
              <p:cNvPr id="200" name="Freeform 138">
                <a:extLst>
                  <a:ext uri="{FF2B5EF4-FFF2-40B4-BE49-F238E27FC236}">
                    <a16:creationId xmlns:a16="http://schemas.microsoft.com/office/drawing/2014/main" id="{1834EB4A-BC05-47D0-96C4-C17F8762B4DB}"/>
                  </a:ext>
                </a:extLst>
              </p:cNvPr>
              <p:cNvSpPr>
                <a:spLocks/>
              </p:cNvSpPr>
              <p:nvPr/>
            </p:nvSpPr>
            <p:spPr bwMode="auto">
              <a:xfrm>
                <a:off x="6797624" y="3843808"/>
                <a:ext cx="157162" cy="120650"/>
              </a:xfrm>
              <a:custGeom>
                <a:avLst/>
                <a:gdLst>
                  <a:gd name="T0" fmla="*/ 0 w 41"/>
                  <a:gd name="T1" fmla="*/ 26 h 31"/>
                  <a:gd name="T2" fmla="*/ 12 w 41"/>
                  <a:gd name="T3" fmla="*/ 31 h 31"/>
                  <a:gd name="T4" fmla="*/ 35 w 41"/>
                  <a:gd name="T5" fmla="*/ 31 h 31"/>
                  <a:gd name="T6" fmla="*/ 33 w 41"/>
                  <a:gd name="T7" fmla="*/ 19 h 31"/>
                  <a:gd name="T8" fmla="*/ 38 w 41"/>
                  <a:gd name="T9" fmla="*/ 3 h 31"/>
                  <a:gd name="T10" fmla="*/ 41 w 41"/>
                  <a:gd name="T11" fmla="*/ 0 h 31"/>
                  <a:gd name="T12" fmla="*/ 0 w 41"/>
                  <a:gd name="T13" fmla="*/ 26 h 31"/>
                </a:gdLst>
                <a:ahLst/>
                <a:cxnLst>
                  <a:cxn ang="0">
                    <a:pos x="T0" y="T1"/>
                  </a:cxn>
                  <a:cxn ang="0">
                    <a:pos x="T2" y="T3"/>
                  </a:cxn>
                  <a:cxn ang="0">
                    <a:pos x="T4" y="T5"/>
                  </a:cxn>
                  <a:cxn ang="0">
                    <a:pos x="T6" y="T7"/>
                  </a:cxn>
                  <a:cxn ang="0">
                    <a:pos x="T8" y="T9"/>
                  </a:cxn>
                  <a:cxn ang="0">
                    <a:pos x="T10" y="T11"/>
                  </a:cxn>
                  <a:cxn ang="0">
                    <a:pos x="T12" y="T13"/>
                  </a:cxn>
                </a:cxnLst>
                <a:rect l="0" t="0" r="r" b="b"/>
                <a:pathLst>
                  <a:path w="41" h="31">
                    <a:moveTo>
                      <a:pt x="0" y="26"/>
                    </a:moveTo>
                    <a:cubicBezTo>
                      <a:pt x="1" y="30"/>
                      <a:pt x="5" y="31"/>
                      <a:pt x="12" y="31"/>
                    </a:cubicBezTo>
                    <a:cubicBezTo>
                      <a:pt x="35" y="31"/>
                      <a:pt x="35" y="31"/>
                      <a:pt x="35" y="31"/>
                    </a:cubicBezTo>
                    <a:cubicBezTo>
                      <a:pt x="34" y="26"/>
                      <a:pt x="33" y="19"/>
                      <a:pt x="33" y="19"/>
                    </a:cubicBezTo>
                    <a:cubicBezTo>
                      <a:pt x="32" y="12"/>
                      <a:pt x="34" y="7"/>
                      <a:pt x="38" y="3"/>
                    </a:cubicBezTo>
                    <a:cubicBezTo>
                      <a:pt x="39" y="2"/>
                      <a:pt x="40" y="1"/>
                      <a:pt x="41" y="0"/>
                    </a:cubicBezTo>
                    <a:cubicBezTo>
                      <a:pt x="25" y="4"/>
                      <a:pt x="11" y="12"/>
                      <a:pt x="0" y="26"/>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prstClr val="black"/>
                  </a:solidFill>
                  <a:effectLst/>
                  <a:uLnTx/>
                  <a:uFillTx/>
                </a:endParaRPr>
              </a:p>
            </p:txBody>
          </p:sp>
          <p:sp>
            <p:nvSpPr>
              <p:cNvPr id="201" name="Freeform 139">
                <a:extLst>
                  <a:ext uri="{FF2B5EF4-FFF2-40B4-BE49-F238E27FC236}">
                    <a16:creationId xmlns:a16="http://schemas.microsoft.com/office/drawing/2014/main" id="{5379C8B1-A9FC-486B-B121-95AC1454C9EF}"/>
                  </a:ext>
                </a:extLst>
              </p:cNvPr>
              <p:cNvSpPr>
                <a:spLocks/>
              </p:cNvSpPr>
              <p:nvPr/>
            </p:nvSpPr>
            <p:spPr bwMode="auto">
              <a:xfrm>
                <a:off x="6783337" y="3819259"/>
                <a:ext cx="195262" cy="134937"/>
              </a:xfrm>
              <a:custGeom>
                <a:avLst/>
                <a:gdLst>
                  <a:gd name="T0" fmla="*/ 31 w 51"/>
                  <a:gd name="T1" fmla="*/ 0 h 35"/>
                  <a:gd name="T2" fmla="*/ 29 w 51"/>
                  <a:gd name="T3" fmla="*/ 0 h 35"/>
                  <a:gd name="T4" fmla="*/ 1 w 51"/>
                  <a:gd name="T5" fmla="*/ 20 h 35"/>
                  <a:gd name="T6" fmla="*/ 3 w 51"/>
                  <a:gd name="T7" fmla="*/ 32 h 35"/>
                  <a:gd name="T8" fmla="*/ 4 w 51"/>
                  <a:gd name="T9" fmla="*/ 35 h 35"/>
                  <a:gd name="T10" fmla="*/ 45 w 51"/>
                  <a:gd name="T11" fmla="*/ 9 h 35"/>
                  <a:gd name="T12" fmla="*/ 51 w 51"/>
                  <a:gd name="T13" fmla="*/ 5 h 35"/>
                  <a:gd name="T14" fmla="*/ 31 w 51"/>
                  <a:gd name="T15" fmla="*/ 0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35">
                    <a:moveTo>
                      <a:pt x="31" y="0"/>
                    </a:moveTo>
                    <a:cubicBezTo>
                      <a:pt x="29" y="0"/>
                      <a:pt x="29" y="0"/>
                      <a:pt x="29" y="0"/>
                    </a:cubicBezTo>
                    <a:cubicBezTo>
                      <a:pt x="15" y="1"/>
                      <a:pt x="0" y="6"/>
                      <a:pt x="1" y="20"/>
                    </a:cubicBezTo>
                    <a:cubicBezTo>
                      <a:pt x="3" y="32"/>
                      <a:pt x="3" y="32"/>
                      <a:pt x="3" y="32"/>
                    </a:cubicBezTo>
                    <a:cubicBezTo>
                      <a:pt x="3" y="33"/>
                      <a:pt x="3" y="35"/>
                      <a:pt x="4" y="35"/>
                    </a:cubicBezTo>
                    <a:cubicBezTo>
                      <a:pt x="15" y="21"/>
                      <a:pt x="29" y="13"/>
                      <a:pt x="45" y="9"/>
                    </a:cubicBezTo>
                    <a:cubicBezTo>
                      <a:pt x="46" y="7"/>
                      <a:pt x="48" y="6"/>
                      <a:pt x="51" y="5"/>
                    </a:cubicBezTo>
                    <a:cubicBezTo>
                      <a:pt x="45" y="2"/>
                      <a:pt x="38" y="1"/>
                      <a:pt x="31" y="0"/>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prstClr val="black"/>
                  </a:solidFill>
                  <a:effectLst/>
                  <a:uLnTx/>
                  <a:uFillTx/>
                </a:endParaRPr>
              </a:p>
            </p:txBody>
          </p:sp>
          <p:sp>
            <p:nvSpPr>
              <p:cNvPr id="202" name="Oval 140">
                <a:extLst>
                  <a:ext uri="{FF2B5EF4-FFF2-40B4-BE49-F238E27FC236}">
                    <a16:creationId xmlns:a16="http://schemas.microsoft.com/office/drawing/2014/main" id="{56B96B6B-C5E2-4B18-A3B7-43B2998F8BC1}"/>
                  </a:ext>
                </a:extLst>
              </p:cNvPr>
              <p:cNvSpPr>
                <a:spLocks noChangeArrowheads="1"/>
              </p:cNvSpPr>
              <p:nvPr/>
            </p:nvSpPr>
            <p:spPr bwMode="auto">
              <a:xfrm>
                <a:off x="6992887" y="3639021"/>
                <a:ext cx="165100" cy="163512"/>
              </a:xfrm>
              <a:prstGeom prst="ellipse">
                <a:avLst/>
              </a:prstGeom>
              <a:solidFill>
                <a:schemeClr val="accent1"/>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prstClr val="black"/>
                  </a:solidFill>
                  <a:effectLst/>
                  <a:uLnTx/>
                  <a:uFillTx/>
                </a:endParaRPr>
              </a:p>
            </p:txBody>
          </p:sp>
        </p:grpSp>
        <p:sp>
          <p:nvSpPr>
            <p:cNvPr id="196" name="Oval 135">
              <a:extLst>
                <a:ext uri="{FF2B5EF4-FFF2-40B4-BE49-F238E27FC236}">
                  <a16:creationId xmlns:a16="http://schemas.microsoft.com/office/drawing/2014/main" id="{9EC4A402-0998-47E2-A1FB-51C3E7E3281B}"/>
                </a:ext>
              </a:extLst>
            </p:cNvPr>
            <p:cNvSpPr>
              <a:spLocks noChangeArrowheads="1"/>
            </p:cNvSpPr>
            <p:nvPr/>
          </p:nvSpPr>
          <p:spPr bwMode="auto">
            <a:xfrm>
              <a:off x="7601016" y="1109745"/>
              <a:ext cx="157512" cy="159432"/>
            </a:xfrm>
            <a:prstGeom prst="ellipse">
              <a:avLst/>
            </a:prstGeom>
            <a:solidFill>
              <a:schemeClr val="accent1"/>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prstClr val="black"/>
                </a:solidFill>
                <a:effectLst/>
                <a:uLnTx/>
                <a:uFillTx/>
              </a:endParaRPr>
            </a:p>
          </p:txBody>
        </p:sp>
      </p:grpSp>
    </p:spTree>
    <p:extLst>
      <p:ext uri="{BB962C8B-B14F-4D97-AF65-F5344CB8AC3E}">
        <p14:creationId xmlns:p14="http://schemas.microsoft.com/office/powerpoint/2010/main" val="18859774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853E252-C10B-42F2-8B15-4BB4C3E7BE7A}"/>
              </a:ext>
            </a:extLst>
          </p:cNvPr>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flipH="1">
            <a:off x="-39958" y="-40727"/>
            <a:ext cx="12208718" cy="6867404"/>
          </a:xfrm>
          <a:prstGeom prst="rect">
            <a:avLst/>
          </a:prstGeom>
          <a:effectLst/>
        </p:spPr>
      </p:pic>
      <p:sp>
        <p:nvSpPr>
          <p:cNvPr id="10" name="Rectangle 9">
            <a:extLst>
              <a:ext uri="{FF2B5EF4-FFF2-40B4-BE49-F238E27FC236}">
                <a16:creationId xmlns:a16="http://schemas.microsoft.com/office/drawing/2014/main" id="{F6648235-D1DB-45D9-A44E-9AC5BEA03F78}"/>
              </a:ext>
            </a:extLst>
          </p:cNvPr>
          <p:cNvSpPr/>
          <p:nvPr/>
        </p:nvSpPr>
        <p:spPr>
          <a:xfrm flipH="1">
            <a:off x="-59937" y="-40727"/>
            <a:ext cx="12248676" cy="6924555"/>
          </a:xfrm>
          <a:prstGeom prst="rect">
            <a:avLst/>
          </a:prstGeom>
          <a:gradFill>
            <a:gsLst>
              <a:gs pos="22000">
                <a:schemeClr val="bg1"/>
              </a:gs>
              <a:gs pos="100000">
                <a:schemeClr val="bg1">
                  <a:alpha val="39000"/>
                </a:schemeClr>
              </a:gs>
            </a:gsLst>
            <a:lin ang="5400000" scaled="1"/>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endParaRPr lang="en-GB" sz="1350" dirty="0">
              <a:solidFill>
                <a:srgbClr val="FFFFFF"/>
              </a:solidFill>
              <a:latin typeface="Graphik" panose="020B0503030202060203" pitchFamily="34" charset="0"/>
            </a:endParaRPr>
          </a:p>
        </p:txBody>
      </p:sp>
      <p:pic>
        <p:nvPicPr>
          <p:cNvPr id="11" name="Grafik 5">
            <a:extLst>
              <a:ext uri="{FF2B5EF4-FFF2-40B4-BE49-F238E27FC236}">
                <a16:creationId xmlns:a16="http://schemas.microsoft.com/office/drawing/2014/main" id="{F507774D-8BD4-4AE8-B734-B6C3D853A3AA}"/>
              </a:ext>
            </a:extLst>
          </p:cNvPr>
          <p:cNvPicPr>
            <a:picLocks noChangeAspect="1"/>
          </p:cNvPicPr>
          <p:nvPr/>
        </p:nvPicPr>
        <p:blipFill rotWithShape="1">
          <a:blip r:embed="rId4" cstate="screen">
            <a:alphaModFix amt="64000"/>
            <a:extLst>
              <a:ext uri="{28A0092B-C50C-407E-A947-70E740481C1C}">
                <a14:useLocalDpi xmlns:a14="http://schemas.microsoft.com/office/drawing/2010/main"/>
              </a:ext>
            </a:extLst>
          </a:blip>
          <a:srcRect l="15442" r="16540" b="45650"/>
          <a:stretch/>
        </p:blipFill>
        <p:spPr>
          <a:xfrm>
            <a:off x="30787" y="2126067"/>
            <a:ext cx="12191999" cy="4677645"/>
          </a:xfrm>
          <a:prstGeom prst="rect">
            <a:avLst/>
          </a:prstGeom>
        </p:spPr>
      </p:pic>
      <p:sp>
        <p:nvSpPr>
          <p:cNvPr id="2" name="Title 1">
            <a:extLst>
              <a:ext uri="{FF2B5EF4-FFF2-40B4-BE49-F238E27FC236}">
                <a16:creationId xmlns:a16="http://schemas.microsoft.com/office/drawing/2014/main" id="{BC0E06F7-C631-416F-8F5E-C32519D0A299}"/>
              </a:ext>
            </a:extLst>
          </p:cNvPr>
          <p:cNvSpPr>
            <a:spLocks noGrp="1"/>
          </p:cNvSpPr>
          <p:nvPr>
            <p:ph type="title" idx="4294967295"/>
          </p:nvPr>
        </p:nvSpPr>
        <p:spPr>
          <a:xfrm>
            <a:off x="392113" y="394970"/>
            <a:ext cx="11049000" cy="1295400"/>
          </a:xfrm>
        </p:spPr>
        <p:txBody>
          <a:bodyPr/>
          <a:lstStyle/>
          <a:p>
            <a:pPr algn="ctr"/>
            <a:r>
              <a:rPr lang="en-US" sz="4800" dirty="0">
                <a:latin typeface="Graphik Black" panose="020B0A03030202060203" pitchFamily="34" charset="0"/>
              </a:rPr>
              <a:t>“Millennials are not promiscuous;</a:t>
            </a:r>
            <a:br>
              <a:rPr lang="en-US" sz="4800" dirty="0">
                <a:latin typeface="Graphik Black" panose="020B0A03030202060203" pitchFamily="34" charset="0"/>
              </a:rPr>
            </a:br>
            <a:r>
              <a:rPr lang="en-US" sz="4800" dirty="0">
                <a:latin typeface="Graphik Black" panose="020B0A03030202060203" pitchFamily="34" charset="0"/>
              </a:rPr>
              <a:t>They are </a:t>
            </a:r>
            <a:r>
              <a:rPr lang="en-US" sz="4800" b="0" dirty="0">
                <a:latin typeface="Graphik Black" panose="020B0A03030202060203" pitchFamily="34" charset="0"/>
              </a:rPr>
              <a:t>polygamous”</a:t>
            </a:r>
            <a:br>
              <a:rPr lang="en-US" b="0" dirty="0"/>
            </a:br>
            <a:endParaRPr lang="en-US" b="0" dirty="0"/>
          </a:p>
        </p:txBody>
      </p:sp>
      <p:pic>
        <p:nvPicPr>
          <p:cNvPr id="6" name="Grafik 5">
            <a:extLst>
              <a:ext uri="{FF2B5EF4-FFF2-40B4-BE49-F238E27FC236}">
                <a16:creationId xmlns:a16="http://schemas.microsoft.com/office/drawing/2014/main" id="{2F1F2F03-BD39-4502-9BBF-9EAE1FDBE5F0}"/>
              </a:ext>
            </a:extLst>
          </p:cNvPr>
          <p:cNvPicPr>
            <a:picLocks noChangeAspect="1"/>
          </p:cNvPicPr>
          <p:nvPr/>
        </p:nvPicPr>
        <p:blipFill rotWithShape="1">
          <a:blip r:embed="rId4" cstate="screen">
            <a:alphaModFix amt="64000"/>
            <a:extLst>
              <a:ext uri="{28A0092B-C50C-407E-A947-70E740481C1C}">
                <a14:useLocalDpi xmlns:a14="http://schemas.microsoft.com/office/drawing/2010/main"/>
              </a:ext>
            </a:extLst>
          </a:blip>
          <a:srcRect l="15442" r="16540" b="45650"/>
          <a:stretch/>
        </p:blipFill>
        <p:spPr>
          <a:xfrm>
            <a:off x="12857" y="3224362"/>
            <a:ext cx="12191999" cy="3613797"/>
          </a:xfrm>
          <a:prstGeom prst="rect">
            <a:avLst/>
          </a:prstGeom>
        </p:spPr>
      </p:pic>
      <p:sp>
        <p:nvSpPr>
          <p:cNvPr id="7" name="TextBox 6">
            <a:extLst>
              <a:ext uri="{FF2B5EF4-FFF2-40B4-BE49-F238E27FC236}">
                <a16:creationId xmlns:a16="http://schemas.microsoft.com/office/drawing/2014/main" id="{CE1B95F8-070D-4278-A6DC-A85439F2AE16}"/>
              </a:ext>
            </a:extLst>
          </p:cNvPr>
          <p:cNvSpPr txBox="1"/>
          <p:nvPr/>
        </p:nvSpPr>
        <p:spPr>
          <a:xfrm>
            <a:off x="381001" y="5134799"/>
            <a:ext cx="11438754" cy="1031051"/>
          </a:xfrm>
          <a:prstGeom prst="rect">
            <a:avLst/>
          </a:prstGeom>
          <a:noFill/>
        </p:spPr>
        <p:txBody>
          <a:bodyPr wrap="square" lIns="0" tIns="0" rIns="0" bIns="45720" rtlCol="0">
            <a:spAutoFit/>
          </a:bodyPr>
          <a:lstStyle/>
          <a:p>
            <a:pPr marL="0" marR="0" lvl="0" indent="0" algn="ctr" defTabSz="914377" rtl="0" eaLnBrk="1" fontAlgn="auto" latinLnBrk="0" hangingPunct="1">
              <a:lnSpc>
                <a:spcPct val="8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Graphik"/>
                <a:ea typeface="+mn-ea"/>
                <a:cs typeface="+mn-cs"/>
              </a:rPr>
              <a:t>TODAY WINNING BRANDS EMBODY: </a:t>
            </a:r>
          </a:p>
          <a:p>
            <a:pPr marL="0" marR="0" lvl="0" indent="0" algn="ctr" defTabSz="914377" rtl="0" eaLnBrk="1" fontAlgn="auto" latinLnBrk="0" hangingPunct="1">
              <a:lnSpc>
                <a:spcPct val="8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Graphik"/>
                <a:ea typeface="+mn-ea"/>
                <a:cs typeface="+mn-cs"/>
              </a:rPr>
              <a:t>Authenticity, Agility, Relevance in the moment</a:t>
            </a:r>
          </a:p>
        </p:txBody>
      </p:sp>
      <p:sp>
        <p:nvSpPr>
          <p:cNvPr id="12" name="Fußzeilenplatzhalter 11">
            <a:extLst>
              <a:ext uri="{FF2B5EF4-FFF2-40B4-BE49-F238E27FC236}">
                <a16:creationId xmlns:a16="http://schemas.microsoft.com/office/drawing/2014/main" id="{09B8A726-3C2E-4020-BF10-31B488E3217E}"/>
              </a:ext>
            </a:extLst>
          </p:cNvPr>
          <p:cNvSpPr>
            <a:spLocks noGrp="1"/>
          </p:cNvSpPr>
          <p:nvPr>
            <p:ph type="ftr" sz="quarter" idx="3"/>
          </p:nvPr>
        </p:nvSpPr>
        <p:spPr/>
        <p:txBody>
          <a:bodyPr/>
          <a:lstStyle/>
          <a:p>
            <a:pPr marL="0" marR="0" lvl="0" indent="0" algn="l" defTabSz="1087106"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FFFFFF"/>
                </a:solidFill>
                <a:effectLst/>
                <a:uLnTx/>
                <a:uFillTx/>
                <a:latin typeface="Graphik" panose="020B0503030202060203" pitchFamily="34" charset="0"/>
                <a:ea typeface="+mn-ea"/>
                <a:cs typeface="+mn-cs"/>
                <a:sym typeface="Graphik" panose="020B0503030202060203" pitchFamily="34" charset="0"/>
              </a:rPr>
              <a:t>Copyright © 2019 Accenture All rights reserved.</a:t>
            </a:r>
          </a:p>
        </p:txBody>
      </p:sp>
      <p:sp>
        <p:nvSpPr>
          <p:cNvPr id="13" name="Foliennummernplatzhalter 12">
            <a:extLst>
              <a:ext uri="{FF2B5EF4-FFF2-40B4-BE49-F238E27FC236}">
                <a16:creationId xmlns:a16="http://schemas.microsoft.com/office/drawing/2014/main" id="{DAF73688-C61C-47B9-8FD7-185519DB9141}"/>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558541-60C9-42A2-8392-FF12533A6B7A}" type="slidenum">
              <a:rPr kumimoji="0" lang="en-US" sz="900" b="0" i="0" u="none" strike="noStrike" kern="1200" cap="none" spc="0" normalizeH="0" baseline="0" noProof="0" smtClean="0">
                <a:ln>
                  <a:noFill/>
                </a:ln>
                <a:solidFill>
                  <a:srgbClr val="FFFFFF"/>
                </a:solidFill>
                <a:effectLst/>
                <a:uLnTx/>
                <a:uFillTx/>
                <a:latin typeface="Graphik" panose="020B0503030202060203" pitchFamily="34" charset="0"/>
                <a:ea typeface="+mn-ea"/>
                <a:cs typeface="+mn-cs"/>
                <a:sym typeface="Graphik" panose="020B050303020206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900" b="0" i="0" u="none" strike="noStrike" kern="1200" cap="none" spc="0" normalizeH="0" baseline="0" noProof="0" dirty="0">
              <a:ln>
                <a:noFill/>
              </a:ln>
              <a:solidFill>
                <a:srgbClr val="FFFFFF"/>
              </a:solidFill>
              <a:effectLst/>
              <a:uLnTx/>
              <a:uFillTx/>
              <a:latin typeface="Graphik" panose="020B0503030202060203" pitchFamily="34" charset="0"/>
              <a:ea typeface="+mn-ea"/>
              <a:cs typeface="+mn-cs"/>
              <a:sym typeface="Graphik" panose="020B0503030202060203" pitchFamily="34" charset="0"/>
            </a:endParaRPr>
          </a:p>
        </p:txBody>
      </p:sp>
    </p:spTree>
    <p:extLst>
      <p:ext uri="{BB962C8B-B14F-4D97-AF65-F5344CB8AC3E}">
        <p14:creationId xmlns:p14="http://schemas.microsoft.com/office/powerpoint/2010/main" val="16488978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Grafik 20">
            <a:extLst>
              <a:ext uri="{FF2B5EF4-FFF2-40B4-BE49-F238E27FC236}">
                <a16:creationId xmlns:a16="http://schemas.microsoft.com/office/drawing/2014/main" id="{9FAEC2B3-EA06-4CA7-A888-7FC069C5F179}"/>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7018020" y="2362200"/>
            <a:ext cx="5173980" cy="4495800"/>
          </a:xfrm>
          <a:prstGeom prst="rect">
            <a:avLst/>
          </a:prstGeom>
        </p:spPr>
      </p:pic>
      <p:graphicFrame>
        <p:nvGraphicFramePr>
          <p:cNvPr id="18" name="Object 17" hidden="1">
            <a:extLst>
              <a:ext uri="{FF2B5EF4-FFF2-40B4-BE49-F238E27FC236}">
                <a16:creationId xmlns:a16="http://schemas.microsoft.com/office/drawing/2014/main" id="{85E5B2C6-5C06-42DC-A87F-51A2F2D8E132}"/>
              </a:ext>
            </a:extLst>
          </p:cNvPr>
          <p:cNvGraphicFramePr>
            <a:graphicFrameLocks noChangeAspect="1"/>
          </p:cNvGraphicFramePr>
          <p:nvPr>
            <p:custDataLst>
              <p:tags r:id="rId2"/>
            </p:custDataLst>
            <p:extLst>
              <p:ext uri="{D42A27DB-BD31-4B8C-83A1-F6EECF244321}">
                <p14:modId xmlns:p14="http://schemas.microsoft.com/office/powerpoint/2010/main" val="3357232284"/>
              </p:ext>
            </p:extLst>
          </p:nvPr>
        </p:nvGraphicFramePr>
        <p:xfrm>
          <a:off x="5379" y="1587"/>
          <a:ext cx="1588" cy="1588"/>
        </p:xfrm>
        <a:graphic>
          <a:graphicData uri="http://schemas.openxmlformats.org/presentationml/2006/ole">
            <mc:AlternateContent xmlns:mc="http://schemas.openxmlformats.org/markup-compatibility/2006">
              <mc:Choice xmlns:v="urn:schemas-microsoft-com:vml" Requires="v">
                <p:oleObj spid="_x0000_s56335" name="think-cell Slide" r:id="rId7" imgW="471" imgH="472" progId="TCLayout.ActiveDocument.1">
                  <p:embed/>
                </p:oleObj>
              </mc:Choice>
              <mc:Fallback>
                <p:oleObj name="think-cell Slide" r:id="rId7" imgW="471" imgH="472" progId="TCLayout.ActiveDocument.1">
                  <p:embed/>
                  <p:pic>
                    <p:nvPicPr>
                      <p:cNvPr id="18" name="Object 17" hidden="1">
                        <a:extLst>
                          <a:ext uri="{FF2B5EF4-FFF2-40B4-BE49-F238E27FC236}">
                            <a16:creationId xmlns:a16="http://schemas.microsoft.com/office/drawing/2014/main" id="{85E5B2C6-5C06-42DC-A87F-51A2F2D8E132}"/>
                          </a:ext>
                        </a:extLst>
                      </p:cNvPr>
                      <p:cNvPicPr/>
                      <p:nvPr/>
                    </p:nvPicPr>
                    <p:blipFill>
                      <a:blip r:embed="rId8"/>
                      <a:stretch>
                        <a:fillRect/>
                      </a:stretch>
                    </p:blipFill>
                    <p:spPr>
                      <a:xfrm>
                        <a:off x="5379" y="1587"/>
                        <a:ext cx="1588" cy="1588"/>
                      </a:xfrm>
                      <a:prstGeom prst="rect">
                        <a:avLst/>
                      </a:prstGeom>
                    </p:spPr>
                  </p:pic>
                </p:oleObj>
              </mc:Fallback>
            </mc:AlternateContent>
          </a:graphicData>
        </a:graphic>
      </p:graphicFrame>
      <p:sp>
        <p:nvSpPr>
          <p:cNvPr id="17" name="Rectangle 16" hidden="1">
            <a:extLst>
              <a:ext uri="{FF2B5EF4-FFF2-40B4-BE49-F238E27FC236}">
                <a16:creationId xmlns:a16="http://schemas.microsoft.com/office/drawing/2014/main" id="{CDAC170A-BEE5-42E2-9C87-65AB87C6BA52}"/>
              </a:ext>
            </a:extLst>
          </p:cNvPr>
          <p:cNvSpPr/>
          <p:nvPr>
            <p:custDataLst>
              <p:tags r:id="rId3"/>
            </p:custDataLst>
          </p:nvPr>
        </p:nvSpPr>
        <p:spPr>
          <a:xfrm>
            <a:off x="3792" y="1"/>
            <a:ext cx="158713" cy="158713"/>
          </a:xfrm>
          <a:prstGeom prst="rect">
            <a:avLst/>
          </a:prstGeom>
          <a:noFill/>
          <a:ln w="19050">
            <a:solidFill>
              <a:schemeClr val="accent1"/>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vert="horz" wrap="none" lIns="0" tIns="0" rIns="0" bIns="0" numCol="1" spcCol="0" rtlCol="0" anchor="ctr" anchorCtr="0">
            <a:noAutofit/>
          </a:bodyPr>
          <a:lstStyle/>
          <a:p>
            <a:pPr algn="ctr" defTabSz="914133">
              <a:lnSpc>
                <a:spcPct val="70000"/>
              </a:lnSpc>
              <a:spcBef>
                <a:spcPct val="0"/>
              </a:spcBef>
              <a:spcAft>
                <a:spcPct val="0"/>
              </a:spcAft>
              <a:defRPr/>
            </a:pPr>
            <a:endParaRPr kumimoji="0" lang="en-GB" sz="4000" u="none" strike="noStrike" kern="1200" cap="none" spc="0" normalizeH="0" noProof="0" dirty="0">
              <a:ln>
                <a:noFill/>
              </a:ln>
              <a:solidFill>
                <a:srgbClr val="000000"/>
              </a:solidFill>
              <a:effectLst/>
              <a:uLnTx/>
              <a:uFillTx/>
              <a:latin typeface="Graphik Black" panose="020B0A03030202060203" pitchFamily="34" charset="0"/>
              <a:ea typeface="+mj-ea"/>
              <a:cs typeface="+mj-cs"/>
              <a:sym typeface="Graphik Black" panose="020B0A03030202060203" pitchFamily="34" charset="0"/>
            </a:endParaRPr>
          </a:p>
        </p:txBody>
      </p:sp>
      <p:sp>
        <p:nvSpPr>
          <p:cNvPr id="2" name="Title 1">
            <a:extLst>
              <a:ext uri="{FF2B5EF4-FFF2-40B4-BE49-F238E27FC236}">
                <a16:creationId xmlns:a16="http://schemas.microsoft.com/office/drawing/2014/main" id="{BE86092A-35CC-4195-B88D-15E9CA47E368}"/>
              </a:ext>
            </a:extLst>
          </p:cNvPr>
          <p:cNvSpPr>
            <a:spLocks noGrp="1"/>
          </p:cNvSpPr>
          <p:nvPr>
            <p:ph type="title"/>
          </p:nvPr>
        </p:nvSpPr>
        <p:spPr/>
        <p:txBody>
          <a:bodyPr/>
          <a:lstStyle/>
          <a:p>
            <a:r>
              <a:rPr lang="en-GB" dirty="0"/>
              <a:t>consumers have new sources of influence on their purchase decisions</a:t>
            </a:r>
            <a:endParaRPr lang="en-US" dirty="0"/>
          </a:p>
        </p:txBody>
      </p:sp>
      <p:sp>
        <p:nvSpPr>
          <p:cNvPr id="5" name="Inhaltsplatzhalter 4">
            <a:extLst>
              <a:ext uri="{FF2B5EF4-FFF2-40B4-BE49-F238E27FC236}">
                <a16:creationId xmlns:a16="http://schemas.microsoft.com/office/drawing/2014/main" id="{D958D9A8-0102-4DEF-91F8-96016BE330A7}"/>
              </a:ext>
            </a:extLst>
          </p:cNvPr>
          <p:cNvSpPr>
            <a:spLocks noGrp="1"/>
          </p:cNvSpPr>
          <p:nvPr>
            <p:ph sz="quarter" idx="13"/>
          </p:nvPr>
        </p:nvSpPr>
        <p:spPr>
          <a:xfrm>
            <a:off x="381000" y="1808163"/>
            <a:ext cx="11430000" cy="4357687"/>
          </a:xfrm>
        </p:spPr>
        <p:txBody>
          <a:bodyPr/>
          <a:lstStyle/>
          <a:p>
            <a:r>
              <a:rPr lang="en-US" dirty="0">
                <a:solidFill>
                  <a:schemeClr val="accent1"/>
                </a:solidFill>
              </a:rPr>
              <a:t>How consumers decide what to buy</a:t>
            </a:r>
          </a:p>
          <a:p>
            <a:endParaRPr lang="de-DE" dirty="0"/>
          </a:p>
        </p:txBody>
      </p:sp>
      <p:graphicFrame>
        <p:nvGraphicFramePr>
          <p:cNvPr id="70" name="Chart 69">
            <a:extLst>
              <a:ext uri="{FF2B5EF4-FFF2-40B4-BE49-F238E27FC236}">
                <a16:creationId xmlns:a16="http://schemas.microsoft.com/office/drawing/2014/main" id="{020312B4-851F-4478-BB08-CF281BB4C98D}"/>
              </a:ext>
            </a:extLst>
          </p:cNvPr>
          <p:cNvGraphicFramePr/>
          <p:nvPr>
            <p:extLst/>
          </p:nvPr>
        </p:nvGraphicFramePr>
        <p:xfrm>
          <a:off x="94664" y="2095500"/>
          <a:ext cx="10276739" cy="4164984"/>
        </p:xfrm>
        <a:graphic>
          <a:graphicData uri="http://schemas.openxmlformats.org/drawingml/2006/chart">
            <c:chart xmlns:c="http://schemas.openxmlformats.org/drawingml/2006/chart" xmlns:r="http://schemas.openxmlformats.org/officeDocument/2006/relationships" r:id="rId9"/>
          </a:graphicData>
        </a:graphic>
      </p:graphicFrame>
      <p:sp>
        <p:nvSpPr>
          <p:cNvPr id="16" name="TextBox 15">
            <a:extLst>
              <a:ext uri="{FF2B5EF4-FFF2-40B4-BE49-F238E27FC236}">
                <a16:creationId xmlns:a16="http://schemas.microsoft.com/office/drawing/2014/main" id="{93D4A197-6DAC-424C-B4FE-FFAAB4FF87B9}"/>
              </a:ext>
            </a:extLst>
          </p:cNvPr>
          <p:cNvSpPr txBox="1"/>
          <p:nvPr/>
        </p:nvSpPr>
        <p:spPr>
          <a:xfrm>
            <a:off x="381000" y="2511526"/>
            <a:ext cx="2286000" cy="492443"/>
          </a:xfrm>
          <a:prstGeom prst="rect">
            <a:avLst/>
          </a:prstGeom>
          <a:noFill/>
        </p:spPr>
        <p:txBody>
          <a:bodyPr wrap="square" lIns="0" tIns="0" rIns="0" bIns="0" rtlCol="0">
            <a:spAutoFit/>
          </a:bodyPr>
          <a:lstStyle/>
          <a:p>
            <a:pPr marL="0" marR="0" lvl="0" indent="0" algn="r" defTabSz="914133"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000000"/>
                </a:solidFill>
                <a:effectLst/>
                <a:uLnTx/>
                <a:uFillTx/>
                <a:latin typeface="Graphik"/>
                <a:ea typeface="+mn-ea"/>
                <a:cs typeface="+mn-cs"/>
              </a:rPr>
              <a:t>TRADITIONAL MEDIA </a:t>
            </a:r>
            <a:br>
              <a:rPr kumimoji="0" lang="en-GB" sz="1600" b="1" i="0" u="none" strike="noStrike" kern="1200" cap="none" spc="0" normalizeH="0" baseline="0" noProof="0" dirty="0">
                <a:ln>
                  <a:noFill/>
                </a:ln>
                <a:solidFill>
                  <a:srgbClr val="000000"/>
                </a:solidFill>
                <a:effectLst/>
                <a:uLnTx/>
                <a:uFillTx/>
                <a:latin typeface="Graphik"/>
                <a:ea typeface="+mn-ea"/>
                <a:cs typeface="+mn-cs"/>
              </a:rPr>
            </a:br>
            <a:r>
              <a:rPr kumimoji="0" lang="en-GB" sz="1600" b="1" i="0" u="none" strike="noStrike" kern="1200" cap="none" spc="0" normalizeH="0" baseline="0" noProof="0" dirty="0">
                <a:ln>
                  <a:noFill/>
                </a:ln>
                <a:solidFill>
                  <a:srgbClr val="000000"/>
                </a:solidFill>
                <a:effectLst/>
                <a:uLnTx/>
                <a:uFillTx/>
                <a:latin typeface="Graphik"/>
                <a:ea typeface="+mn-ea"/>
                <a:cs typeface="+mn-cs"/>
              </a:rPr>
              <a:t>(TV, PRINT, RADIO)</a:t>
            </a:r>
          </a:p>
        </p:txBody>
      </p:sp>
      <p:sp>
        <p:nvSpPr>
          <p:cNvPr id="71" name="TextBox 70">
            <a:extLst>
              <a:ext uri="{FF2B5EF4-FFF2-40B4-BE49-F238E27FC236}">
                <a16:creationId xmlns:a16="http://schemas.microsoft.com/office/drawing/2014/main" id="{B2148BBA-3998-44C1-A633-A455C25697E0}"/>
              </a:ext>
            </a:extLst>
          </p:cNvPr>
          <p:cNvSpPr txBox="1"/>
          <p:nvPr/>
        </p:nvSpPr>
        <p:spPr>
          <a:xfrm>
            <a:off x="381000" y="3884049"/>
            <a:ext cx="2114550" cy="246221"/>
          </a:xfrm>
          <a:prstGeom prst="rect">
            <a:avLst/>
          </a:prstGeom>
          <a:noFill/>
        </p:spPr>
        <p:txBody>
          <a:bodyPr wrap="square" lIns="0" tIns="0" rIns="0" bIns="0" rtlCol="0">
            <a:spAutoFit/>
          </a:bodyPr>
          <a:lstStyle/>
          <a:p>
            <a:pPr marL="0" marR="0" lvl="0" indent="0" algn="r" defTabSz="914133"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000000"/>
                </a:solidFill>
                <a:effectLst/>
                <a:uLnTx/>
                <a:uFillTx/>
                <a:latin typeface="Graphik"/>
                <a:ea typeface="+mn-ea"/>
                <a:cs typeface="+mn-cs"/>
              </a:rPr>
              <a:t>FRIENDS &amp; FAMILY</a:t>
            </a:r>
          </a:p>
        </p:txBody>
      </p:sp>
      <p:sp>
        <p:nvSpPr>
          <p:cNvPr id="72" name="TextBox 71">
            <a:extLst>
              <a:ext uri="{FF2B5EF4-FFF2-40B4-BE49-F238E27FC236}">
                <a16:creationId xmlns:a16="http://schemas.microsoft.com/office/drawing/2014/main" id="{02CF3CB4-43B5-48F3-8DBD-471500BBEB17}"/>
              </a:ext>
            </a:extLst>
          </p:cNvPr>
          <p:cNvSpPr txBox="1"/>
          <p:nvPr/>
        </p:nvSpPr>
        <p:spPr>
          <a:xfrm>
            <a:off x="381000" y="5010350"/>
            <a:ext cx="2114550" cy="492443"/>
          </a:xfrm>
          <a:prstGeom prst="rect">
            <a:avLst/>
          </a:prstGeom>
          <a:noFill/>
        </p:spPr>
        <p:txBody>
          <a:bodyPr wrap="square" lIns="0" tIns="0" rIns="0" bIns="0" rtlCol="0">
            <a:spAutoFit/>
          </a:bodyPr>
          <a:lstStyle/>
          <a:p>
            <a:pPr marL="0" marR="0" lvl="0" indent="0" algn="r" defTabSz="914133"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000000"/>
                </a:solidFill>
                <a:effectLst/>
                <a:uLnTx/>
                <a:uFillTx/>
                <a:latin typeface="Graphik"/>
                <a:ea typeface="+mn-ea"/>
                <a:cs typeface="+mn-cs"/>
              </a:rPr>
              <a:t>INFLUENCERS &amp; BLOGGERS</a:t>
            </a:r>
          </a:p>
        </p:txBody>
      </p:sp>
      <p:sp>
        <p:nvSpPr>
          <p:cNvPr id="11" name="Fußzeilenplatzhalter 10">
            <a:extLst>
              <a:ext uri="{FF2B5EF4-FFF2-40B4-BE49-F238E27FC236}">
                <a16:creationId xmlns:a16="http://schemas.microsoft.com/office/drawing/2014/main" id="{5F5AEDA0-FADC-48CF-BBEC-AD064FBADA4C}"/>
              </a:ext>
            </a:extLst>
          </p:cNvPr>
          <p:cNvSpPr>
            <a:spLocks noGrp="1"/>
          </p:cNvSpPr>
          <p:nvPr>
            <p:ph type="ftr" sz="quarter" idx="3"/>
          </p:nvPr>
        </p:nvSpPr>
        <p:spPr/>
        <p:txBody>
          <a:bodyPr/>
          <a:lstStyle/>
          <a:p>
            <a:pPr marL="0" marR="0" lvl="0" indent="0" algn="l" defTabSz="1087106"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919191"/>
                </a:solidFill>
                <a:effectLst/>
                <a:uLnTx/>
                <a:uFillTx/>
                <a:latin typeface="Graphik" panose="020B0503030202060203" pitchFamily="34" charset="0"/>
                <a:ea typeface="+mn-ea"/>
                <a:cs typeface="+mn-cs"/>
                <a:sym typeface="Graphik" panose="020B0503030202060203" pitchFamily="34" charset="0"/>
              </a:rPr>
              <a:t>Copyright © 2019 Accenture All rights reserved.</a:t>
            </a:r>
          </a:p>
        </p:txBody>
      </p:sp>
      <p:sp>
        <p:nvSpPr>
          <p:cNvPr id="13" name="Foliennummernplatzhalter 12">
            <a:extLst>
              <a:ext uri="{FF2B5EF4-FFF2-40B4-BE49-F238E27FC236}">
                <a16:creationId xmlns:a16="http://schemas.microsoft.com/office/drawing/2014/main" id="{E64ABFB4-5B47-4A0C-B1E5-20F84DAB2DF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558541-60C9-42A2-8392-FF12533A6B7A}" type="slidenum">
              <a:rPr kumimoji="0" lang="en-US" sz="900" b="0" i="0" u="none" strike="noStrike" kern="1200" cap="none" spc="0" normalizeH="0" baseline="0" noProof="0" smtClean="0">
                <a:ln>
                  <a:noFill/>
                </a:ln>
                <a:solidFill>
                  <a:srgbClr val="FFFFFF"/>
                </a:solidFill>
                <a:effectLst/>
                <a:uLnTx/>
                <a:uFillTx/>
                <a:latin typeface="Graphik" panose="020B0503030202060203" pitchFamily="34" charset="0"/>
                <a:ea typeface="+mn-ea"/>
                <a:cs typeface="+mn-cs"/>
                <a:sym typeface="Graphik" panose="020B050303020206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900" b="0" i="0" u="none" strike="noStrike" kern="1200" cap="none" spc="0" normalizeH="0" baseline="0" noProof="0" dirty="0">
              <a:ln>
                <a:noFill/>
              </a:ln>
              <a:solidFill>
                <a:srgbClr val="FFFFFF"/>
              </a:solidFill>
              <a:effectLst/>
              <a:uLnTx/>
              <a:uFillTx/>
              <a:latin typeface="Graphik" panose="020B0503030202060203" pitchFamily="34" charset="0"/>
              <a:ea typeface="+mn-ea"/>
              <a:cs typeface="+mn-cs"/>
              <a:sym typeface="Graphik" panose="020B0503030202060203" pitchFamily="34" charset="0"/>
            </a:endParaRPr>
          </a:p>
        </p:txBody>
      </p:sp>
      <p:sp>
        <p:nvSpPr>
          <p:cNvPr id="14" name="Rectangle 4">
            <a:extLst>
              <a:ext uri="{FF2B5EF4-FFF2-40B4-BE49-F238E27FC236}">
                <a16:creationId xmlns:a16="http://schemas.microsoft.com/office/drawing/2014/main" id="{F214D703-480F-4944-872E-1157A30513FD}"/>
              </a:ext>
            </a:extLst>
          </p:cNvPr>
          <p:cNvSpPr/>
          <p:nvPr/>
        </p:nvSpPr>
        <p:spPr>
          <a:xfrm>
            <a:off x="3229442" y="6374055"/>
            <a:ext cx="2904962" cy="215444"/>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Source: Accenture Global </a:t>
            </a:r>
            <a:r>
              <a:rPr kumimoji="0" lang="en-US" sz="800" b="0" i="0" u="none" strike="noStrike" kern="1200" cap="none" spc="0" normalizeH="0" baseline="0" noProof="0" dirty="0">
                <a:ln>
                  <a:noFill/>
                </a:ln>
                <a:solidFill>
                  <a:prstClr val="black"/>
                </a:solidFill>
                <a:effectLst/>
                <a:uLnTx/>
                <a:uFillTx/>
                <a:latin typeface="Graphik"/>
                <a:ea typeface="Calibri" panose="020F0502020204030204" pitchFamily="34" charset="0"/>
                <a:cs typeface="Arial" panose="020B0604020202020204" pitchFamily="34" charset="0"/>
              </a:rPr>
              <a:t>Customer</a:t>
            </a:r>
            <a:r>
              <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Journey Survey 2016</a:t>
            </a:r>
            <a:endParaRPr kumimoji="0" lang="en-GB"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7895833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Title 1">
            <a:extLst>
              <a:ext uri="{FF2B5EF4-FFF2-40B4-BE49-F238E27FC236}">
                <a16:creationId xmlns:a16="http://schemas.microsoft.com/office/drawing/2014/main" id="{A36331DE-B290-429F-A05D-D77EB324A131}"/>
              </a:ext>
            </a:extLst>
          </p:cNvPr>
          <p:cNvSpPr>
            <a:spLocks noGrp="1"/>
          </p:cNvSpPr>
          <p:nvPr>
            <p:ph type="title"/>
          </p:nvPr>
        </p:nvSpPr>
        <p:spPr>
          <a:xfrm>
            <a:off x="381000" y="381001"/>
            <a:ext cx="11430000" cy="1295401"/>
          </a:xfrm>
        </p:spPr>
        <p:txBody>
          <a:bodyPr/>
          <a:lstStyle/>
          <a:p>
            <a:r>
              <a:rPr lang="en-GB" dirty="0"/>
              <a:t>The offer…they are looking for more than product… value, experience, service</a:t>
            </a:r>
            <a:endParaRPr lang="en-US" dirty="0"/>
          </a:p>
        </p:txBody>
      </p:sp>
      <p:sp>
        <p:nvSpPr>
          <p:cNvPr id="2" name="Footer Placeholder 1">
            <a:extLst>
              <a:ext uri="{FF2B5EF4-FFF2-40B4-BE49-F238E27FC236}">
                <a16:creationId xmlns:a16="http://schemas.microsoft.com/office/drawing/2014/main" id="{56F3AC72-6E34-438F-9317-F3A7A0A0A0E6}"/>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919191"/>
                </a:solidFill>
                <a:effectLst/>
                <a:uLnTx/>
                <a:uFillTx/>
                <a:latin typeface="Graphik" panose="020B0503030202060203" pitchFamily="34" charset="0"/>
                <a:ea typeface="+mn-ea"/>
                <a:cs typeface="+mn-cs"/>
                <a:sym typeface="Graphik" panose="020B0503030202060203" pitchFamily="34" charset="0"/>
              </a:rPr>
              <a:t>Copyright © 2019 Accenture All rights reserved.</a:t>
            </a:r>
            <a:endParaRPr kumimoji="0" lang="en-AU" sz="900" b="0" i="0" u="none" strike="noStrike" kern="1200" cap="none" spc="0" normalizeH="0" baseline="0" noProof="0" dirty="0">
              <a:ln>
                <a:noFill/>
              </a:ln>
              <a:solidFill>
                <a:srgbClr val="919191"/>
              </a:solidFill>
              <a:effectLst/>
              <a:uLnTx/>
              <a:uFillTx/>
              <a:latin typeface="Graphik" panose="020B0503030202060203" pitchFamily="34" charset="0"/>
              <a:ea typeface="+mn-ea"/>
              <a:cs typeface="+mn-cs"/>
              <a:sym typeface="Graphik" panose="020B0503030202060203" pitchFamily="34" charset="0"/>
            </a:endParaRPr>
          </a:p>
        </p:txBody>
      </p:sp>
      <p:sp>
        <p:nvSpPr>
          <p:cNvPr id="107" name="Textfeld 106">
            <a:extLst>
              <a:ext uri="{FF2B5EF4-FFF2-40B4-BE49-F238E27FC236}">
                <a16:creationId xmlns:a16="http://schemas.microsoft.com/office/drawing/2014/main" id="{7C094A56-970A-4ED8-B7BC-82FFB25A117F}"/>
              </a:ext>
            </a:extLst>
          </p:cNvPr>
          <p:cNvSpPr txBox="1"/>
          <p:nvPr/>
        </p:nvSpPr>
        <p:spPr>
          <a:xfrm>
            <a:off x="3137364" y="6424164"/>
            <a:ext cx="11430000" cy="123111"/>
          </a:xfrm>
          <a:prstGeom prst="rect">
            <a:avLst/>
          </a:prstGeom>
          <a:noFill/>
        </p:spPr>
        <p:txBody>
          <a:bodyPr vert="horz" wrap="square" lIns="0" tIns="0" rIns="0" bIns="0" rtlCol="0" anchor="b" anchorCtr="0">
            <a:spAutoFit/>
          </a:bodyPr>
          <a:lstStyle/>
          <a:p>
            <a:pPr marL="292100" marR="0" lvl="0" indent="-292100" algn="l" defTabSz="914400" rtl="0" eaLnBrk="1" fontAlgn="auto" latinLnBrk="0" hangingPunct="1">
              <a:lnSpc>
                <a:spcPct val="100000"/>
              </a:lnSpc>
              <a:spcBef>
                <a:spcPts val="0"/>
              </a:spcBef>
              <a:spcAft>
                <a:spcPts val="0"/>
              </a:spcAft>
              <a:buClrTx/>
              <a:buSzTx/>
              <a:buFontTx/>
              <a:buNone/>
              <a:tabLst>
                <a:tab pos="190500" algn="r"/>
                <a:tab pos="292100" algn="l"/>
              </a:tabLst>
              <a:defRPr/>
            </a:pPr>
            <a:r>
              <a:rPr kumimoji="0" lang="en-US" sz="800" b="0" i="0" u="none" strike="noStrike" kern="1200" cap="none" spc="0" normalizeH="0" baseline="0" noProof="0" dirty="0">
                <a:ln>
                  <a:noFill/>
                </a:ln>
                <a:solidFill>
                  <a:srgbClr val="5A5A5A"/>
                </a:solidFill>
                <a:effectLst/>
                <a:uLnTx/>
                <a:uFillTx/>
                <a:latin typeface="Graphik"/>
                <a:ea typeface="+mn-ea"/>
                <a:cs typeface="+mn-cs"/>
              </a:rPr>
              <a:t>Source: Accenture Research analysis, CB Insights, Capital IQ</a:t>
            </a:r>
          </a:p>
        </p:txBody>
      </p:sp>
      <p:sp>
        <p:nvSpPr>
          <p:cNvPr id="108" name="Rounded Rectangle 36">
            <a:extLst>
              <a:ext uri="{FF2B5EF4-FFF2-40B4-BE49-F238E27FC236}">
                <a16:creationId xmlns:a16="http://schemas.microsoft.com/office/drawing/2014/main" id="{5967FFCD-C983-4333-86CA-D0DE2938F0F3}"/>
              </a:ext>
            </a:extLst>
          </p:cNvPr>
          <p:cNvSpPr/>
          <p:nvPr/>
        </p:nvSpPr>
        <p:spPr>
          <a:xfrm>
            <a:off x="380999" y="1726089"/>
            <a:ext cx="3405481" cy="369332"/>
          </a:xfrm>
          <a:prstGeom prst="rect">
            <a:avLst/>
          </a:prstGeom>
          <a:noFill/>
          <a:ln w="19050" cap="flat" cmpd="sng" algn="ctr">
            <a:noFill/>
            <a:prstDash val="sysDot"/>
            <a:miter lim="800000"/>
          </a:ln>
          <a:effectLst>
            <a:outerShdw sx="0" sy="0" rotWithShape="0">
              <a:scrgbClr r="0" g="0" b="0"/>
            </a:outerShdw>
          </a:effectLst>
          <a:extLst>
            <a:ext uri="{31F19639-BCED-4A60-ADC4-E9642A236FB7}">
              <a14:hiddenScene3d xmlns:a14="http://schemas.microsoft.com/office/drawing/2010/main">
                <a:camera prst="orthographicFront"/>
                <a:lightRig rig="threePt" dir="t"/>
              </a14:hiddenScene3d>
            </a:ext>
            <a:ext uri="{E45631CC-5BF2-4C18-A39C-3461C7D3F71A}">
              <a14:hiddenSp3d xmlns:a14="http://schemas.microsoft.com/office/drawing/2010/main">
                <a:bevelT w="0" h="0"/>
                <a:bevelB w="0" h="0"/>
              </a14:hiddenSp3d>
            </a:ext>
          </a:extLst>
        </p:spPr>
        <p:txBody>
          <a:bodyPr vert="horz" wrap="square" lIns="0" tIns="0" rIns="0" bIns="0" rtlCol="0" anchor="t" anchorCtr="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w="0"/>
                <a:solidFill>
                  <a:srgbClr val="A100FF"/>
                </a:solidFill>
                <a:effectLst/>
                <a:uLnTx/>
                <a:uFillTx/>
                <a:latin typeface="Graphik Black"/>
                <a:ea typeface="+mn-ea"/>
                <a:cs typeface="Arial" charset="0"/>
              </a:rPr>
              <a:t>HEALTH &amp; WELLNESS</a:t>
            </a:r>
          </a:p>
        </p:txBody>
      </p:sp>
      <p:sp>
        <p:nvSpPr>
          <p:cNvPr id="109" name="Rounded Rectangle 36">
            <a:extLst>
              <a:ext uri="{FF2B5EF4-FFF2-40B4-BE49-F238E27FC236}">
                <a16:creationId xmlns:a16="http://schemas.microsoft.com/office/drawing/2014/main" id="{487A1263-3B93-4BDE-9EF2-B58E1AE62648}"/>
              </a:ext>
            </a:extLst>
          </p:cNvPr>
          <p:cNvSpPr/>
          <p:nvPr/>
        </p:nvSpPr>
        <p:spPr>
          <a:xfrm>
            <a:off x="8181678" y="1726089"/>
            <a:ext cx="3629322" cy="369332"/>
          </a:xfrm>
          <a:prstGeom prst="rect">
            <a:avLst/>
          </a:prstGeom>
          <a:noFill/>
          <a:ln w="19050" cap="flat" cmpd="sng" algn="ctr">
            <a:noFill/>
            <a:prstDash val="sysDot"/>
            <a:miter lim="800000"/>
          </a:ln>
          <a:effectLst>
            <a:outerShdw sx="0" sy="0" rotWithShape="0">
              <a:scrgbClr r="0" g="0" b="0"/>
            </a:outerShdw>
          </a:effectLst>
          <a:extLst>
            <a:ext uri="{31F19639-BCED-4A60-ADC4-E9642A236FB7}">
              <a14:hiddenScene3d xmlns:a14="http://schemas.microsoft.com/office/drawing/2010/main">
                <a:camera prst="orthographicFront"/>
                <a:lightRig rig="threePt" dir="t"/>
              </a14:hiddenScene3d>
            </a:ext>
            <a:ext uri="{E45631CC-5BF2-4C18-A39C-3461C7D3F71A}">
              <a14:hiddenSp3d xmlns:a14="http://schemas.microsoft.com/office/drawing/2010/main">
                <a:bevelT w="0" h="0"/>
                <a:bevelB w="0" h="0"/>
              </a14:hiddenSp3d>
            </a:ext>
          </a:extLst>
        </p:spPr>
        <p:txBody>
          <a:bodyPr vert="horz" wrap="square" lIns="0" tIns="0" rIns="0" bIns="0" rtlCol="0" anchor="t" anchorCtr="0">
            <a:spAutoFit/>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w="0"/>
                <a:solidFill>
                  <a:srgbClr val="A100FF"/>
                </a:solidFill>
                <a:effectLst/>
                <a:uLnTx/>
                <a:uFillTx/>
                <a:latin typeface="Graphik Black"/>
                <a:ea typeface="+mn-ea"/>
                <a:cs typeface="Arial" charset="0"/>
              </a:rPr>
              <a:t>PERSONAL DISCOVERY</a:t>
            </a:r>
          </a:p>
        </p:txBody>
      </p:sp>
      <p:sp>
        <p:nvSpPr>
          <p:cNvPr id="110" name="Rounded Rectangle 36">
            <a:extLst>
              <a:ext uri="{FF2B5EF4-FFF2-40B4-BE49-F238E27FC236}">
                <a16:creationId xmlns:a16="http://schemas.microsoft.com/office/drawing/2014/main" id="{A2D829AA-8BC1-470A-B496-8C4B42BF17E8}"/>
              </a:ext>
            </a:extLst>
          </p:cNvPr>
          <p:cNvSpPr/>
          <p:nvPr/>
        </p:nvSpPr>
        <p:spPr>
          <a:xfrm>
            <a:off x="381000" y="5806519"/>
            <a:ext cx="2552455" cy="369332"/>
          </a:xfrm>
          <a:prstGeom prst="rect">
            <a:avLst/>
          </a:prstGeom>
          <a:noFill/>
          <a:ln w="19050" cap="flat" cmpd="sng" algn="ctr">
            <a:noFill/>
            <a:prstDash val="sysDot"/>
            <a:miter lim="800000"/>
          </a:ln>
          <a:effectLst>
            <a:outerShdw sx="0" sy="0" rotWithShape="0">
              <a:scrgbClr r="0" g="0" b="0"/>
            </a:outerShdw>
          </a:effectLst>
          <a:extLst>
            <a:ext uri="{31F19639-BCED-4A60-ADC4-E9642A236FB7}">
              <a14:hiddenScene3d xmlns:a14="http://schemas.microsoft.com/office/drawing/2010/main">
                <a:camera prst="orthographicFront"/>
                <a:lightRig rig="threePt" dir="t"/>
              </a14:hiddenScene3d>
            </a:ext>
            <a:ext uri="{E45631CC-5BF2-4C18-A39C-3461C7D3F71A}">
              <a14:hiddenSp3d xmlns:a14="http://schemas.microsoft.com/office/drawing/2010/main">
                <a:bevelT w="0" h="0"/>
                <a:bevelB w="0" h="0"/>
              </a14:hiddenSp3d>
            </a:ext>
          </a:extLst>
        </p:spPr>
        <p:txBody>
          <a:bodyPr vert="horz" wrap="square" lIns="0" tIns="0" rIns="0" bIns="0" rtlCol="0" anchor="b" anchorCtr="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w="0"/>
                <a:solidFill>
                  <a:srgbClr val="A100FF"/>
                </a:solidFill>
                <a:effectLst/>
                <a:uLnTx/>
                <a:uFillTx/>
                <a:latin typeface="Graphik Black"/>
                <a:ea typeface="+mn-ea"/>
                <a:cs typeface="Arial" charset="0"/>
              </a:rPr>
              <a:t>CONVENIENCE</a:t>
            </a:r>
          </a:p>
        </p:txBody>
      </p:sp>
      <p:sp>
        <p:nvSpPr>
          <p:cNvPr id="111" name="Rounded Rectangle 36">
            <a:extLst>
              <a:ext uri="{FF2B5EF4-FFF2-40B4-BE49-F238E27FC236}">
                <a16:creationId xmlns:a16="http://schemas.microsoft.com/office/drawing/2014/main" id="{BC807F5B-B98C-40C1-A52D-EBFEA94FC60D}"/>
              </a:ext>
            </a:extLst>
          </p:cNvPr>
          <p:cNvSpPr/>
          <p:nvPr/>
        </p:nvSpPr>
        <p:spPr>
          <a:xfrm>
            <a:off x="9787331" y="5806519"/>
            <a:ext cx="2023669" cy="369332"/>
          </a:xfrm>
          <a:prstGeom prst="rect">
            <a:avLst/>
          </a:prstGeom>
          <a:noFill/>
          <a:ln w="19050" cap="flat" cmpd="sng" algn="ctr">
            <a:noFill/>
            <a:prstDash val="sysDot"/>
            <a:miter lim="800000"/>
          </a:ln>
          <a:effectLst>
            <a:outerShdw sx="0" sy="0" rotWithShape="0">
              <a:scrgbClr r="0" g="0" b="0"/>
            </a:outerShdw>
          </a:effectLst>
          <a:extLst>
            <a:ext uri="{31F19639-BCED-4A60-ADC4-E9642A236FB7}">
              <a14:hiddenScene3d xmlns:a14="http://schemas.microsoft.com/office/drawing/2010/main">
                <a:camera prst="orthographicFront"/>
                <a:lightRig rig="threePt" dir="t"/>
              </a14:hiddenScene3d>
            </a:ext>
            <a:ext uri="{E45631CC-5BF2-4C18-A39C-3461C7D3F71A}">
              <a14:hiddenSp3d xmlns:a14="http://schemas.microsoft.com/office/drawing/2010/main">
                <a:bevelT w="0" h="0"/>
                <a:bevelB w="0" h="0"/>
              </a14:hiddenSp3d>
            </a:ext>
          </a:extLst>
        </p:spPr>
        <p:txBody>
          <a:bodyPr vert="horz" wrap="square" lIns="0" tIns="0" rIns="0" bIns="0" rtlCol="0" anchor="b" anchorCtr="0">
            <a:spAutoFit/>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w="0"/>
                <a:solidFill>
                  <a:srgbClr val="A100FF"/>
                </a:solidFill>
                <a:effectLst/>
                <a:uLnTx/>
                <a:uFillTx/>
                <a:latin typeface="Graphik Black"/>
                <a:ea typeface="+mn-ea"/>
                <a:cs typeface="Arial" charset="0"/>
              </a:rPr>
              <a:t>EXPERIENCE</a:t>
            </a:r>
          </a:p>
        </p:txBody>
      </p:sp>
      <p:sp>
        <p:nvSpPr>
          <p:cNvPr id="122" name="Rounded Rectangle 36">
            <a:extLst>
              <a:ext uri="{FF2B5EF4-FFF2-40B4-BE49-F238E27FC236}">
                <a16:creationId xmlns:a16="http://schemas.microsoft.com/office/drawing/2014/main" id="{401850C7-05E8-4506-8D38-6FEE788F8E36}"/>
              </a:ext>
            </a:extLst>
          </p:cNvPr>
          <p:cNvSpPr/>
          <p:nvPr/>
        </p:nvSpPr>
        <p:spPr>
          <a:xfrm>
            <a:off x="381000" y="2218075"/>
            <a:ext cx="3674521" cy="642403"/>
          </a:xfrm>
          <a:prstGeom prst="rect">
            <a:avLst/>
          </a:prstGeom>
          <a:noFill/>
          <a:ln w="19050" cap="flat" cmpd="sng" algn="ctr">
            <a:noFill/>
            <a:prstDash val="sysDot"/>
            <a:miter lim="800000"/>
          </a:ln>
          <a:effectLst/>
        </p:spPr>
        <p:txBody>
          <a:bodyPr lIns="36000" tIns="0" rIns="36000" bIns="0" rtlCol="0" anchor="t" anchorCtr="0"/>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Graphik Black"/>
                <a:ea typeface="+mn-ea"/>
                <a:cs typeface="Arial" charset="0"/>
              </a:rPr>
              <a:t>Farm to Fork/ Face</a:t>
            </a:r>
          </a:p>
        </p:txBody>
      </p:sp>
      <p:pic>
        <p:nvPicPr>
          <p:cNvPr id="134" name="Picture 45" descr="Image result for SW basics logo">
            <a:extLst>
              <a:ext uri="{FF2B5EF4-FFF2-40B4-BE49-F238E27FC236}">
                <a16:creationId xmlns:a16="http://schemas.microsoft.com/office/drawing/2014/main" id="{4B3AD895-2271-41E1-9F65-2AA7125F224C}"/>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170969" y="2274752"/>
            <a:ext cx="691909" cy="264522"/>
          </a:xfrm>
          <a:prstGeom prst="rect">
            <a:avLst/>
          </a:prstGeom>
          <a:noFill/>
          <a:extLst>
            <a:ext uri="{909E8E84-426E-40DD-AFC4-6F175D3DCCD1}">
              <a14:hiddenFill xmlns:a14="http://schemas.microsoft.com/office/drawing/2010/main">
                <a:solidFill>
                  <a:srgbClr val="FFFFFF"/>
                </a:solidFill>
              </a14:hiddenFill>
            </a:ext>
          </a:extLst>
        </p:spPr>
      </p:pic>
      <p:pic>
        <p:nvPicPr>
          <p:cNvPr id="135" name="Picture 21">
            <a:extLst>
              <a:ext uri="{FF2B5EF4-FFF2-40B4-BE49-F238E27FC236}">
                <a16:creationId xmlns:a16="http://schemas.microsoft.com/office/drawing/2014/main" id="{3B78236C-F207-404B-942D-59B6909A622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933458" y="2517631"/>
            <a:ext cx="929420" cy="231019"/>
          </a:xfrm>
          <a:prstGeom prst="rect">
            <a:avLst/>
          </a:prstGeom>
        </p:spPr>
      </p:pic>
      <p:pic>
        <p:nvPicPr>
          <p:cNvPr id="136" name="Picture 22">
            <a:extLst>
              <a:ext uri="{FF2B5EF4-FFF2-40B4-BE49-F238E27FC236}">
                <a16:creationId xmlns:a16="http://schemas.microsoft.com/office/drawing/2014/main" id="{890D183F-ADA5-42C8-9F78-0FD8086A202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265842" y="2508237"/>
            <a:ext cx="424423" cy="249806"/>
          </a:xfrm>
          <a:prstGeom prst="rect">
            <a:avLst/>
          </a:prstGeom>
        </p:spPr>
      </p:pic>
      <p:pic>
        <p:nvPicPr>
          <p:cNvPr id="137" name="Picture 23">
            <a:extLst>
              <a:ext uri="{FF2B5EF4-FFF2-40B4-BE49-F238E27FC236}">
                <a16:creationId xmlns:a16="http://schemas.microsoft.com/office/drawing/2014/main" id="{E9605B64-EB64-4303-97E9-470C509F3F5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30871" y="2414746"/>
            <a:ext cx="372658" cy="436788"/>
          </a:xfrm>
          <a:prstGeom prst="rect">
            <a:avLst/>
          </a:prstGeom>
        </p:spPr>
      </p:pic>
      <p:pic>
        <p:nvPicPr>
          <p:cNvPr id="138" name="Picture 24">
            <a:extLst>
              <a:ext uri="{FF2B5EF4-FFF2-40B4-BE49-F238E27FC236}">
                <a16:creationId xmlns:a16="http://schemas.microsoft.com/office/drawing/2014/main" id="{2E40C04E-8479-4860-B260-F0D1F295FB79}"/>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46722" y="2428839"/>
            <a:ext cx="437283" cy="408603"/>
          </a:xfrm>
          <a:prstGeom prst="rect">
            <a:avLst/>
          </a:prstGeom>
        </p:spPr>
      </p:pic>
      <p:pic>
        <p:nvPicPr>
          <p:cNvPr id="139" name="Picture 67" descr="Farm To People | Small-Batch, Artisanal Food and Gift Market">
            <a:extLst>
              <a:ext uri="{FF2B5EF4-FFF2-40B4-BE49-F238E27FC236}">
                <a16:creationId xmlns:a16="http://schemas.microsoft.com/office/drawing/2014/main" id="{516ACF9D-6373-4F22-B8F3-5FDC65A0D4A8}"/>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1727197" y="2516006"/>
            <a:ext cx="295453" cy="234269"/>
          </a:xfrm>
          <a:prstGeom prst="rect">
            <a:avLst/>
          </a:prstGeom>
          <a:noFill/>
          <a:extLst>
            <a:ext uri="{909E8E84-426E-40DD-AFC4-6F175D3DCCD1}">
              <a14:hiddenFill xmlns:a14="http://schemas.microsoft.com/office/drawing/2010/main">
                <a:solidFill>
                  <a:srgbClr val="FFFFFF"/>
                </a:solidFill>
              </a14:hiddenFill>
            </a:ext>
          </a:extLst>
        </p:spPr>
      </p:pic>
      <p:sp>
        <p:nvSpPr>
          <p:cNvPr id="125" name="Rounded Rectangle 36">
            <a:extLst>
              <a:ext uri="{FF2B5EF4-FFF2-40B4-BE49-F238E27FC236}">
                <a16:creationId xmlns:a16="http://schemas.microsoft.com/office/drawing/2014/main" id="{006F1DFF-D526-4FC4-A12D-3A7B779A564F}"/>
              </a:ext>
            </a:extLst>
          </p:cNvPr>
          <p:cNvSpPr/>
          <p:nvPr/>
        </p:nvSpPr>
        <p:spPr>
          <a:xfrm>
            <a:off x="381000" y="2945694"/>
            <a:ext cx="3674521" cy="642403"/>
          </a:xfrm>
          <a:prstGeom prst="rect">
            <a:avLst/>
          </a:prstGeom>
          <a:noFill/>
          <a:ln w="19050" cap="flat" cmpd="sng" algn="ctr">
            <a:noFill/>
            <a:prstDash val="sysDot"/>
            <a:miter lim="800000"/>
          </a:ln>
          <a:effectLst/>
        </p:spPr>
        <p:txBody>
          <a:bodyPr lIns="36000" tIns="0" rIns="36000" bIns="0" rtlCol="0" anchor="t" anchorCtr="0"/>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Graphik Black"/>
                <a:ea typeface="+mn-ea"/>
                <a:cs typeface="Arial" charset="0"/>
              </a:rPr>
              <a:t>Good for the Earth (and Me)</a:t>
            </a:r>
          </a:p>
        </p:txBody>
      </p:sp>
      <p:pic>
        <p:nvPicPr>
          <p:cNvPr id="140" name="Picture 26">
            <a:extLst>
              <a:ext uri="{FF2B5EF4-FFF2-40B4-BE49-F238E27FC236}">
                <a16:creationId xmlns:a16="http://schemas.microsoft.com/office/drawing/2014/main" id="{E5DD06C0-2A87-4838-AC46-2246ED4C0428}"/>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2832694" y="2998295"/>
            <a:ext cx="303243" cy="138256"/>
          </a:xfrm>
          <a:prstGeom prst="rect">
            <a:avLst/>
          </a:prstGeom>
        </p:spPr>
      </p:pic>
      <p:pic>
        <p:nvPicPr>
          <p:cNvPr id="141" name="Picture 27">
            <a:extLst>
              <a:ext uri="{FF2B5EF4-FFF2-40B4-BE49-F238E27FC236}">
                <a16:creationId xmlns:a16="http://schemas.microsoft.com/office/drawing/2014/main" id="{3556A160-CAA2-41AF-91C8-C830B5BAC4A4}"/>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952891" y="3233961"/>
            <a:ext cx="447494" cy="226334"/>
          </a:xfrm>
          <a:prstGeom prst="rect">
            <a:avLst/>
          </a:prstGeom>
        </p:spPr>
      </p:pic>
      <p:pic>
        <p:nvPicPr>
          <p:cNvPr id="142" name="Picture 28">
            <a:extLst>
              <a:ext uri="{FF2B5EF4-FFF2-40B4-BE49-F238E27FC236}">
                <a16:creationId xmlns:a16="http://schemas.microsoft.com/office/drawing/2014/main" id="{6411066D-3C3C-4625-B362-12C729AA482A}"/>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406566" y="3207961"/>
            <a:ext cx="460888" cy="160643"/>
          </a:xfrm>
          <a:prstGeom prst="rect">
            <a:avLst/>
          </a:prstGeom>
        </p:spPr>
      </p:pic>
      <p:pic>
        <p:nvPicPr>
          <p:cNvPr id="143" name="Picture 29">
            <a:extLst>
              <a:ext uri="{FF2B5EF4-FFF2-40B4-BE49-F238E27FC236}">
                <a16:creationId xmlns:a16="http://schemas.microsoft.com/office/drawing/2014/main" id="{A69965E3-C710-4C49-BDFB-DFD535340EA4}"/>
              </a:ext>
            </a:extLst>
          </p:cNvPr>
          <p:cNvPicPr>
            <a:picLocks noChangeAspect="1"/>
          </p:cNvPicPr>
          <p:nvPr/>
        </p:nvPicPr>
        <p:blipFill rotWithShape="1">
          <a:blip r:embed="rId12" cstate="email">
            <a:extLst>
              <a:ext uri="{28A0092B-C50C-407E-A947-70E740481C1C}">
                <a14:useLocalDpi xmlns:a14="http://schemas.microsoft.com/office/drawing/2010/main"/>
              </a:ext>
            </a:extLst>
          </a:blip>
          <a:srcRect l="17962" t="24386" r="19430" b="26012"/>
          <a:stretch/>
        </p:blipFill>
        <p:spPr>
          <a:xfrm>
            <a:off x="444883" y="3389703"/>
            <a:ext cx="392628" cy="166092"/>
          </a:xfrm>
          <a:prstGeom prst="rect">
            <a:avLst/>
          </a:prstGeom>
        </p:spPr>
      </p:pic>
      <p:pic>
        <p:nvPicPr>
          <p:cNvPr id="144" name="Picture 30">
            <a:extLst>
              <a:ext uri="{FF2B5EF4-FFF2-40B4-BE49-F238E27FC236}">
                <a16:creationId xmlns:a16="http://schemas.microsoft.com/office/drawing/2014/main" id="{B113E531-0342-4450-A624-ADDFB4A5844D}"/>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1594983" y="3183658"/>
            <a:ext cx="299301" cy="209249"/>
          </a:xfrm>
          <a:prstGeom prst="rect">
            <a:avLst/>
          </a:prstGeom>
        </p:spPr>
      </p:pic>
      <p:pic>
        <p:nvPicPr>
          <p:cNvPr id="145" name="Picture 31">
            <a:extLst>
              <a:ext uri="{FF2B5EF4-FFF2-40B4-BE49-F238E27FC236}">
                <a16:creationId xmlns:a16="http://schemas.microsoft.com/office/drawing/2014/main" id="{2083181E-82C2-4431-BDBE-C9C0EDE3217F}"/>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1579397" y="3431617"/>
            <a:ext cx="452905" cy="120336"/>
          </a:xfrm>
          <a:prstGeom prst="rect">
            <a:avLst/>
          </a:prstGeom>
        </p:spPr>
      </p:pic>
      <p:pic>
        <p:nvPicPr>
          <p:cNvPr id="146" name="Picture 32">
            <a:extLst>
              <a:ext uri="{FF2B5EF4-FFF2-40B4-BE49-F238E27FC236}">
                <a16:creationId xmlns:a16="http://schemas.microsoft.com/office/drawing/2014/main" id="{EB904DC7-1F78-46A6-9642-5965FB2C84EC}"/>
              </a:ext>
            </a:extLst>
          </p:cNvPr>
          <p:cNvPicPr>
            <a:picLocks noChangeAspect="1"/>
          </p:cNvPicPr>
          <p:nvPr/>
        </p:nvPicPr>
        <p:blipFill rotWithShape="1">
          <a:blip r:embed="rId15" cstate="email">
            <a:extLst>
              <a:ext uri="{28A0092B-C50C-407E-A947-70E740481C1C}">
                <a14:useLocalDpi xmlns:a14="http://schemas.microsoft.com/office/drawing/2010/main"/>
              </a:ext>
            </a:extLst>
          </a:blip>
          <a:srcRect t="31573" b="31281"/>
          <a:stretch/>
        </p:blipFill>
        <p:spPr>
          <a:xfrm>
            <a:off x="2526743" y="3249667"/>
            <a:ext cx="769376" cy="152602"/>
          </a:xfrm>
          <a:prstGeom prst="rect">
            <a:avLst/>
          </a:prstGeom>
        </p:spPr>
      </p:pic>
      <p:pic>
        <p:nvPicPr>
          <p:cNvPr id="147" name="Picture 43" descr="Image result for drunk elephant logo">
            <a:extLst>
              <a:ext uri="{FF2B5EF4-FFF2-40B4-BE49-F238E27FC236}">
                <a16:creationId xmlns:a16="http://schemas.microsoft.com/office/drawing/2014/main" id="{B8F4C8CA-EBB8-4AB6-A403-730FD6A75A8F}"/>
              </a:ext>
            </a:extLst>
          </p:cNvPr>
          <p:cNvPicPr>
            <a:picLocks noChangeAspect="1" noChangeArrowheads="1"/>
          </p:cNvPicPr>
          <p:nvPr/>
        </p:nvPicPr>
        <p:blipFill>
          <a:blip r:embed="rId16" cstate="email">
            <a:extLst>
              <a:ext uri="{28A0092B-C50C-407E-A947-70E740481C1C}">
                <a14:useLocalDpi xmlns:a14="http://schemas.microsoft.com/office/drawing/2010/main"/>
              </a:ext>
            </a:extLst>
          </a:blip>
          <a:srcRect/>
          <a:stretch>
            <a:fillRect/>
          </a:stretch>
        </p:blipFill>
        <p:spPr bwMode="auto">
          <a:xfrm>
            <a:off x="2084206" y="3238662"/>
            <a:ext cx="440712" cy="306523"/>
          </a:xfrm>
          <a:prstGeom prst="rect">
            <a:avLst/>
          </a:prstGeom>
          <a:noFill/>
          <a:extLst>
            <a:ext uri="{909E8E84-426E-40DD-AFC4-6F175D3DCCD1}">
              <a14:hiddenFill xmlns:a14="http://schemas.microsoft.com/office/drawing/2010/main">
                <a:solidFill>
                  <a:srgbClr val="FFFFFF"/>
                </a:solidFill>
              </a14:hiddenFill>
            </a:ext>
          </a:extLst>
        </p:spPr>
      </p:pic>
      <p:pic>
        <p:nvPicPr>
          <p:cNvPr id="148" name="Picture 47" descr="Image result for supergoop logo">
            <a:extLst>
              <a:ext uri="{FF2B5EF4-FFF2-40B4-BE49-F238E27FC236}">
                <a16:creationId xmlns:a16="http://schemas.microsoft.com/office/drawing/2014/main" id="{257077D1-2F17-40E9-9E78-159E772CBE05}"/>
              </a:ext>
            </a:extLst>
          </p:cNvPr>
          <p:cNvPicPr>
            <a:picLocks noChangeAspect="1" noChangeArrowheads="1"/>
          </p:cNvPicPr>
          <p:nvPr/>
        </p:nvPicPr>
        <p:blipFill>
          <a:blip r:embed="rId17" cstate="email">
            <a:extLst>
              <a:ext uri="{28A0092B-C50C-407E-A947-70E740481C1C}">
                <a14:useLocalDpi xmlns:a14="http://schemas.microsoft.com/office/drawing/2010/main"/>
              </a:ext>
            </a:extLst>
          </a:blip>
          <a:srcRect/>
          <a:stretch>
            <a:fillRect/>
          </a:stretch>
        </p:blipFill>
        <p:spPr bwMode="auto">
          <a:xfrm>
            <a:off x="3387257" y="3022744"/>
            <a:ext cx="399959" cy="206423"/>
          </a:xfrm>
          <a:prstGeom prst="rect">
            <a:avLst/>
          </a:prstGeom>
          <a:noFill/>
          <a:extLst>
            <a:ext uri="{909E8E84-426E-40DD-AFC4-6F175D3DCCD1}">
              <a14:hiddenFill xmlns:a14="http://schemas.microsoft.com/office/drawing/2010/main">
                <a:solidFill>
                  <a:srgbClr val="FFFFFF"/>
                </a:solidFill>
              </a14:hiddenFill>
            </a:ext>
          </a:extLst>
        </p:spPr>
      </p:pic>
      <p:pic>
        <p:nvPicPr>
          <p:cNvPr id="149" name="Picture 35">
            <a:extLst>
              <a:ext uri="{FF2B5EF4-FFF2-40B4-BE49-F238E27FC236}">
                <a16:creationId xmlns:a16="http://schemas.microsoft.com/office/drawing/2014/main" id="{EA3FDBF9-C572-4B02-8264-6F5956006E7F}"/>
              </a:ext>
            </a:extLst>
          </p:cNvPr>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2577266" y="3408688"/>
            <a:ext cx="597386" cy="145072"/>
          </a:xfrm>
          <a:prstGeom prst="rect">
            <a:avLst/>
          </a:prstGeom>
        </p:spPr>
      </p:pic>
      <p:pic>
        <p:nvPicPr>
          <p:cNvPr id="150" name="Picture 36">
            <a:extLst>
              <a:ext uri="{FF2B5EF4-FFF2-40B4-BE49-F238E27FC236}">
                <a16:creationId xmlns:a16="http://schemas.microsoft.com/office/drawing/2014/main" id="{C0E316BD-B27D-4744-8F44-9862A5A23FB0}"/>
              </a:ext>
            </a:extLst>
          </p:cNvPr>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3786481" y="3230242"/>
            <a:ext cx="242302" cy="258754"/>
          </a:xfrm>
          <a:prstGeom prst="rect">
            <a:avLst/>
          </a:prstGeom>
        </p:spPr>
      </p:pic>
      <p:pic>
        <p:nvPicPr>
          <p:cNvPr id="151" name="Picture 37">
            <a:extLst>
              <a:ext uri="{FF2B5EF4-FFF2-40B4-BE49-F238E27FC236}">
                <a16:creationId xmlns:a16="http://schemas.microsoft.com/office/drawing/2014/main" id="{048A29A9-DB5C-4AB8-AADA-A64690F355B7}"/>
              </a:ext>
            </a:extLst>
          </p:cNvPr>
          <p:cNvPicPr>
            <a:picLocks noChangeAspect="1"/>
          </p:cNvPicPr>
          <p:nvPr/>
        </p:nvPicPr>
        <p:blipFill>
          <a:blip r:embed="rId20" cstate="email">
            <a:extLst>
              <a:ext uri="{28A0092B-C50C-407E-A947-70E740481C1C}">
                <a14:useLocalDpi xmlns:a14="http://schemas.microsoft.com/office/drawing/2010/main"/>
              </a:ext>
            </a:extLst>
          </a:blip>
          <a:stretch>
            <a:fillRect/>
          </a:stretch>
        </p:blipFill>
        <p:spPr>
          <a:xfrm>
            <a:off x="3788226" y="3047707"/>
            <a:ext cx="235523" cy="104949"/>
          </a:xfrm>
          <a:prstGeom prst="rect">
            <a:avLst/>
          </a:prstGeom>
        </p:spPr>
      </p:pic>
      <p:pic>
        <p:nvPicPr>
          <p:cNvPr id="152" name="Picture 38">
            <a:extLst>
              <a:ext uri="{FF2B5EF4-FFF2-40B4-BE49-F238E27FC236}">
                <a16:creationId xmlns:a16="http://schemas.microsoft.com/office/drawing/2014/main" id="{448A296A-D9EC-4AC6-9239-5547CB2B1210}"/>
              </a:ext>
            </a:extLst>
          </p:cNvPr>
          <p:cNvPicPr>
            <a:picLocks noChangeAspect="1"/>
          </p:cNvPicPr>
          <p:nvPr/>
        </p:nvPicPr>
        <p:blipFill>
          <a:blip r:embed="rId21" cstate="email">
            <a:extLst>
              <a:ext uri="{28A0092B-C50C-407E-A947-70E740481C1C}">
                <a14:useLocalDpi xmlns:a14="http://schemas.microsoft.com/office/drawing/2010/main"/>
              </a:ext>
            </a:extLst>
          </a:blip>
          <a:stretch>
            <a:fillRect/>
          </a:stretch>
        </p:blipFill>
        <p:spPr>
          <a:xfrm>
            <a:off x="3312885" y="3348959"/>
            <a:ext cx="424676" cy="205365"/>
          </a:xfrm>
          <a:prstGeom prst="rect">
            <a:avLst/>
          </a:prstGeom>
        </p:spPr>
      </p:pic>
      <p:sp>
        <p:nvSpPr>
          <p:cNvPr id="124" name="Rounded Rectangle 36">
            <a:extLst>
              <a:ext uri="{FF2B5EF4-FFF2-40B4-BE49-F238E27FC236}">
                <a16:creationId xmlns:a16="http://schemas.microsoft.com/office/drawing/2014/main" id="{5E9EF50F-A836-466A-B908-DA540215AF8B}"/>
              </a:ext>
            </a:extLst>
          </p:cNvPr>
          <p:cNvSpPr/>
          <p:nvPr/>
        </p:nvSpPr>
        <p:spPr>
          <a:xfrm>
            <a:off x="381000" y="3669321"/>
            <a:ext cx="3674521" cy="663644"/>
          </a:xfrm>
          <a:prstGeom prst="rect">
            <a:avLst/>
          </a:prstGeom>
          <a:noFill/>
          <a:ln w="19050" cap="flat" cmpd="sng" algn="ctr">
            <a:noFill/>
            <a:prstDash val="sysDot"/>
            <a:miter lim="800000"/>
          </a:ln>
          <a:effectLst/>
        </p:spPr>
        <p:txBody>
          <a:bodyPr lIns="36000" tIns="0" rIns="36000" bIns="0" rtlCol="0" anchor="t" anchorCtr="0"/>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Graphik Black"/>
                <a:ea typeface="+mn-ea"/>
                <a:cs typeface="Arial" charset="0"/>
              </a:rPr>
              <a:t>Easy Nutrition</a:t>
            </a:r>
          </a:p>
        </p:txBody>
      </p:sp>
      <p:pic>
        <p:nvPicPr>
          <p:cNvPr id="154" name="Picture 40">
            <a:extLst>
              <a:ext uri="{FF2B5EF4-FFF2-40B4-BE49-F238E27FC236}">
                <a16:creationId xmlns:a16="http://schemas.microsoft.com/office/drawing/2014/main" id="{04914CC7-9787-42E1-998E-E6AB75714314}"/>
              </a:ext>
            </a:extLst>
          </p:cNvPr>
          <p:cNvPicPr>
            <a:picLocks noChangeAspect="1"/>
          </p:cNvPicPr>
          <p:nvPr/>
        </p:nvPicPr>
        <p:blipFill>
          <a:blip r:embed="rId22" cstate="email">
            <a:extLst>
              <a:ext uri="{28A0092B-C50C-407E-A947-70E740481C1C}">
                <a14:useLocalDpi xmlns:a14="http://schemas.microsoft.com/office/drawing/2010/main"/>
              </a:ext>
            </a:extLst>
          </a:blip>
          <a:stretch>
            <a:fillRect/>
          </a:stretch>
        </p:blipFill>
        <p:spPr>
          <a:xfrm>
            <a:off x="475823" y="3995485"/>
            <a:ext cx="394359" cy="211755"/>
          </a:xfrm>
          <a:prstGeom prst="rect">
            <a:avLst/>
          </a:prstGeom>
        </p:spPr>
      </p:pic>
      <p:pic>
        <p:nvPicPr>
          <p:cNvPr id="155" name="Picture 41">
            <a:extLst>
              <a:ext uri="{FF2B5EF4-FFF2-40B4-BE49-F238E27FC236}">
                <a16:creationId xmlns:a16="http://schemas.microsoft.com/office/drawing/2014/main" id="{326B7B2A-99D1-437D-9369-6AD1D1B8809D}"/>
              </a:ext>
            </a:extLst>
          </p:cNvPr>
          <p:cNvPicPr>
            <a:picLocks noChangeAspect="1"/>
          </p:cNvPicPr>
          <p:nvPr/>
        </p:nvPicPr>
        <p:blipFill>
          <a:blip r:embed="rId23" cstate="email">
            <a:extLst>
              <a:ext uri="{28A0092B-C50C-407E-A947-70E740481C1C}">
                <a14:useLocalDpi xmlns:a14="http://schemas.microsoft.com/office/drawing/2010/main"/>
              </a:ext>
            </a:extLst>
          </a:blip>
          <a:stretch>
            <a:fillRect/>
          </a:stretch>
        </p:blipFill>
        <p:spPr>
          <a:xfrm>
            <a:off x="1114053" y="4042097"/>
            <a:ext cx="620324" cy="118531"/>
          </a:xfrm>
          <a:prstGeom prst="rect">
            <a:avLst/>
          </a:prstGeom>
        </p:spPr>
      </p:pic>
      <p:pic>
        <p:nvPicPr>
          <p:cNvPr id="156" name="Picture 42">
            <a:extLst>
              <a:ext uri="{FF2B5EF4-FFF2-40B4-BE49-F238E27FC236}">
                <a16:creationId xmlns:a16="http://schemas.microsoft.com/office/drawing/2014/main" id="{EF31F442-1887-4C11-97A0-09FE307AFDF9}"/>
              </a:ext>
            </a:extLst>
          </p:cNvPr>
          <p:cNvPicPr>
            <a:picLocks noChangeAspect="1"/>
          </p:cNvPicPr>
          <p:nvPr/>
        </p:nvPicPr>
        <p:blipFill>
          <a:blip r:embed="rId24" cstate="email">
            <a:extLst>
              <a:ext uri="{28A0092B-C50C-407E-A947-70E740481C1C}">
                <a14:useLocalDpi xmlns:a14="http://schemas.microsoft.com/office/drawing/2010/main"/>
              </a:ext>
            </a:extLst>
          </a:blip>
          <a:stretch>
            <a:fillRect/>
          </a:stretch>
        </p:blipFill>
        <p:spPr>
          <a:xfrm>
            <a:off x="3506737" y="3963006"/>
            <a:ext cx="458344" cy="276713"/>
          </a:xfrm>
          <a:prstGeom prst="rect">
            <a:avLst/>
          </a:prstGeom>
        </p:spPr>
      </p:pic>
      <p:pic>
        <p:nvPicPr>
          <p:cNvPr id="157" name="Picture 43">
            <a:extLst>
              <a:ext uri="{FF2B5EF4-FFF2-40B4-BE49-F238E27FC236}">
                <a16:creationId xmlns:a16="http://schemas.microsoft.com/office/drawing/2014/main" id="{D6333E45-FADB-49E3-A077-7464DD1A02F7}"/>
              </a:ext>
            </a:extLst>
          </p:cNvPr>
          <p:cNvPicPr>
            <a:picLocks noChangeAspect="1"/>
          </p:cNvPicPr>
          <p:nvPr/>
        </p:nvPicPr>
        <p:blipFill>
          <a:blip r:embed="rId25" cstate="email">
            <a:extLst>
              <a:ext uri="{28A0092B-C50C-407E-A947-70E740481C1C}">
                <a14:useLocalDpi xmlns:a14="http://schemas.microsoft.com/office/drawing/2010/main"/>
              </a:ext>
            </a:extLst>
          </a:blip>
          <a:stretch>
            <a:fillRect/>
          </a:stretch>
        </p:blipFill>
        <p:spPr>
          <a:xfrm>
            <a:off x="2614986" y="4010396"/>
            <a:ext cx="647880" cy="181933"/>
          </a:xfrm>
          <a:prstGeom prst="rect">
            <a:avLst/>
          </a:prstGeom>
        </p:spPr>
      </p:pic>
      <p:pic>
        <p:nvPicPr>
          <p:cNvPr id="158" name="Picture 44">
            <a:extLst>
              <a:ext uri="{FF2B5EF4-FFF2-40B4-BE49-F238E27FC236}">
                <a16:creationId xmlns:a16="http://schemas.microsoft.com/office/drawing/2014/main" id="{5F238879-6CE3-48E7-8D16-B33DA361B7A3}"/>
              </a:ext>
            </a:extLst>
          </p:cNvPr>
          <p:cNvPicPr>
            <a:picLocks noChangeAspect="1"/>
          </p:cNvPicPr>
          <p:nvPr/>
        </p:nvPicPr>
        <p:blipFill>
          <a:blip r:embed="rId26" cstate="email">
            <a:extLst>
              <a:ext uri="{28A0092B-C50C-407E-A947-70E740481C1C}">
                <a14:useLocalDpi xmlns:a14="http://schemas.microsoft.com/office/drawing/2010/main"/>
              </a:ext>
            </a:extLst>
          </a:blip>
          <a:stretch>
            <a:fillRect/>
          </a:stretch>
        </p:blipFill>
        <p:spPr>
          <a:xfrm>
            <a:off x="1978248" y="3959998"/>
            <a:ext cx="392867" cy="282729"/>
          </a:xfrm>
          <a:prstGeom prst="rect">
            <a:avLst/>
          </a:prstGeom>
        </p:spPr>
      </p:pic>
      <p:sp>
        <p:nvSpPr>
          <p:cNvPr id="130" name="Rounded Rectangle 36">
            <a:extLst>
              <a:ext uri="{FF2B5EF4-FFF2-40B4-BE49-F238E27FC236}">
                <a16:creationId xmlns:a16="http://schemas.microsoft.com/office/drawing/2014/main" id="{997DF561-FFA8-4597-82F3-1CD75C5CEB2D}"/>
              </a:ext>
            </a:extLst>
          </p:cNvPr>
          <p:cNvSpPr/>
          <p:nvPr/>
        </p:nvSpPr>
        <p:spPr>
          <a:xfrm>
            <a:off x="2706065" y="4414188"/>
            <a:ext cx="2122758" cy="1335077"/>
          </a:xfrm>
          <a:prstGeom prst="rect">
            <a:avLst/>
          </a:prstGeom>
          <a:noFill/>
          <a:ln w="19050" cap="flat" cmpd="sng" algn="ctr">
            <a:noFill/>
            <a:prstDash val="sysDot"/>
            <a:miter lim="800000"/>
          </a:ln>
          <a:effectLst/>
        </p:spPr>
        <p:txBody>
          <a:bodyPr lIns="36000" tIns="0" rIns="36000" bIns="0" rtlCol="0" anchor="t" anchorCtr="0"/>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Graphik Black"/>
                <a:ea typeface="+mn-ea"/>
                <a:cs typeface="Arial" charset="0"/>
              </a:rPr>
              <a:t>Help Me</a:t>
            </a:r>
          </a:p>
        </p:txBody>
      </p:sp>
      <p:pic>
        <p:nvPicPr>
          <p:cNvPr id="160" name="Picture 46">
            <a:extLst>
              <a:ext uri="{FF2B5EF4-FFF2-40B4-BE49-F238E27FC236}">
                <a16:creationId xmlns:a16="http://schemas.microsoft.com/office/drawing/2014/main" id="{81F1F955-27C8-45C5-8C92-EBACC37C630B}"/>
              </a:ext>
            </a:extLst>
          </p:cNvPr>
          <p:cNvPicPr>
            <a:picLocks noChangeAspect="1"/>
          </p:cNvPicPr>
          <p:nvPr/>
        </p:nvPicPr>
        <p:blipFill>
          <a:blip r:embed="rId27" cstate="email">
            <a:extLst>
              <a:ext uri="{28A0092B-C50C-407E-A947-70E740481C1C}">
                <a14:useLocalDpi xmlns:a14="http://schemas.microsoft.com/office/drawing/2010/main"/>
              </a:ext>
            </a:extLst>
          </a:blip>
          <a:stretch>
            <a:fillRect/>
          </a:stretch>
        </p:blipFill>
        <p:spPr>
          <a:xfrm>
            <a:off x="2745815" y="4972881"/>
            <a:ext cx="473960" cy="354302"/>
          </a:xfrm>
          <a:prstGeom prst="rect">
            <a:avLst/>
          </a:prstGeom>
        </p:spPr>
      </p:pic>
      <p:pic>
        <p:nvPicPr>
          <p:cNvPr id="161" name="Picture 47">
            <a:extLst>
              <a:ext uri="{FF2B5EF4-FFF2-40B4-BE49-F238E27FC236}">
                <a16:creationId xmlns:a16="http://schemas.microsoft.com/office/drawing/2014/main" id="{4C714E1D-51E1-4438-AC40-20D5D1196709}"/>
              </a:ext>
            </a:extLst>
          </p:cNvPr>
          <p:cNvPicPr>
            <a:picLocks noChangeAspect="1"/>
          </p:cNvPicPr>
          <p:nvPr/>
        </p:nvPicPr>
        <p:blipFill>
          <a:blip r:embed="rId28" cstate="email">
            <a:extLst>
              <a:ext uri="{28A0092B-C50C-407E-A947-70E740481C1C}">
                <a14:useLocalDpi xmlns:a14="http://schemas.microsoft.com/office/drawing/2010/main"/>
              </a:ext>
            </a:extLst>
          </a:blip>
          <a:stretch>
            <a:fillRect/>
          </a:stretch>
        </p:blipFill>
        <p:spPr>
          <a:xfrm>
            <a:off x="4023749" y="5007643"/>
            <a:ext cx="748930" cy="221019"/>
          </a:xfrm>
          <a:prstGeom prst="rect">
            <a:avLst/>
          </a:prstGeom>
        </p:spPr>
      </p:pic>
      <p:pic>
        <p:nvPicPr>
          <p:cNvPr id="162" name="Picture 48">
            <a:extLst>
              <a:ext uri="{FF2B5EF4-FFF2-40B4-BE49-F238E27FC236}">
                <a16:creationId xmlns:a16="http://schemas.microsoft.com/office/drawing/2014/main" id="{C949E31D-094D-4E5E-89D3-561412FDA196}"/>
              </a:ext>
            </a:extLst>
          </p:cNvPr>
          <p:cNvPicPr>
            <a:picLocks noChangeAspect="1"/>
          </p:cNvPicPr>
          <p:nvPr/>
        </p:nvPicPr>
        <p:blipFill>
          <a:blip r:embed="rId29" cstate="email">
            <a:extLst>
              <a:ext uri="{28A0092B-C50C-407E-A947-70E740481C1C}">
                <a14:useLocalDpi xmlns:a14="http://schemas.microsoft.com/office/drawing/2010/main"/>
              </a:ext>
            </a:extLst>
          </a:blip>
          <a:stretch>
            <a:fillRect/>
          </a:stretch>
        </p:blipFill>
        <p:spPr>
          <a:xfrm>
            <a:off x="3071331" y="5452387"/>
            <a:ext cx="1100862" cy="279207"/>
          </a:xfrm>
          <a:prstGeom prst="rect">
            <a:avLst/>
          </a:prstGeom>
        </p:spPr>
      </p:pic>
      <p:pic>
        <p:nvPicPr>
          <p:cNvPr id="163" name="Picture 49">
            <a:extLst>
              <a:ext uri="{FF2B5EF4-FFF2-40B4-BE49-F238E27FC236}">
                <a16:creationId xmlns:a16="http://schemas.microsoft.com/office/drawing/2014/main" id="{08F09014-EE64-4FC3-B240-D2E5CB7EDEA2}"/>
              </a:ext>
            </a:extLst>
          </p:cNvPr>
          <p:cNvPicPr>
            <a:picLocks noChangeAspect="1"/>
          </p:cNvPicPr>
          <p:nvPr/>
        </p:nvPicPr>
        <p:blipFill>
          <a:blip r:embed="rId30" cstate="email">
            <a:extLst>
              <a:ext uri="{28A0092B-C50C-407E-A947-70E740481C1C}">
                <a14:useLocalDpi xmlns:a14="http://schemas.microsoft.com/office/drawing/2010/main"/>
              </a:ext>
            </a:extLst>
          </a:blip>
          <a:stretch>
            <a:fillRect/>
          </a:stretch>
        </p:blipFill>
        <p:spPr>
          <a:xfrm>
            <a:off x="5782452" y="5543014"/>
            <a:ext cx="620113" cy="188580"/>
          </a:xfrm>
          <a:prstGeom prst="rect">
            <a:avLst/>
          </a:prstGeom>
        </p:spPr>
      </p:pic>
      <p:pic>
        <p:nvPicPr>
          <p:cNvPr id="164" name="Picture 50">
            <a:extLst>
              <a:ext uri="{FF2B5EF4-FFF2-40B4-BE49-F238E27FC236}">
                <a16:creationId xmlns:a16="http://schemas.microsoft.com/office/drawing/2014/main" id="{B1C61B0B-5604-4D1C-A3C0-749C42753A5E}"/>
              </a:ext>
            </a:extLst>
          </p:cNvPr>
          <p:cNvPicPr>
            <a:picLocks noChangeAspect="1"/>
          </p:cNvPicPr>
          <p:nvPr/>
        </p:nvPicPr>
        <p:blipFill>
          <a:blip r:embed="rId31" cstate="email">
            <a:extLst>
              <a:ext uri="{28A0092B-C50C-407E-A947-70E740481C1C}">
                <a14:useLocalDpi xmlns:a14="http://schemas.microsoft.com/office/drawing/2010/main"/>
              </a:ext>
            </a:extLst>
          </a:blip>
          <a:stretch>
            <a:fillRect/>
          </a:stretch>
        </p:blipFill>
        <p:spPr>
          <a:xfrm>
            <a:off x="6720028" y="4686082"/>
            <a:ext cx="475652" cy="367494"/>
          </a:xfrm>
          <a:prstGeom prst="rect">
            <a:avLst/>
          </a:prstGeom>
        </p:spPr>
      </p:pic>
      <p:pic>
        <p:nvPicPr>
          <p:cNvPr id="165" name="Picture 51">
            <a:extLst>
              <a:ext uri="{FF2B5EF4-FFF2-40B4-BE49-F238E27FC236}">
                <a16:creationId xmlns:a16="http://schemas.microsoft.com/office/drawing/2014/main" id="{BFB41C26-53DB-48CB-8F81-171EC93786F3}"/>
              </a:ext>
            </a:extLst>
          </p:cNvPr>
          <p:cNvPicPr>
            <a:picLocks noChangeAspect="1"/>
          </p:cNvPicPr>
          <p:nvPr/>
        </p:nvPicPr>
        <p:blipFill>
          <a:blip r:embed="rId32" cstate="email">
            <a:extLst>
              <a:ext uri="{28A0092B-C50C-407E-A947-70E740481C1C}">
                <a14:useLocalDpi xmlns:a14="http://schemas.microsoft.com/office/drawing/2010/main"/>
              </a:ext>
            </a:extLst>
          </a:blip>
          <a:stretch>
            <a:fillRect/>
          </a:stretch>
        </p:blipFill>
        <p:spPr>
          <a:xfrm>
            <a:off x="5618807" y="4775858"/>
            <a:ext cx="915930" cy="205644"/>
          </a:xfrm>
          <a:prstGeom prst="rect">
            <a:avLst/>
          </a:prstGeom>
        </p:spPr>
      </p:pic>
      <p:pic>
        <p:nvPicPr>
          <p:cNvPr id="166" name="Picture 52">
            <a:extLst>
              <a:ext uri="{FF2B5EF4-FFF2-40B4-BE49-F238E27FC236}">
                <a16:creationId xmlns:a16="http://schemas.microsoft.com/office/drawing/2014/main" id="{5BC40AB9-9B2C-464D-8698-585B47C66014}"/>
              </a:ext>
            </a:extLst>
          </p:cNvPr>
          <p:cNvPicPr>
            <a:picLocks noChangeAspect="1"/>
          </p:cNvPicPr>
          <p:nvPr/>
        </p:nvPicPr>
        <p:blipFill>
          <a:blip r:embed="rId33" cstate="email">
            <a:extLst>
              <a:ext uri="{28A0092B-C50C-407E-A947-70E740481C1C}">
                <a14:useLocalDpi xmlns:a14="http://schemas.microsoft.com/office/drawing/2010/main"/>
              </a:ext>
            </a:extLst>
          </a:blip>
          <a:stretch>
            <a:fillRect/>
          </a:stretch>
        </p:blipFill>
        <p:spPr>
          <a:xfrm>
            <a:off x="6369787" y="5275922"/>
            <a:ext cx="493283" cy="112880"/>
          </a:xfrm>
          <a:prstGeom prst="rect">
            <a:avLst/>
          </a:prstGeom>
        </p:spPr>
      </p:pic>
      <p:pic>
        <p:nvPicPr>
          <p:cNvPr id="167" name="Picture 53">
            <a:extLst>
              <a:ext uri="{FF2B5EF4-FFF2-40B4-BE49-F238E27FC236}">
                <a16:creationId xmlns:a16="http://schemas.microsoft.com/office/drawing/2014/main" id="{9BCFC689-1E5A-408F-8798-FA4F5A4555A8}"/>
              </a:ext>
            </a:extLst>
          </p:cNvPr>
          <p:cNvPicPr>
            <a:picLocks noChangeAspect="1"/>
          </p:cNvPicPr>
          <p:nvPr/>
        </p:nvPicPr>
        <p:blipFill>
          <a:blip r:embed="rId34" cstate="email">
            <a:extLst>
              <a:ext uri="{28A0092B-C50C-407E-A947-70E740481C1C}">
                <a14:useLocalDpi xmlns:a14="http://schemas.microsoft.com/office/drawing/2010/main"/>
              </a:ext>
            </a:extLst>
          </a:blip>
          <a:stretch>
            <a:fillRect/>
          </a:stretch>
        </p:blipFill>
        <p:spPr>
          <a:xfrm>
            <a:off x="5306083" y="5121059"/>
            <a:ext cx="503772" cy="297491"/>
          </a:xfrm>
          <a:prstGeom prst="rect">
            <a:avLst/>
          </a:prstGeom>
        </p:spPr>
      </p:pic>
      <p:pic>
        <p:nvPicPr>
          <p:cNvPr id="168" name="Picture 54">
            <a:extLst>
              <a:ext uri="{FF2B5EF4-FFF2-40B4-BE49-F238E27FC236}">
                <a16:creationId xmlns:a16="http://schemas.microsoft.com/office/drawing/2014/main" id="{FAA3B54B-031F-4C18-A43C-4C270DF0CE27}"/>
              </a:ext>
            </a:extLst>
          </p:cNvPr>
          <p:cNvPicPr>
            <a:picLocks noChangeAspect="1"/>
          </p:cNvPicPr>
          <p:nvPr/>
        </p:nvPicPr>
        <p:blipFill>
          <a:blip r:embed="rId35" cstate="email">
            <a:extLst>
              <a:ext uri="{28A0092B-C50C-407E-A947-70E740481C1C}">
                <a14:useLocalDpi xmlns:a14="http://schemas.microsoft.com/office/drawing/2010/main"/>
              </a:ext>
            </a:extLst>
          </a:blip>
          <a:stretch>
            <a:fillRect/>
          </a:stretch>
        </p:blipFill>
        <p:spPr>
          <a:xfrm>
            <a:off x="5068893" y="4745092"/>
            <a:ext cx="255820" cy="273190"/>
          </a:xfrm>
          <a:prstGeom prst="rect">
            <a:avLst/>
          </a:prstGeom>
        </p:spPr>
      </p:pic>
      <p:pic>
        <p:nvPicPr>
          <p:cNvPr id="169" name="Picture 55">
            <a:extLst>
              <a:ext uri="{FF2B5EF4-FFF2-40B4-BE49-F238E27FC236}">
                <a16:creationId xmlns:a16="http://schemas.microsoft.com/office/drawing/2014/main" id="{77652539-5162-4D71-9BF8-0BF7CD695BAE}"/>
              </a:ext>
            </a:extLst>
          </p:cNvPr>
          <p:cNvPicPr>
            <a:picLocks noChangeAspect="1"/>
          </p:cNvPicPr>
          <p:nvPr/>
        </p:nvPicPr>
        <p:blipFill>
          <a:blip r:embed="rId36" cstate="email">
            <a:extLst>
              <a:ext uri="{28A0092B-C50C-407E-A947-70E740481C1C}">
                <a14:useLocalDpi xmlns:a14="http://schemas.microsoft.com/office/drawing/2010/main"/>
              </a:ext>
            </a:extLst>
          </a:blip>
          <a:stretch>
            <a:fillRect/>
          </a:stretch>
        </p:blipFill>
        <p:spPr>
          <a:xfrm>
            <a:off x="6719340" y="5501606"/>
            <a:ext cx="391013" cy="173677"/>
          </a:xfrm>
          <a:prstGeom prst="rect">
            <a:avLst/>
          </a:prstGeom>
        </p:spPr>
      </p:pic>
      <p:sp>
        <p:nvSpPr>
          <p:cNvPr id="170" name="Rounded Rectangle 36">
            <a:extLst>
              <a:ext uri="{FF2B5EF4-FFF2-40B4-BE49-F238E27FC236}">
                <a16:creationId xmlns:a16="http://schemas.microsoft.com/office/drawing/2014/main" id="{FDF24F8C-5F1A-4335-A251-DCD27ABD007A}"/>
              </a:ext>
            </a:extLst>
          </p:cNvPr>
          <p:cNvSpPr/>
          <p:nvPr/>
        </p:nvSpPr>
        <p:spPr>
          <a:xfrm>
            <a:off x="5031129" y="4414188"/>
            <a:ext cx="2122758" cy="1335077"/>
          </a:xfrm>
          <a:prstGeom prst="rect">
            <a:avLst/>
          </a:prstGeom>
          <a:noFill/>
          <a:ln w="19050" cap="flat" cmpd="sng" algn="ctr">
            <a:noFill/>
            <a:prstDash val="sysDot"/>
            <a:miter lim="800000"/>
          </a:ln>
          <a:effectLst/>
        </p:spPr>
        <p:txBody>
          <a:bodyPr lIns="36000" tIns="0" rIns="36000" bIns="0" rtlCol="0" anchor="t" anchorCtr="0"/>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Graphik Black"/>
                <a:ea typeface="+mn-ea"/>
                <a:cs typeface="Arial" charset="0"/>
              </a:rPr>
              <a:t>Never Run Out</a:t>
            </a:r>
          </a:p>
        </p:txBody>
      </p:sp>
      <p:pic>
        <p:nvPicPr>
          <p:cNvPr id="121" name="Picture 6">
            <a:extLst>
              <a:ext uri="{FF2B5EF4-FFF2-40B4-BE49-F238E27FC236}">
                <a16:creationId xmlns:a16="http://schemas.microsoft.com/office/drawing/2014/main" id="{45BF97DB-B2B0-4183-AA8C-C3B2DD3CBA64}"/>
              </a:ext>
            </a:extLst>
          </p:cNvPr>
          <p:cNvPicPr>
            <a:picLocks noChangeAspect="1"/>
          </p:cNvPicPr>
          <p:nvPr/>
        </p:nvPicPr>
        <p:blipFill>
          <a:blip r:embed="rId37" cstate="email">
            <a:extLst>
              <a:ext uri="{28A0092B-C50C-407E-A947-70E740481C1C}">
                <a14:useLocalDpi xmlns:a14="http://schemas.microsoft.com/office/drawing/2010/main"/>
              </a:ext>
            </a:extLst>
          </a:blip>
          <a:stretch>
            <a:fillRect/>
          </a:stretch>
        </p:blipFill>
        <p:spPr>
          <a:xfrm>
            <a:off x="4283875" y="2724244"/>
            <a:ext cx="896527" cy="141631"/>
          </a:xfrm>
          <a:prstGeom prst="rect">
            <a:avLst/>
          </a:prstGeom>
        </p:spPr>
      </p:pic>
      <p:sp>
        <p:nvSpPr>
          <p:cNvPr id="123" name="Rounded Rectangle 36">
            <a:extLst>
              <a:ext uri="{FF2B5EF4-FFF2-40B4-BE49-F238E27FC236}">
                <a16:creationId xmlns:a16="http://schemas.microsoft.com/office/drawing/2014/main" id="{DBCD650D-2B53-498A-972B-EEBBDE867199}"/>
              </a:ext>
            </a:extLst>
          </p:cNvPr>
          <p:cNvSpPr/>
          <p:nvPr/>
        </p:nvSpPr>
        <p:spPr>
          <a:xfrm>
            <a:off x="4290463" y="2218075"/>
            <a:ext cx="2347889" cy="1373878"/>
          </a:xfrm>
          <a:prstGeom prst="rect">
            <a:avLst/>
          </a:prstGeom>
          <a:noFill/>
          <a:ln w="19050" cap="flat" cmpd="sng" algn="ctr">
            <a:noFill/>
            <a:prstDash val="sysDot"/>
            <a:miter lim="800000"/>
          </a:ln>
          <a:effectLst/>
        </p:spPr>
        <p:txBody>
          <a:bodyPr lIns="36000" tIns="0" rIns="36000" bIns="0" rtlCol="0" anchor="t" anchorCtr="0"/>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Graphik Black"/>
                <a:ea typeface="+mn-ea"/>
                <a:cs typeface="Arial" charset="0"/>
              </a:rPr>
              <a:t>Quantified Health</a:t>
            </a:r>
          </a:p>
        </p:txBody>
      </p:sp>
      <p:pic>
        <p:nvPicPr>
          <p:cNvPr id="171" name="Picture 57">
            <a:extLst>
              <a:ext uri="{FF2B5EF4-FFF2-40B4-BE49-F238E27FC236}">
                <a16:creationId xmlns:a16="http://schemas.microsoft.com/office/drawing/2014/main" id="{6FFA8AD2-2DF6-4DAD-8543-61BEC6F8DAF2}"/>
              </a:ext>
            </a:extLst>
          </p:cNvPr>
          <p:cNvPicPr>
            <a:picLocks noChangeAspect="1"/>
          </p:cNvPicPr>
          <p:nvPr/>
        </p:nvPicPr>
        <p:blipFill>
          <a:blip r:embed="rId38" cstate="email">
            <a:extLst>
              <a:ext uri="{28A0092B-C50C-407E-A947-70E740481C1C}">
                <a14:useLocalDpi xmlns:a14="http://schemas.microsoft.com/office/drawing/2010/main"/>
              </a:ext>
            </a:extLst>
          </a:blip>
          <a:stretch>
            <a:fillRect/>
          </a:stretch>
        </p:blipFill>
        <p:spPr>
          <a:xfrm>
            <a:off x="5881970" y="2884028"/>
            <a:ext cx="704604" cy="190487"/>
          </a:xfrm>
          <a:prstGeom prst="rect">
            <a:avLst/>
          </a:prstGeom>
        </p:spPr>
      </p:pic>
      <p:pic>
        <p:nvPicPr>
          <p:cNvPr id="172" name="Picture 58">
            <a:extLst>
              <a:ext uri="{FF2B5EF4-FFF2-40B4-BE49-F238E27FC236}">
                <a16:creationId xmlns:a16="http://schemas.microsoft.com/office/drawing/2014/main" id="{F8FA6810-B353-4874-9D14-B06E717EB4A6}"/>
              </a:ext>
            </a:extLst>
          </p:cNvPr>
          <p:cNvPicPr>
            <a:picLocks noChangeAspect="1"/>
          </p:cNvPicPr>
          <p:nvPr/>
        </p:nvPicPr>
        <p:blipFill>
          <a:blip r:embed="rId39" cstate="email">
            <a:extLst>
              <a:ext uri="{28A0092B-C50C-407E-A947-70E740481C1C}">
                <a14:useLocalDpi xmlns:a14="http://schemas.microsoft.com/office/drawing/2010/main"/>
              </a:ext>
            </a:extLst>
          </a:blip>
          <a:stretch>
            <a:fillRect/>
          </a:stretch>
        </p:blipFill>
        <p:spPr>
          <a:xfrm>
            <a:off x="5584151" y="3323819"/>
            <a:ext cx="533053" cy="177311"/>
          </a:xfrm>
          <a:prstGeom prst="rect">
            <a:avLst/>
          </a:prstGeom>
        </p:spPr>
      </p:pic>
      <p:pic>
        <p:nvPicPr>
          <p:cNvPr id="173" name="Picture 59">
            <a:extLst>
              <a:ext uri="{FF2B5EF4-FFF2-40B4-BE49-F238E27FC236}">
                <a16:creationId xmlns:a16="http://schemas.microsoft.com/office/drawing/2014/main" id="{EEB846F6-C3BE-4311-A826-621093EE1384}"/>
              </a:ext>
            </a:extLst>
          </p:cNvPr>
          <p:cNvPicPr>
            <a:picLocks noChangeAspect="1"/>
          </p:cNvPicPr>
          <p:nvPr/>
        </p:nvPicPr>
        <p:blipFill>
          <a:blip r:embed="rId40" cstate="email">
            <a:extLst>
              <a:ext uri="{28A0092B-C50C-407E-A947-70E740481C1C}">
                <a14:useLocalDpi xmlns:a14="http://schemas.microsoft.com/office/drawing/2010/main"/>
              </a:ext>
            </a:extLst>
          </a:blip>
          <a:stretch>
            <a:fillRect/>
          </a:stretch>
        </p:blipFill>
        <p:spPr>
          <a:xfrm>
            <a:off x="4326462" y="3335814"/>
            <a:ext cx="522941" cy="188588"/>
          </a:xfrm>
          <a:prstGeom prst="rect">
            <a:avLst/>
          </a:prstGeom>
        </p:spPr>
      </p:pic>
      <p:pic>
        <p:nvPicPr>
          <p:cNvPr id="174" name="Picture 19" descr="Image result for fitbit logo transparent">
            <a:extLst>
              <a:ext uri="{FF2B5EF4-FFF2-40B4-BE49-F238E27FC236}">
                <a16:creationId xmlns:a16="http://schemas.microsoft.com/office/drawing/2014/main" id="{280DD766-DF02-407C-8248-77C81B42C8E1}"/>
              </a:ext>
            </a:extLst>
          </p:cNvPr>
          <p:cNvPicPr>
            <a:picLocks noChangeAspect="1" noChangeArrowheads="1"/>
          </p:cNvPicPr>
          <p:nvPr/>
        </p:nvPicPr>
        <p:blipFill>
          <a:blip r:embed="rId41" cstate="email">
            <a:extLst>
              <a:ext uri="{28A0092B-C50C-407E-A947-70E740481C1C}">
                <a14:useLocalDpi xmlns:a14="http://schemas.microsoft.com/office/drawing/2010/main"/>
              </a:ext>
            </a:extLst>
          </a:blip>
          <a:srcRect/>
          <a:stretch>
            <a:fillRect/>
          </a:stretch>
        </p:blipFill>
        <p:spPr bwMode="auto">
          <a:xfrm>
            <a:off x="4659044" y="3015638"/>
            <a:ext cx="781361" cy="268795"/>
          </a:xfrm>
          <a:prstGeom prst="rect">
            <a:avLst/>
          </a:prstGeom>
          <a:noFill/>
          <a:extLst>
            <a:ext uri="{909E8E84-426E-40DD-AFC4-6F175D3DCCD1}">
              <a14:hiddenFill xmlns:a14="http://schemas.microsoft.com/office/drawing/2010/main">
                <a:solidFill>
                  <a:srgbClr val="FFFFFF"/>
                </a:solidFill>
              </a14:hiddenFill>
            </a:ext>
          </a:extLst>
        </p:spPr>
      </p:pic>
      <p:sp>
        <p:nvSpPr>
          <p:cNvPr id="127" name="Rounded Rectangle 36">
            <a:extLst>
              <a:ext uri="{FF2B5EF4-FFF2-40B4-BE49-F238E27FC236}">
                <a16:creationId xmlns:a16="http://schemas.microsoft.com/office/drawing/2014/main" id="{C467EBF6-2F6C-456D-98AD-0A2D15AE9A46}"/>
              </a:ext>
            </a:extLst>
          </p:cNvPr>
          <p:cNvSpPr/>
          <p:nvPr/>
        </p:nvSpPr>
        <p:spPr>
          <a:xfrm>
            <a:off x="9456125" y="2218074"/>
            <a:ext cx="2347889" cy="1373878"/>
          </a:xfrm>
          <a:prstGeom prst="rect">
            <a:avLst/>
          </a:prstGeom>
          <a:noFill/>
          <a:ln w="19050" cap="flat" cmpd="sng" algn="ctr">
            <a:noFill/>
            <a:prstDash val="sysDot"/>
            <a:miter lim="800000"/>
          </a:ln>
          <a:effectLst/>
        </p:spPr>
        <p:txBody>
          <a:bodyPr lIns="36000" tIns="0" rIns="36000" bIns="0" rtlCol="0" anchor="t" anchorCtr="0"/>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Graphik Black"/>
                <a:ea typeface="+mn-ea"/>
                <a:cs typeface="Arial" charset="0"/>
              </a:rPr>
              <a:t>Experiment/ Teach Me</a:t>
            </a:r>
          </a:p>
        </p:txBody>
      </p:sp>
      <p:pic>
        <p:nvPicPr>
          <p:cNvPr id="183" name="Picture 69">
            <a:extLst>
              <a:ext uri="{FF2B5EF4-FFF2-40B4-BE49-F238E27FC236}">
                <a16:creationId xmlns:a16="http://schemas.microsoft.com/office/drawing/2014/main" id="{8E0C2970-1C9A-4BF7-938F-4CC79A55541A}"/>
              </a:ext>
            </a:extLst>
          </p:cNvPr>
          <p:cNvPicPr>
            <a:picLocks noChangeAspect="1"/>
          </p:cNvPicPr>
          <p:nvPr/>
        </p:nvPicPr>
        <p:blipFill>
          <a:blip r:embed="rId42" cstate="email">
            <a:extLst>
              <a:ext uri="{28A0092B-C50C-407E-A947-70E740481C1C}">
                <a14:useLocalDpi xmlns:a14="http://schemas.microsoft.com/office/drawing/2010/main"/>
              </a:ext>
            </a:extLst>
          </a:blip>
          <a:stretch>
            <a:fillRect/>
          </a:stretch>
        </p:blipFill>
        <p:spPr>
          <a:xfrm>
            <a:off x="9466003" y="2591735"/>
            <a:ext cx="644391" cy="246431"/>
          </a:xfrm>
          <a:prstGeom prst="rect">
            <a:avLst/>
          </a:prstGeom>
        </p:spPr>
      </p:pic>
      <p:pic>
        <p:nvPicPr>
          <p:cNvPr id="184" name="Picture 70">
            <a:extLst>
              <a:ext uri="{FF2B5EF4-FFF2-40B4-BE49-F238E27FC236}">
                <a16:creationId xmlns:a16="http://schemas.microsoft.com/office/drawing/2014/main" id="{92227FD4-5027-44C9-A606-C8411B70B691}"/>
              </a:ext>
            </a:extLst>
          </p:cNvPr>
          <p:cNvPicPr>
            <a:picLocks noChangeAspect="1"/>
          </p:cNvPicPr>
          <p:nvPr/>
        </p:nvPicPr>
        <p:blipFill>
          <a:blip r:embed="rId43" cstate="email">
            <a:extLst>
              <a:ext uri="{28A0092B-C50C-407E-A947-70E740481C1C}">
                <a14:useLocalDpi xmlns:a14="http://schemas.microsoft.com/office/drawing/2010/main"/>
              </a:ext>
            </a:extLst>
          </a:blip>
          <a:stretch>
            <a:fillRect/>
          </a:stretch>
        </p:blipFill>
        <p:spPr>
          <a:xfrm>
            <a:off x="11359890" y="2547726"/>
            <a:ext cx="313183" cy="334449"/>
          </a:xfrm>
          <a:prstGeom prst="rect">
            <a:avLst/>
          </a:prstGeom>
        </p:spPr>
      </p:pic>
      <p:pic>
        <p:nvPicPr>
          <p:cNvPr id="185" name="Picture 71">
            <a:extLst>
              <a:ext uri="{FF2B5EF4-FFF2-40B4-BE49-F238E27FC236}">
                <a16:creationId xmlns:a16="http://schemas.microsoft.com/office/drawing/2014/main" id="{7711795D-6C4F-475B-B0E4-988E4D9FAA6B}"/>
              </a:ext>
            </a:extLst>
          </p:cNvPr>
          <p:cNvPicPr>
            <a:picLocks noChangeAspect="1"/>
          </p:cNvPicPr>
          <p:nvPr/>
        </p:nvPicPr>
        <p:blipFill>
          <a:blip r:embed="rId44" cstate="email">
            <a:extLst>
              <a:ext uri="{28A0092B-C50C-407E-A947-70E740481C1C}">
                <a14:useLocalDpi xmlns:a14="http://schemas.microsoft.com/office/drawing/2010/main"/>
              </a:ext>
            </a:extLst>
          </a:blip>
          <a:stretch>
            <a:fillRect/>
          </a:stretch>
        </p:blipFill>
        <p:spPr>
          <a:xfrm>
            <a:off x="9968756" y="2971717"/>
            <a:ext cx="406398" cy="179074"/>
          </a:xfrm>
          <a:prstGeom prst="rect">
            <a:avLst/>
          </a:prstGeom>
        </p:spPr>
      </p:pic>
      <p:pic>
        <p:nvPicPr>
          <p:cNvPr id="186" name="Picture 72">
            <a:extLst>
              <a:ext uri="{FF2B5EF4-FFF2-40B4-BE49-F238E27FC236}">
                <a16:creationId xmlns:a16="http://schemas.microsoft.com/office/drawing/2014/main" id="{45F9C6FB-950B-4146-930D-7158FD058B82}"/>
              </a:ext>
            </a:extLst>
          </p:cNvPr>
          <p:cNvPicPr>
            <a:picLocks noChangeAspect="1"/>
          </p:cNvPicPr>
          <p:nvPr/>
        </p:nvPicPr>
        <p:blipFill>
          <a:blip r:embed="rId45" cstate="email">
            <a:extLst>
              <a:ext uri="{28A0092B-C50C-407E-A947-70E740481C1C}">
                <a14:useLocalDpi xmlns:a14="http://schemas.microsoft.com/office/drawing/2010/main"/>
              </a:ext>
            </a:extLst>
          </a:blip>
          <a:stretch>
            <a:fillRect/>
          </a:stretch>
        </p:blipFill>
        <p:spPr>
          <a:xfrm>
            <a:off x="10210822" y="3284433"/>
            <a:ext cx="838494" cy="138623"/>
          </a:xfrm>
          <a:prstGeom prst="rect">
            <a:avLst/>
          </a:prstGeom>
        </p:spPr>
      </p:pic>
      <p:pic>
        <p:nvPicPr>
          <p:cNvPr id="187" name="Picture 73">
            <a:extLst>
              <a:ext uri="{FF2B5EF4-FFF2-40B4-BE49-F238E27FC236}">
                <a16:creationId xmlns:a16="http://schemas.microsoft.com/office/drawing/2014/main" id="{9D53E6EB-2E2C-4579-8E63-E0D62AABF13F}"/>
              </a:ext>
            </a:extLst>
          </p:cNvPr>
          <p:cNvPicPr>
            <a:picLocks noChangeAspect="1"/>
          </p:cNvPicPr>
          <p:nvPr/>
        </p:nvPicPr>
        <p:blipFill>
          <a:blip r:embed="rId46" cstate="email">
            <a:extLst>
              <a:ext uri="{28A0092B-C50C-407E-A947-70E740481C1C}">
                <a14:useLocalDpi xmlns:a14="http://schemas.microsoft.com/office/drawing/2010/main"/>
              </a:ext>
            </a:extLst>
          </a:blip>
          <a:stretch>
            <a:fillRect/>
          </a:stretch>
        </p:blipFill>
        <p:spPr>
          <a:xfrm>
            <a:off x="10933113" y="3007787"/>
            <a:ext cx="530723" cy="106935"/>
          </a:xfrm>
          <a:prstGeom prst="rect">
            <a:avLst/>
          </a:prstGeom>
        </p:spPr>
      </p:pic>
      <p:sp>
        <p:nvSpPr>
          <p:cNvPr id="126" name="Rounded Rectangle 36">
            <a:extLst>
              <a:ext uri="{FF2B5EF4-FFF2-40B4-BE49-F238E27FC236}">
                <a16:creationId xmlns:a16="http://schemas.microsoft.com/office/drawing/2014/main" id="{0D6183B8-1A7E-4CA9-8B72-6421D1711079}"/>
              </a:ext>
            </a:extLst>
          </p:cNvPr>
          <p:cNvSpPr/>
          <p:nvPr/>
        </p:nvSpPr>
        <p:spPr>
          <a:xfrm>
            <a:off x="6873294" y="2218074"/>
            <a:ext cx="2347889" cy="1373878"/>
          </a:xfrm>
          <a:prstGeom prst="rect">
            <a:avLst/>
          </a:prstGeom>
          <a:noFill/>
          <a:ln w="19050" cap="flat" cmpd="sng" algn="ctr">
            <a:noFill/>
            <a:prstDash val="sysDot"/>
            <a:miter lim="800000"/>
          </a:ln>
          <a:effectLst/>
        </p:spPr>
        <p:txBody>
          <a:bodyPr lIns="36000" tIns="0" rIns="36000" bIns="0" rtlCol="0" anchor="t" anchorCtr="0"/>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Graphik Black"/>
                <a:ea typeface="+mn-ea"/>
                <a:cs typeface="Arial" charset="0"/>
              </a:rPr>
              <a:t>Made for Me/ By Me</a:t>
            </a:r>
          </a:p>
        </p:txBody>
      </p:sp>
      <p:pic>
        <p:nvPicPr>
          <p:cNvPr id="175" name="Picture 61">
            <a:extLst>
              <a:ext uri="{FF2B5EF4-FFF2-40B4-BE49-F238E27FC236}">
                <a16:creationId xmlns:a16="http://schemas.microsoft.com/office/drawing/2014/main" id="{D5626060-A224-4A9E-91B4-194FCFA2C9A9}"/>
              </a:ext>
            </a:extLst>
          </p:cNvPr>
          <p:cNvPicPr>
            <a:picLocks noChangeAspect="1"/>
          </p:cNvPicPr>
          <p:nvPr/>
        </p:nvPicPr>
        <p:blipFill>
          <a:blip r:embed="rId47" cstate="email">
            <a:extLst>
              <a:ext uri="{28A0092B-C50C-407E-A947-70E740481C1C}">
                <a14:useLocalDpi xmlns:a14="http://schemas.microsoft.com/office/drawing/2010/main"/>
              </a:ext>
            </a:extLst>
          </a:blip>
          <a:stretch>
            <a:fillRect/>
          </a:stretch>
        </p:blipFill>
        <p:spPr>
          <a:xfrm>
            <a:off x="6900900" y="2500247"/>
            <a:ext cx="649268" cy="265787"/>
          </a:xfrm>
          <a:prstGeom prst="rect">
            <a:avLst/>
          </a:prstGeom>
        </p:spPr>
      </p:pic>
      <p:pic>
        <p:nvPicPr>
          <p:cNvPr id="176" name="Picture 62">
            <a:extLst>
              <a:ext uri="{FF2B5EF4-FFF2-40B4-BE49-F238E27FC236}">
                <a16:creationId xmlns:a16="http://schemas.microsoft.com/office/drawing/2014/main" id="{7E6EE925-BA9A-4D60-8C5F-B67A5904EEDF}"/>
              </a:ext>
            </a:extLst>
          </p:cNvPr>
          <p:cNvPicPr>
            <a:picLocks noChangeAspect="1"/>
          </p:cNvPicPr>
          <p:nvPr/>
        </p:nvPicPr>
        <p:blipFill>
          <a:blip r:embed="rId48" cstate="email">
            <a:extLst>
              <a:ext uri="{28A0092B-C50C-407E-A947-70E740481C1C}">
                <a14:useLocalDpi xmlns:a14="http://schemas.microsoft.com/office/drawing/2010/main"/>
              </a:ext>
            </a:extLst>
          </a:blip>
          <a:stretch>
            <a:fillRect/>
          </a:stretch>
        </p:blipFill>
        <p:spPr>
          <a:xfrm>
            <a:off x="8065924" y="2483626"/>
            <a:ext cx="521908" cy="204807"/>
          </a:xfrm>
          <a:prstGeom prst="rect">
            <a:avLst/>
          </a:prstGeom>
        </p:spPr>
      </p:pic>
      <p:pic>
        <p:nvPicPr>
          <p:cNvPr id="177" name="Picture 63">
            <a:extLst>
              <a:ext uri="{FF2B5EF4-FFF2-40B4-BE49-F238E27FC236}">
                <a16:creationId xmlns:a16="http://schemas.microsoft.com/office/drawing/2014/main" id="{3C41C988-3071-41AB-966D-65274A022C6B}"/>
              </a:ext>
            </a:extLst>
          </p:cNvPr>
          <p:cNvPicPr>
            <a:picLocks noChangeAspect="1"/>
          </p:cNvPicPr>
          <p:nvPr/>
        </p:nvPicPr>
        <p:blipFill>
          <a:blip r:embed="rId49" cstate="email">
            <a:extLst>
              <a:ext uri="{28A0092B-C50C-407E-A947-70E740481C1C}">
                <a14:useLocalDpi xmlns:a14="http://schemas.microsoft.com/office/drawing/2010/main"/>
              </a:ext>
            </a:extLst>
          </a:blip>
          <a:stretch>
            <a:fillRect/>
          </a:stretch>
        </p:blipFill>
        <p:spPr>
          <a:xfrm>
            <a:off x="6905464" y="3205766"/>
            <a:ext cx="368762" cy="341295"/>
          </a:xfrm>
          <a:prstGeom prst="rect">
            <a:avLst/>
          </a:prstGeom>
        </p:spPr>
      </p:pic>
      <p:pic>
        <p:nvPicPr>
          <p:cNvPr id="178" name="Picture 64">
            <a:extLst>
              <a:ext uri="{FF2B5EF4-FFF2-40B4-BE49-F238E27FC236}">
                <a16:creationId xmlns:a16="http://schemas.microsoft.com/office/drawing/2014/main" id="{A66E16B5-3448-4418-BDA5-99BE95D6E530}"/>
              </a:ext>
            </a:extLst>
          </p:cNvPr>
          <p:cNvPicPr>
            <a:picLocks noChangeAspect="1"/>
          </p:cNvPicPr>
          <p:nvPr/>
        </p:nvPicPr>
        <p:blipFill>
          <a:blip r:embed="rId50" cstate="email">
            <a:extLst>
              <a:ext uri="{28A0092B-C50C-407E-A947-70E740481C1C}">
                <a14:useLocalDpi xmlns:a14="http://schemas.microsoft.com/office/drawing/2010/main"/>
              </a:ext>
            </a:extLst>
          </a:blip>
          <a:stretch>
            <a:fillRect/>
          </a:stretch>
        </p:blipFill>
        <p:spPr>
          <a:xfrm>
            <a:off x="7544019" y="3194540"/>
            <a:ext cx="553424" cy="352521"/>
          </a:xfrm>
          <a:prstGeom prst="rect">
            <a:avLst/>
          </a:prstGeom>
        </p:spPr>
      </p:pic>
      <p:pic>
        <p:nvPicPr>
          <p:cNvPr id="179" name="Picture 22" descr="Image result for Volition Beauty logo">
            <a:extLst>
              <a:ext uri="{FF2B5EF4-FFF2-40B4-BE49-F238E27FC236}">
                <a16:creationId xmlns:a16="http://schemas.microsoft.com/office/drawing/2014/main" id="{EB8EF938-2C95-4F9F-AF2A-B990D6282E63}"/>
              </a:ext>
            </a:extLst>
          </p:cNvPr>
          <p:cNvPicPr>
            <a:picLocks noChangeAspect="1" noChangeArrowheads="1"/>
          </p:cNvPicPr>
          <p:nvPr/>
        </p:nvPicPr>
        <p:blipFill rotWithShape="1">
          <a:blip r:embed="rId51" cstate="email">
            <a:extLst>
              <a:ext uri="{28A0092B-C50C-407E-A947-70E740481C1C}">
                <a14:useLocalDpi xmlns:a14="http://schemas.microsoft.com/office/drawing/2010/main"/>
              </a:ext>
            </a:extLst>
          </a:blip>
          <a:srcRect/>
          <a:stretch/>
        </p:blipFill>
        <p:spPr bwMode="auto">
          <a:xfrm>
            <a:off x="8852364" y="2481250"/>
            <a:ext cx="412356" cy="737854"/>
          </a:xfrm>
          <a:prstGeom prst="rect">
            <a:avLst/>
          </a:prstGeom>
          <a:noFill/>
          <a:extLst>
            <a:ext uri="{909E8E84-426E-40DD-AFC4-6F175D3DCCD1}">
              <a14:hiddenFill xmlns:a14="http://schemas.microsoft.com/office/drawing/2010/main">
                <a:solidFill>
                  <a:srgbClr val="FFFFFF"/>
                </a:solidFill>
              </a14:hiddenFill>
            </a:ext>
          </a:extLst>
        </p:spPr>
      </p:pic>
      <p:pic>
        <p:nvPicPr>
          <p:cNvPr id="180" name="Picture 26" descr="Image result for colour science logo">
            <a:extLst>
              <a:ext uri="{FF2B5EF4-FFF2-40B4-BE49-F238E27FC236}">
                <a16:creationId xmlns:a16="http://schemas.microsoft.com/office/drawing/2014/main" id="{15A0C712-191A-44AF-976F-AFDBFB59DDBA}"/>
              </a:ext>
            </a:extLst>
          </p:cNvPr>
          <p:cNvPicPr>
            <a:picLocks noChangeAspect="1" noChangeArrowheads="1"/>
          </p:cNvPicPr>
          <p:nvPr/>
        </p:nvPicPr>
        <p:blipFill>
          <a:blip r:embed="rId52" cstate="email">
            <a:extLst>
              <a:ext uri="{28A0092B-C50C-407E-A947-70E740481C1C}">
                <a14:useLocalDpi xmlns:a14="http://schemas.microsoft.com/office/drawing/2010/main"/>
              </a:ext>
            </a:extLst>
          </a:blip>
          <a:srcRect/>
          <a:stretch>
            <a:fillRect/>
          </a:stretch>
        </p:blipFill>
        <p:spPr bwMode="auto">
          <a:xfrm>
            <a:off x="7621397" y="2876788"/>
            <a:ext cx="1065035" cy="178359"/>
          </a:xfrm>
          <a:prstGeom prst="rect">
            <a:avLst/>
          </a:prstGeom>
          <a:noFill/>
          <a:extLst>
            <a:ext uri="{909E8E84-426E-40DD-AFC4-6F175D3DCCD1}">
              <a14:hiddenFill xmlns:a14="http://schemas.microsoft.com/office/drawing/2010/main">
                <a:solidFill>
                  <a:srgbClr val="FFFFFF"/>
                </a:solidFill>
              </a14:hiddenFill>
            </a:ext>
          </a:extLst>
        </p:spPr>
      </p:pic>
      <p:pic>
        <p:nvPicPr>
          <p:cNvPr id="181" name="Picture 47" descr="Image result for skin IQ logo">
            <a:extLst>
              <a:ext uri="{FF2B5EF4-FFF2-40B4-BE49-F238E27FC236}">
                <a16:creationId xmlns:a16="http://schemas.microsoft.com/office/drawing/2014/main" id="{889EEF62-6FFF-47CE-B1E2-9134C57A9AAD}"/>
              </a:ext>
            </a:extLst>
          </p:cNvPr>
          <p:cNvPicPr>
            <a:picLocks noChangeAspect="1" noChangeArrowheads="1"/>
          </p:cNvPicPr>
          <p:nvPr/>
        </p:nvPicPr>
        <p:blipFill>
          <a:blip r:embed="rId53" cstate="email">
            <a:extLst>
              <a:ext uri="{28A0092B-C50C-407E-A947-70E740481C1C}">
                <a14:useLocalDpi xmlns:a14="http://schemas.microsoft.com/office/drawing/2010/main"/>
              </a:ext>
            </a:extLst>
          </a:blip>
          <a:srcRect/>
          <a:stretch>
            <a:fillRect/>
          </a:stretch>
        </p:blipFill>
        <p:spPr bwMode="auto">
          <a:xfrm>
            <a:off x="7775084" y="2685077"/>
            <a:ext cx="388557" cy="186007"/>
          </a:xfrm>
          <a:prstGeom prst="rect">
            <a:avLst/>
          </a:prstGeom>
          <a:noFill/>
          <a:extLst>
            <a:ext uri="{909E8E84-426E-40DD-AFC4-6F175D3DCCD1}">
              <a14:hiddenFill xmlns:a14="http://schemas.microsoft.com/office/drawing/2010/main">
                <a:solidFill>
                  <a:srgbClr val="FFFFFF"/>
                </a:solidFill>
              </a14:hiddenFill>
            </a:ext>
          </a:extLst>
        </p:spPr>
      </p:pic>
      <p:pic>
        <p:nvPicPr>
          <p:cNvPr id="182" name="Picture 68">
            <a:extLst>
              <a:ext uri="{FF2B5EF4-FFF2-40B4-BE49-F238E27FC236}">
                <a16:creationId xmlns:a16="http://schemas.microsoft.com/office/drawing/2014/main" id="{B57A3769-E058-4801-B238-E540BF903E9A}"/>
              </a:ext>
            </a:extLst>
          </p:cNvPr>
          <p:cNvPicPr>
            <a:picLocks noChangeAspect="1"/>
          </p:cNvPicPr>
          <p:nvPr/>
        </p:nvPicPr>
        <p:blipFill>
          <a:blip r:embed="rId54" cstate="email">
            <a:extLst>
              <a:ext uri="{28A0092B-C50C-407E-A947-70E740481C1C}">
                <a14:useLocalDpi xmlns:a14="http://schemas.microsoft.com/office/drawing/2010/main"/>
              </a:ext>
            </a:extLst>
          </a:blip>
          <a:stretch>
            <a:fillRect/>
          </a:stretch>
        </p:blipFill>
        <p:spPr>
          <a:xfrm>
            <a:off x="6914847" y="2882335"/>
            <a:ext cx="472272" cy="184194"/>
          </a:xfrm>
          <a:prstGeom prst="rect">
            <a:avLst/>
          </a:prstGeom>
        </p:spPr>
      </p:pic>
      <p:pic>
        <p:nvPicPr>
          <p:cNvPr id="188" name="Picture 24" descr="Logo">
            <a:extLst>
              <a:ext uri="{FF2B5EF4-FFF2-40B4-BE49-F238E27FC236}">
                <a16:creationId xmlns:a16="http://schemas.microsoft.com/office/drawing/2014/main" id="{A4CF106F-DA76-4A10-B32A-2BE63DB91709}"/>
              </a:ext>
            </a:extLst>
          </p:cNvPr>
          <p:cNvPicPr>
            <a:picLocks noChangeAspect="1" noChangeArrowheads="1"/>
          </p:cNvPicPr>
          <p:nvPr/>
        </p:nvPicPr>
        <p:blipFill>
          <a:blip r:embed="rId55" cstate="email">
            <a:extLst>
              <a:ext uri="{28A0092B-C50C-407E-A947-70E740481C1C}">
                <a14:useLocalDpi xmlns:a14="http://schemas.microsoft.com/office/drawing/2010/main"/>
              </a:ext>
            </a:extLst>
          </a:blip>
          <a:srcRect/>
          <a:stretch>
            <a:fillRect/>
          </a:stretch>
        </p:blipFill>
        <p:spPr bwMode="auto">
          <a:xfrm>
            <a:off x="8431893" y="3108988"/>
            <a:ext cx="446963" cy="150353"/>
          </a:xfrm>
          <a:prstGeom prst="rect">
            <a:avLst/>
          </a:prstGeom>
          <a:noFill/>
          <a:extLst>
            <a:ext uri="{909E8E84-426E-40DD-AFC4-6F175D3DCCD1}">
              <a14:hiddenFill xmlns:a14="http://schemas.microsoft.com/office/drawing/2010/main">
                <a:solidFill>
                  <a:srgbClr val="FFFFFF"/>
                </a:solidFill>
              </a14:hiddenFill>
            </a:ext>
          </a:extLst>
        </p:spPr>
      </p:pic>
      <p:pic>
        <p:nvPicPr>
          <p:cNvPr id="190" name="Picture 76">
            <a:extLst>
              <a:ext uri="{FF2B5EF4-FFF2-40B4-BE49-F238E27FC236}">
                <a16:creationId xmlns:a16="http://schemas.microsoft.com/office/drawing/2014/main" id="{61B333FF-29A3-4390-9BA5-05384D576F4D}"/>
              </a:ext>
            </a:extLst>
          </p:cNvPr>
          <p:cNvPicPr>
            <a:picLocks noChangeAspect="1"/>
          </p:cNvPicPr>
          <p:nvPr/>
        </p:nvPicPr>
        <p:blipFill rotWithShape="1">
          <a:blip r:embed="rId56" cstate="email">
            <a:extLst>
              <a:ext uri="{28A0092B-C50C-407E-A947-70E740481C1C}">
                <a14:useLocalDpi xmlns:a14="http://schemas.microsoft.com/office/drawing/2010/main"/>
              </a:ext>
            </a:extLst>
          </a:blip>
          <a:srcRect l="12735" t="32011" r="9293" b="26413"/>
          <a:stretch/>
        </p:blipFill>
        <p:spPr>
          <a:xfrm>
            <a:off x="8367236" y="3353335"/>
            <a:ext cx="867198" cy="193726"/>
          </a:xfrm>
          <a:prstGeom prst="rect">
            <a:avLst/>
          </a:prstGeom>
        </p:spPr>
      </p:pic>
      <p:sp>
        <p:nvSpPr>
          <p:cNvPr id="131" name="Rounded Rectangle 36">
            <a:extLst>
              <a:ext uri="{FF2B5EF4-FFF2-40B4-BE49-F238E27FC236}">
                <a16:creationId xmlns:a16="http://schemas.microsoft.com/office/drawing/2014/main" id="{B61E9EF3-FF9A-4B3E-82A7-1049F691007A}"/>
              </a:ext>
            </a:extLst>
          </p:cNvPr>
          <p:cNvSpPr/>
          <p:nvPr/>
        </p:nvSpPr>
        <p:spPr>
          <a:xfrm>
            <a:off x="9466002" y="3669321"/>
            <a:ext cx="2344997" cy="663644"/>
          </a:xfrm>
          <a:prstGeom prst="rect">
            <a:avLst/>
          </a:prstGeom>
          <a:noFill/>
          <a:ln w="19050" cap="flat" cmpd="sng" algn="ctr">
            <a:noFill/>
            <a:prstDash val="sysDot"/>
            <a:miter lim="800000"/>
          </a:ln>
          <a:effectLst/>
        </p:spPr>
        <p:txBody>
          <a:bodyPr lIns="36000" tIns="0" rIns="36000" bIns="0" rtlCol="0" anchor="t" anchorCtr="0"/>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Graphik Black"/>
                <a:ea typeface="+mn-ea"/>
                <a:cs typeface="Arial" charset="0"/>
              </a:rPr>
              <a:t>Audience Participation</a:t>
            </a:r>
          </a:p>
        </p:txBody>
      </p:sp>
      <p:pic>
        <p:nvPicPr>
          <p:cNvPr id="191" name="Picture 22" descr="Image result for julep logo transparent background">
            <a:extLst>
              <a:ext uri="{FF2B5EF4-FFF2-40B4-BE49-F238E27FC236}">
                <a16:creationId xmlns:a16="http://schemas.microsoft.com/office/drawing/2014/main" id="{4F30D1DF-F4FD-438B-AC7C-07C8383D01D4}"/>
              </a:ext>
            </a:extLst>
          </p:cNvPr>
          <p:cNvPicPr>
            <a:picLocks noChangeAspect="1" noChangeArrowheads="1"/>
          </p:cNvPicPr>
          <p:nvPr/>
        </p:nvPicPr>
        <p:blipFill>
          <a:blip r:embed="rId57" cstate="email">
            <a:extLst>
              <a:ext uri="{28A0092B-C50C-407E-A947-70E740481C1C}">
                <a14:useLocalDpi xmlns:a14="http://schemas.microsoft.com/office/drawing/2010/main"/>
              </a:ext>
            </a:extLst>
          </a:blip>
          <a:srcRect/>
          <a:stretch>
            <a:fillRect/>
          </a:stretch>
        </p:blipFill>
        <p:spPr bwMode="auto">
          <a:xfrm>
            <a:off x="9408036" y="3931802"/>
            <a:ext cx="685143" cy="268995"/>
          </a:xfrm>
          <a:prstGeom prst="rect">
            <a:avLst/>
          </a:prstGeom>
          <a:noFill/>
          <a:extLst>
            <a:ext uri="{909E8E84-426E-40DD-AFC4-6F175D3DCCD1}">
              <a14:hiddenFill xmlns:a14="http://schemas.microsoft.com/office/drawing/2010/main">
                <a:solidFill>
                  <a:srgbClr val="FFFFFF"/>
                </a:solidFill>
              </a14:hiddenFill>
            </a:ext>
          </a:extLst>
        </p:spPr>
      </p:pic>
      <p:pic>
        <p:nvPicPr>
          <p:cNvPr id="192" name="Picture 78">
            <a:extLst>
              <a:ext uri="{FF2B5EF4-FFF2-40B4-BE49-F238E27FC236}">
                <a16:creationId xmlns:a16="http://schemas.microsoft.com/office/drawing/2014/main" id="{BC4EF692-F4F7-4E58-A305-15C8658EAAD1}"/>
              </a:ext>
            </a:extLst>
          </p:cNvPr>
          <p:cNvPicPr>
            <a:picLocks noChangeAspect="1"/>
          </p:cNvPicPr>
          <p:nvPr/>
        </p:nvPicPr>
        <p:blipFill>
          <a:blip r:embed="rId58" cstate="email">
            <a:extLst>
              <a:ext uri="{28A0092B-C50C-407E-A947-70E740481C1C}">
                <a14:useLocalDpi xmlns:a14="http://schemas.microsoft.com/office/drawing/2010/main"/>
              </a:ext>
            </a:extLst>
          </a:blip>
          <a:stretch>
            <a:fillRect/>
          </a:stretch>
        </p:blipFill>
        <p:spPr>
          <a:xfrm>
            <a:off x="11165332" y="3891735"/>
            <a:ext cx="622222" cy="219225"/>
          </a:xfrm>
          <a:prstGeom prst="rect">
            <a:avLst/>
          </a:prstGeom>
        </p:spPr>
      </p:pic>
      <p:pic>
        <p:nvPicPr>
          <p:cNvPr id="193" name="Picture 79">
            <a:extLst>
              <a:ext uri="{FF2B5EF4-FFF2-40B4-BE49-F238E27FC236}">
                <a16:creationId xmlns:a16="http://schemas.microsoft.com/office/drawing/2014/main" id="{0202EE3A-429B-4870-AE63-C335213CFD66}"/>
              </a:ext>
            </a:extLst>
          </p:cNvPr>
          <p:cNvPicPr>
            <a:picLocks noChangeAspect="1"/>
          </p:cNvPicPr>
          <p:nvPr/>
        </p:nvPicPr>
        <p:blipFill>
          <a:blip r:embed="rId59" cstate="email">
            <a:extLst>
              <a:ext uri="{28A0092B-C50C-407E-A947-70E740481C1C}">
                <a14:useLocalDpi xmlns:a14="http://schemas.microsoft.com/office/drawing/2010/main"/>
              </a:ext>
            </a:extLst>
          </a:blip>
          <a:stretch>
            <a:fillRect/>
          </a:stretch>
        </p:blipFill>
        <p:spPr>
          <a:xfrm>
            <a:off x="10813887" y="4103192"/>
            <a:ext cx="845382" cy="213921"/>
          </a:xfrm>
          <a:prstGeom prst="rect">
            <a:avLst/>
          </a:prstGeom>
        </p:spPr>
      </p:pic>
      <p:pic>
        <p:nvPicPr>
          <p:cNvPr id="194" name="Content Placeholder 4">
            <a:extLst>
              <a:ext uri="{FF2B5EF4-FFF2-40B4-BE49-F238E27FC236}">
                <a16:creationId xmlns:a16="http://schemas.microsoft.com/office/drawing/2014/main" id="{1CFA5EC3-916B-4447-811D-E9E7C9441C2F}"/>
              </a:ext>
            </a:extLst>
          </p:cNvPr>
          <p:cNvPicPr>
            <a:picLocks noChangeAspect="1"/>
          </p:cNvPicPr>
          <p:nvPr/>
        </p:nvPicPr>
        <p:blipFill>
          <a:blip r:embed="rId60" cstate="email">
            <a:extLst>
              <a:ext uri="{28A0092B-C50C-407E-A947-70E740481C1C}">
                <a14:useLocalDpi xmlns:a14="http://schemas.microsoft.com/office/drawing/2010/main"/>
              </a:ext>
            </a:extLst>
          </a:blip>
          <a:stretch>
            <a:fillRect/>
          </a:stretch>
        </p:blipFill>
        <p:spPr>
          <a:xfrm>
            <a:off x="10156962" y="3950740"/>
            <a:ext cx="572945" cy="292457"/>
          </a:xfrm>
          <a:prstGeom prst="rect">
            <a:avLst/>
          </a:prstGeom>
        </p:spPr>
      </p:pic>
      <p:sp>
        <p:nvSpPr>
          <p:cNvPr id="128" name="Rounded Rectangle 36">
            <a:extLst>
              <a:ext uri="{FF2B5EF4-FFF2-40B4-BE49-F238E27FC236}">
                <a16:creationId xmlns:a16="http://schemas.microsoft.com/office/drawing/2014/main" id="{A8DBD612-8771-4EB1-A952-6B28BC531037}"/>
              </a:ext>
            </a:extLst>
          </p:cNvPr>
          <p:cNvSpPr/>
          <p:nvPr/>
        </p:nvSpPr>
        <p:spPr>
          <a:xfrm>
            <a:off x="7356193" y="4414188"/>
            <a:ext cx="2122758" cy="1335077"/>
          </a:xfrm>
          <a:prstGeom prst="rect">
            <a:avLst/>
          </a:prstGeom>
          <a:noFill/>
          <a:ln w="19050" cap="flat" cmpd="sng" algn="ctr">
            <a:noFill/>
            <a:prstDash val="sysDot"/>
            <a:miter lim="800000"/>
          </a:ln>
          <a:effectLst/>
        </p:spPr>
        <p:txBody>
          <a:bodyPr lIns="36000" tIns="0" rIns="36000" bIns="0" rtlCol="0" anchor="t" anchorCtr="0"/>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Graphik Black"/>
                <a:ea typeface="+mn-ea"/>
                <a:cs typeface="Arial" charset="0"/>
              </a:rPr>
              <a:t>“X” On-Demand</a:t>
            </a:r>
          </a:p>
        </p:txBody>
      </p:sp>
      <p:pic>
        <p:nvPicPr>
          <p:cNvPr id="189" name="Picture 75">
            <a:extLst>
              <a:ext uri="{FF2B5EF4-FFF2-40B4-BE49-F238E27FC236}">
                <a16:creationId xmlns:a16="http://schemas.microsoft.com/office/drawing/2014/main" id="{AE49DE25-4EA6-4087-A486-7E28EE8A9A5D}"/>
              </a:ext>
            </a:extLst>
          </p:cNvPr>
          <p:cNvPicPr>
            <a:picLocks noChangeAspect="1"/>
          </p:cNvPicPr>
          <p:nvPr/>
        </p:nvPicPr>
        <p:blipFill>
          <a:blip r:embed="rId61" cstate="email">
            <a:extLst>
              <a:ext uri="{28A0092B-C50C-407E-A947-70E740481C1C}">
                <a14:useLocalDpi xmlns:a14="http://schemas.microsoft.com/office/drawing/2010/main"/>
              </a:ext>
            </a:extLst>
          </a:blip>
          <a:stretch>
            <a:fillRect/>
          </a:stretch>
        </p:blipFill>
        <p:spPr>
          <a:xfrm>
            <a:off x="7413123" y="5110928"/>
            <a:ext cx="768555" cy="143779"/>
          </a:xfrm>
          <a:prstGeom prst="rect">
            <a:avLst/>
          </a:prstGeom>
        </p:spPr>
      </p:pic>
      <p:pic>
        <p:nvPicPr>
          <p:cNvPr id="195" name="Picture 81">
            <a:extLst>
              <a:ext uri="{FF2B5EF4-FFF2-40B4-BE49-F238E27FC236}">
                <a16:creationId xmlns:a16="http://schemas.microsoft.com/office/drawing/2014/main" id="{D923AE93-E3C6-4C8E-B422-B3629914D797}"/>
              </a:ext>
            </a:extLst>
          </p:cNvPr>
          <p:cNvPicPr>
            <a:picLocks noChangeAspect="1"/>
          </p:cNvPicPr>
          <p:nvPr/>
        </p:nvPicPr>
        <p:blipFill>
          <a:blip r:embed="rId62" cstate="email">
            <a:extLst>
              <a:ext uri="{28A0092B-C50C-407E-A947-70E740481C1C}">
                <a14:useLocalDpi xmlns:a14="http://schemas.microsoft.com/office/drawing/2010/main"/>
              </a:ext>
            </a:extLst>
          </a:blip>
          <a:stretch>
            <a:fillRect/>
          </a:stretch>
        </p:blipFill>
        <p:spPr>
          <a:xfrm>
            <a:off x="8235470" y="5007643"/>
            <a:ext cx="454009" cy="333999"/>
          </a:xfrm>
          <a:prstGeom prst="rect">
            <a:avLst/>
          </a:prstGeom>
        </p:spPr>
      </p:pic>
      <p:pic>
        <p:nvPicPr>
          <p:cNvPr id="196" name="Picture 171" descr="https://www.glamsquad.com/deployments/20160115/wp-content/themes/glamsquad-December-2014/images/GS_Logo_White_LandingPage-Gray.png">
            <a:extLst>
              <a:ext uri="{FF2B5EF4-FFF2-40B4-BE49-F238E27FC236}">
                <a16:creationId xmlns:a16="http://schemas.microsoft.com/office/drawing/2014/main" id="{F60C20D5-D4E8-4653-9C09-092E8D67E434}"/>
              </a:ext>
            </a:extLst>
          </p:cNvPr>
          <p:cNvPicPr>
            <a:picLocks noChangeAspect="1" noChangeArrowheads="1"/>
          </p:cNvPicPr>
          <p:nvPr/>
        </p:nvPicPr>
        <p:blipFill>
          <a:blip r:embed="rId63" cstate="email">
            <a:extLst>
              <a:ext uri="{28A0092B-C50C-407E-A947-70E740481C1C}">
                <a14:useLocalDpi xmlns:a14="http://schemas.microsoft.com/office/drawing/2010/main"/>
              </a:ext>
            </a:extLst>
          </a:blip>
          <a:srcRect/>
          <a:stretch>
            <a:fillRect/>
          </a:stretch>
        </p:blipFill>
        <p:spPr bwMode="auto">
          <a:xfrm>
            <a:off x="8330069" y="5407109"/>
            <a:ext cx="1097959" cy="332666"/>
          </a:xfrm>
          <a:prstGeom prst="rect">
            <a:avLst/>
          </a:prstGeom>
          <a:noFill/>
          <a:extLst>
            <a:ext uri="{909E8E84-426E-40DD-AFC4-6F175D3DCCD1}">
              <a14:hiddenFill xmlns:a14="http://schemas.microsoft.com/office/drawing/2010/main">
                <a:solidFill>
                  <a:srgbClr val="FFFFFF"/>
                </a:solidFill>
              </a14:hiddenFill>
            </a:ext>
          </a:extLst>
        </p:spPr>
      </p:pic>
      <p:pic>
        <p:nvPicPr>
          <p:cNvPr id="197" name="Picture 83">
            <a:extLst>
              <a:ext uri="{FF2B5EF4-FFF2-40B4-BE49-F238E27FC236}">
                <a16:creationId xmlns:a16="http://schemas.microsoft.com/office/drawing/2014/main" id="{26BBCB9A-7209-4CBF-A337-C7F5535CAC42}"/>
              </a:ext>
            </a:extLst>
          </p:cNvPr>
          <p:cNvPicPr>
            <a:picLocks noChangeAspect="1"/>
          </p:cNvPicPr>
          <p:nvPr/>
        </p:nvPicPr>
        <p:blipFill>
          <a:blip r:embed="rId64" cstate="email">
            <a:extLst>
              <a:ext uri="{28A0092B-C50C-407E-A947-70E740481C1C}">
                <a14:useLocalDpi xmlns:a14="http://schemas.microsoft.com/office/drawing/2010/main"/>
              </a:ext>
            </a:extLst>
          </a:blip>
          <a:stretch>
            <a:fillRect/>
          </a:stretch>
        </p:blipFill>
        <p:spPr>
          <a:xfrm>
            <a:off x="8738408" y="4744376"/>
            <a:ext cx="683022" cy="285788"/>
          </a:xfrm>
          <a:prstGeom prst="rect">
            <a:avLst/>
          </a:prstGeom>
        </p:spPr>
      </p:pic>
      <p:pic>
        <p:nvPicPr>
          <p:cNvPr id="198" name="Picture 84">
            <a:extLst>
              <a:ext uri="{FF2B5EF4-FFF2-40B4-BE49-F238E27FC236}">
                <a16:creationId xmlns:a16="http://schemas.microsoft.com/office/drawing/2014/main" id="{E8954F11-1316-4350-8CD3-29F25254DA5D}"/>
              </a:ext>
            </a:extLst>
          </p:cNvPr>
          <p:cNvPicPr>
            <a:picLocks noChangeAspect="1"/>
          </p:cNvPicPr>
          <p:nvPr/>
        </p:nvPicPr>
        <p:blipFill>
          <a:blip r:embed="rId65" cstate="email">
            <a:extLst>
              <a:ext uri="{28A0092B-C50C-407E-A947-70E740481C1C}">
                <a14:useLocalDpi xmlns:a14="http://schemas.microsoft.com/office/drawing/2010/main"/>
              </a:ext>
            </a:extLst>
          </a:blip>
          <a:stretch>
            <a:fillRect/>
          </a:stretch>
        </p:blipFill>
        <p:spPr>
          <a:xfrm>
            <a:off x="8801438" y="5102605"/>
            <a:ext cx="626590" cy="191182"/>
          </a:xfrm>
          <a:prstGeom prst="rect">
            <a:avLst/>
          </a:prstGeom>
        </p:spPr>
      </p:pic>
      <p:pic>
        <p:nvPicPr>
          <p:cNvPr id="199" name="Picture 85">
            <a:extLst>
              <a:ext uri="{FF2B5EF4-FFF2-40B4-BE49-F238E27FC236}">
                <a16:creationId xmlns:a16="http://schemas.microsoft.com/office/drawing/2014/main" id="{54122F2C-52D4-4C98-A519-01C4649F02F0}"/>
              </a:ext>
            </a:extLst>
          </p:cNvPr>
          <p:cNvPicPr>
            <a:picLocks noChangeAspect="1"/>
          </p:cNvPicPr>
          <p:nvPr/>
        </p:nvPicPr>
        <p:blipFill>
          <a:blip r:embed="rId66" cstate="email">
            <a:extLst>
              <a:ext uri="{28A0092B-C50C-407E-A947-70E740481C1C}">
                <a14:useLocalDpi xmlns:a14="http://schemas.microsoft.com/office/drawing/2010/main"/>
              </a:ext>
            </a:extLst>
          </a:blip>
          <a:stretch>
            <a:fillRect/>
          </a:stretch>
        </p:blipFill>
        <p:spPr>
          <a:xfrm>
            <a:off x="7378707" y="5348536"/>
            <a:ext cx="885501" cy="256837"/>
          </a:xfrm>
          <a:prstGeom prst="rect">
            <a:avLst/>
          </a:prstGeom>
        </p:spPr>
      </p:pic>
      <p:pic>
        <p:nvPicPr>
          <p:cNvPr id="200" name="Picture 86">
            <a:extLst>
              <a:ext uri="{FF2B5EF4-FFF2-40B4-BE49-F238E27FC236}">
                <a16:creationId xmlns:a16="http://schemas.microsoft.com/office/drawing/2014/main" id="{28B3173B-D6E1-4313-AA25-9EC00F5A6B50}"/>
              </a:ext>
            </a:extLst>
          </p:cNvPr>
          <p:cNvPicPr>
            <a:picLocks noChangeAspect="1"/>
          </p:cNvPicPr>
          <p:nvPr/>
        </p:nvPicPr>
        <p:blipFill>
          <a:blip r:embed="rId67" cstate="email">
            <a:extLst>
              <a:ext uri="{28A0092B-C50C-407E-A947-70E740481C1C}">
                <a14:useLocalDpi xmlns:a14="http://schemas.microsoft.com/office/drawing/2010/main"/>
              </a:ext>
            </a:extLst>
          </a:blip>
          <a:stretch>
            <a:fillRect/>
          </a:stretch>
        </p:blipFill>
        <p:spPr>
          <a:xfrm>
            <a:off x="7385145" y="4733141"/>
            <a:ext cx="975912" cy="248361"/>
          </a:xfrm>
          <a:prstGeom prst="rect">
            <a:avLst/>
          </a:prstGeom>
        </p:spPr>
      </p:pic>
      <p:sp>
        <p:nvSpPr>
          <p:cNvPr id="132" name="Rounded Rectangle 36">
            <a:extLst>
              <a:ext uri="{FF2B5EF4-FFF2-40B4-BE49-F238E27FC236}">
                <a16:creationId xmlns:a16="http://schemas.microsoft.com/office/drawing/2014/main" id="{D2DFADA5-4C22-4BA6-A380-1245CEEED716}"/>
              </a:ext>
            </a:extLst>
          </p:cNvPr>
          <p:cNvSpPr/>
          <p:nvPr/>
        </p:nvSpPr>
        <p:spPr>
          <a:xfrm>
            <a:off x="9681256" y="4414188"/>
            <a:ext cx="2122758" cy="1339701"/>
          </a:xfrm>
          <a:prstGeom prst="rect">
            <a:avLst/>
          </a:prstGeom>
          <a:noFill/>
          <a:ln w="19050" cap="flat" cmpd="sng" algn="ctr">
            <a:noFill/>
            <a:prstDash val="sysDot"/>
            <a:miter lim="800000"/>
          </a:ln>
          <a:effectLst/>
        </p:spPr>
        <p:txBody>
          <a:bodyPr lIns="36000" tIns="0" rIns="36000" bIns="0" rtlCol="0" anchor="t" anchorCtr="0"/>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Graphik Black"/>
                <a:ea typeface="+mn-ea"/>
                <a:cs typeface="Arial" charset="0"/>
              </a:rPr>
              <a:t>Bringing Brands to Life </a:t>
            </a:r>
          </a:p>
        </p:txBody>
      </p:sp>
      <p:pic>
        <p:nvPicPr>
          <p:cNvPr id="201" name="Picture 87">
            <a:extLst>
              <a:ext uri="{FF2B5EF4-FFF2-40B4-BE49-F238E27FC236}">
                <a16:creationId xmlns:a16="http://schemas.microsoft.com/office/drawing/2014/main" id="{989EB88E-715C-45A7-8858-82CDDBAD8507}"/>
              </a:ext>
            </a:extLst>
          </p:cNvPr>
          <p:cNvPicPr>
            <a:picLocks noChangeAspect="1"/>
          </p:cNvPicPr>
          <p:nvPr/>
        </p:nvPicPr>
        <p:blipFill>
          <a:blip r:embed="rId68" cstate="email">
            <a:extLst>
              <a:ext uri="{28A0092B-C50C-407E-A947-70E740481C1C}">
                <a14:useLocalDpi xmlns:a14="http://schemas.microsoft.com/office/drawing/2010/main"/>
              </a:ext>
            </a:extLst>
          </a:blip>
          <a:stretch>
            <a:fillRect/>
          </a:stretch>
        </p:blipFill>
        <p:spPr>
          <a:xfrm>
            <a:off x="9787331" y="4845553"/>
            <a:ext cx="414066" cy="250086"/>
          </a:xfrm>
          <a:prstGeom prst="rect">
            <a:avLst/>
          </a:prstGeom>
        </p:spPr>
      </p:pic>
      <p:pic>
        <p:nvPicPr>
          <p:cNvPr id="202" name="Picture 88">
            <a:extLst>
              <a:ext uri="{FF2B5EF4-FFF2-40B4-BE49-F238E27FC236}">
                <a16:creationId xmlns:a16="http://schemas.microsoft.com/office/drawing/2014/main" id="{3300A499-233B-4260-9FC3-4A1883ABAAE2}"/>
              </a:ext>
            </a:extLst>
          </p:cNvPr>
          <p:cNvPicPr>
            <a:picLocks noChangeAspect="1"/>
          </p:cNvPicPr>
          <p:nvPr/>
        </p:nvPicPr>
        <p:blipFill>
          <a:blip r:embed="rId69" cstate="email">
            <a:extLst>
              <a:ext uri="{28A0092B-C50C-407E-A947-70E740481C1C}">
                <a14:useLocalDpi xmlns:a14="http://schemas.microsoft.com/office/drawing/2010/main"/>
              </a:ext>
            </a:extLst>
          </a:blip>
          <a:stretch>
            <a:fillRect/>
          </a:stretch>
        </p:blipFill>
        <p:spPr>
          <a:xfrm>
            <a:off x="10393650" y="4872960"/>
            <a:ext cx="469809" cy="217086"/>
          </a:xfrm>
          <a:prstGeom prst="rect">
            <a:avLst/>
          </a:prstGeom>
        </p:spPr>
      </p:pic>
      <p:pic>
        <p:nvPicPr>
          <p:cNvPr id="203" name="Picture 89">
            <a:extLst>
              <a:ext uri="{FF2B5EF4-FFF2-40B4-BE49-F238E27FC236}">
                <a16:creationId xmlns:a16="http://schemas.microsoft.com/office/drawing/2014/main" id="{239F638E-11BB-489B-B232-86407268B8AC}"/>
              </a:ext>
            </a:extLst>
          </p:cNvPr>
          <p:cNvPicPr>
            <a:picLocks noChangeAspect="1"/>
          </p:cNvPicPr>
          <p:nvPr/>
        </p:nvPicPr>
        <p:blipFill>
          <a:blip r:embed="rId70" cstate="email">
            <a:extLst>
              <a:ext uri="{28A0092B-C50C-407E-A947-70E740481C1C}">
                <a14:useLocalDpi xmlns:a14="http://schemas.microsoft.com/office/drawing/2010/main"/>
              </a:ext>
            </a:extLst>
          </a:blip>
          <a:stretch>
            <a:fillRect/>
          </a:stretch>
        </p:blipFill>
        <p:spPr>
          <a:xfrm>
            <a:off x="10373100" y="5298960"/>
            <a:ext cx="511819" cy="275939"/>
          </a:xfrm>
          <a:prstGeom prst="rect">
            <a:avLst/>
          </a:prstGeom>
        </p:spPr>
      </p:pic>
      <p:pic>
        <p:nvPicPr>
          <p:cNvPr id="204" name="Picture 90">
            <a:extLst>
              <a:ext uri="{FF2B5EF4-FFF2-40B4-BE49-F238E27FC236}">
                <a16:creationId xmlns:a16="http://schemas.microsoft.com/office/drawing/2014/main" id="{6D15DBD7-DC3E-4133-AB73-444254EA19B1}"/>
              </a:ext>
            </a:extLst>
          </p:cNvPr>
          <p:cNvPicPr>
            <a:picLocks noChangeAspect="1"/>
          </p:cNvPicPr>
          <p:nvPr/>
        </p:nvPicPr>
        <p:blipFill>
          <a:blip r:embed="rId71" cstate="email">
            <a:extLst>
              <a:ext uri="{28A0092B-C50C-407E-A947-70E740481C1C}">
                <a14:useLocalDpi xmlns:a14="http://schemas.microsoft.com/office/drawing/2010/main"/>
              </a:ext>
            </a:extLst>
          </a:blip>
          <a:stretch>
            <a:fillRect/>
          </a:stretch>
        </p:blipFill>
        <p:spPr>
          <a:xfrm>
            <a:off x="9713102" y="5292185"/>
            <a:ext cx="588621" cy="267447"/>
          </a:xfrm>
          <a:prstGeom prst="rect">
            <a:avLst/>
          </a:prstGeom>
        </p:spPr>
      </p:pic>
      <p:pic>
        <p:nvPicPr>
          <p:cNvPr id="205" name="Picture 24" descr="STORY">
            <a:extLst>
              <a:ext uri="{FF2B5EF4-FFF2-40B4-BE49-F238E27FC236}">
                <a16:creationId xmlns:a16="http://schemas.microsoft.com/office/drawing/2014/main" id="{744D68AF-048F-4FA9-B1C3-32AE948D0584}"/>
              </a:ext>
            </a:extLst>
          </p:cNvPr>
          <p:cNvPicPr>
            <a:picLocks noChangeAspect="1" noChangeArrowheads="1"/>
          </p:cNvPicPr>
          <p:nvPr/>
        </p:nvPicPr>
        <p:blipFill>
          <a:blip r:embed="rId72" cstate="email">
            <a:extLst>
              <a:ext uri="{28A0092B-C50C-407E-A947-70E740481C1C}">
                <a14:useLocalDpi xmlns:a14="http://schemas.microsoft.com/office/drawing/2010/main"/>
              </a:ext>
            </a:extLst>
          </a:blip>
          <a:srcRect/>
          <a:stretch>
            <a:fillRect/>
          </a:stretch>
        </p:blipFill>
        <p:spPr bwMode="auto">
          <a:xfrm>
            <a:off x="11106963" y="4825463"/>
            <a:ext cx="462816" cy="230646"/>
          </a:xfrm>
          <a:prstGeom prst="rect">
            <a:avLst/>
          </a:prstGeom>
          <a:noFill/>
          <a:extLst>
            <a:ext uri="{909E8E84-426E-40DD-AFC4-6F175D3DCCD1}">
              <a14:hiddenFill xmlns:a14="http://schemas.microsoft.com/office/drawing/2010/main">
                <a:solidFill>
                  <a:srgbClr val="FFFFFF"/>
                </a:solidFill>
              </a14:hiddenFill>
            </a:ext>
          </a:extLst>
        </p:spPr>
      </p:pic>
      <p:pic>
        <p:nvPicPr>
          <p:cNvPr id="206" name="Picture 92">
            <a:extLst>
              <a:ext uri="{FF2B5EF4-FFF2-40B4-BE49-F238E27FC236}">
                <a16:creationId xmlns:a16="http://schemas.microsoft.com/office/drawing/2014/main" id="{561F64BA-2886-4402-BDB3-39ED9308E6EF}"/>
              </a:ext>
            </a:extLst>
          </p:cNvPr>
          <p:cNvPicPr>
            <a:picLocks noChangeAspect="1"/>
          </p:cNvPicPr>
          <p:nvPr/>
        </p:nvPicPr>
        <p:blipFill rotWithShape="1">
          <a:blip r:embed="rId73" cstate="email">
            <a:extLst>
              <a:ext uri="{28A0092B-C50C-407E-A947-70E740481C1C}">
                <a14:useLocalDpi xmlns:a14="http://schemas.microsoft.com/office/drawing/2010/main"/>
              </a:ext>
            </a:extLst>
          </a:blip>
          <a:srcRect/>
          <a:stretch/>
        </p:blipFill>
        <p:spPr>
          <a:xfrm>
            <a:off x="11157800" y="5140417"/>
            <a:ext cx="354542" cy="347963"/>
          </a:xfrm>
          <a:prstGeom prst="rect">
            <a:avLst/>
          </a:prstGeom>
        </p:spPr>
      </p:pic>
      <p:pic>
        <p:nvPicPr>
          <p:cNvPr id="207" name="Picture 93">
            <a:extLst>
              <a:ext uri="{FF2B5EF4-FFF2-40B4-BE49-F238E27FC236}">
                <a16:creationId xmlns:a16="http://schemas.microsoft.com/office/drawing/2014/main" id="{0176E687-068C-4C9E-A9ED-9C815B9F664A}"/>
              </a:ext>
            </a:extLst>
          </p:cNvPr>
          <p:cNvPicPr>
            <a:picLocks noChangeAspect="1"/>
          </p:cNvPicPr>
          <p:nvPr/>
        </p:nvPicPr>
        <p:blipFill>
          <a:blip r:embed="rId74" cstate="email">
            <a:extLst>
              <a:ext uri="{28A0092B-C50C-407E-A947-70E740481C1C}">
                <a14:useLocalDpi xmlns:a14="http://schemas.microsoft.com/office/drawing/2010/main"/>
              </a:ext>
            </a:extLst>
          </a:blip>
          <a:stretch>
            <a:fillRect/>
          </a:stretch>
        </p:blipFill>
        <p:spPr>
          <a:xfrm>
            <a:off x="10933113" y="5539286"/>
            <a:ext cx="803917" cy="70474"/>
          </a:xfrm>
          <a:prstGeom prst="rect">
            <a:avLst/>
          </a:prstGeom>
        </p:spPr>
      </p:pic>
      <p:sp>
        <p:nvSpPr>
          <p:cNvPr id="129" name="Rounded Rectangle 36">
            <a:extLst>
              <a:ext uri="{FF2B5EF4-FFF2-40B4-BE49-F238E27FC236}">
                <a16:creationId xmlns:a16="http://schemas.microsoft.com/office/drawing/2014/main" id="{E462C073-26C3-4C18-9FA5-3FD0CFAC95B5}"/>
              </a:ext>
            </a:extLst>
          </p:cNvPr>
          <p:cNvSpPr/>
          <p:nvPr/>
        </p:nvSpPr>
        <p:spPr>
          <a:xfrm>
            <a:off x="381001" y="4414188"/>
            <a:ext cx="2122758" cy="1335077"/>
          </a:xfrm>
          <a:prstGeom prst="rect">
            <a:avLst/>
          </a:prstGeom>
          <a:noFill/>
          <a:ln w="19050" cap="flat" cmpd="sng" algn="ctr">
            <a:noFill/>
            <a:prstDash val="sysDot"/>
            <a:miter lim="800000"/>
          </a:ln>
          <a:effectLst/>
        </p:spPr>
        <p:txBody>
          <a:bodyPr lIns="36000" tIns="0" rIns="36000" bIns="0" rtlCol="0" anchor="t" anchorCtr="0"/>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Graphik Black"/>
                <a:ea typeface="+mn-ea"/>
                <a:cs typeface="Arial" charset="0"/>
              </a:rPr>
              <a:t>Robot Servant</a:t>
            </a:r>
          </a:p>
        </p:txBody>
      </p:sp>
      <p:pic>
        <p:nvPicPr>
          <p:cNvPr id="133" name="Picture 8" descr="iRobot">
            <a:extLst>
              <a:ext uri="{FF2B5EF4-FFF2-40B4-BE49-F238E27FC236}">
                <a16:creationId xmlns:a16="http://schemas.microsoft.com/office/drawing/2014/main" id="{7223E52B-A20B-4FB4-9D8D-34950F893CFF}"/>
              </a:ext>
            </a:extLst>
          </p:cNvPr>
          <p:cNvPicPr>
            <a:picLocks noChangeAspect="1" noChangeArrowheads="1" noCrop="1"/>
          </p:cNvPicPr>
          <p:nvPr/>
        </p:nvPicPr>
        <p:blipFill>
          <a:blip r:embed="rId75" cstate="email">
            <a:extLst>
              <a:ext uri="{28A0092B-C50C-407E-A947-70E740481C1C}">
                <a14:useLocalDpi xmlns:a14="http://schemas.microsoft.com/office/drawing/2010/main"/>
              </a:ext>
            </a:extLst>
          </a:blip>
          <a:srcRect/>
          <a:stretch>
            <a:fillRect/>
          </a:stretch>
        </p:blipFill>
        <p:spPr bwMode="auto">
          <a:xfrm>
            <a:off x="437491" y="4750850"/>
            <a:ext cx="389888" cy="185715"/>
          </a:xfrm>
          <a:prstGeom prst="rect">
            <a:avLst/>
          </a:prstGeom>
          <a:noFill/>
          <a:extLst>
            <a:ext uri="{909E8E84-426E-40DD-AFC4-6F175D3DCCD1}">
              <a14:hiddenFill xmlns:a14="http://schemas.microsoft.com/office/drawing/2010/main">
                <a:solidFill>
                  <a:srgbClr val="FFFFFF"/>
                </a:solidFill>
              </a14:hiddenFill>
            </a:ext>
          </a:extLst>
        </p:spPr>
      </p:pic>
      <p:pic>
        <p:nvPicPr>
          <p:cNvPr id="153" name="Picture 14" descr="Alfawise">
            <a:extLst>
              <a:ext uri="{FF2B5EF4-FFF2-40B4-BE49-F238E27FC236}">
                <a16:creationId xmlns:a16="http://schemas.microsoft.com/office/drawing/2014/main" id="{A1A4E6BA-AB8F-42AC-A7DF-6321CD692C0A}"/>
              </a:ext>
            </a:extLst>
          </p:cNvPr>
          <p:cNvPicPr>
            <a:picLocks noChangeAspect="1" noChangeArrowheads="1"/>
          </p:cNvPicPr>
          <p:nvPr/>
        </p:nvPicPr>
        <p:blipFill>
          <a:blip r:embed="rId76" cstate="email">
            <a:extLst>
              <a:ext uri="{28A0092B-C50C-407E-A947-70E740481C1C}">
                <a14:useLocalDpi xmlns:a14="http://schemas.microsoft.com/office/drawing/2010/main"/>
              </a:ext>
            </a:extLst>
          </a:blip>
          <a:srcRect/>
          <a:stretch>
            <a:fillRect/>
          </a:stretch>
        </p:blipFill>
        <p:spPr bwMode="auto">
          <a:xfrm>
            <a:off x="1662122" y="5035046"/>
            <a:ext cx="768433" cy="147774"/>
          </a:xfrm>
          <a:prstGeom prst="rect">
            <a:avLst/>
          </a:prstGeom>
          <a:solidFill>
            <a:sysClr val="windowText" lastClr="000000"/>
          </a:solidFill>
        </p:spPr>
      </p:pic>
      <p:pic>
        <p:nvPicPr>
          <p:cNvPr id="159" name="Picture 45">
            <a:extLst>
              <a:ext uri="{FF2B5EF4-FFF2-40B4-BE49-F238E27FC236}">
                <a16:creationId xmlns:a16="http://schemas.microsoft.com/office/drawing/2014/main" id="{4B0212F1-B65D-4F52-934B-C8CF847DBBCB}"/>
              </a:ext>
            </a:extLst>
          </p:cNvPr>
          <p:cNvPicPr>
            <a:picLocks noChangeAspect="1"/>
          </p:cNvPicPr>
          <p:nvPr/>
        </p:nvPicPr>
        <p:blipFill>
          <a:blip r:embed="rId77" cstate="email">
            <a:extLst>
              <a:ext uri="{28A0092B-C50C-407E-A947-70E740481C1C}">
                <a14:useLocalDpi xmlns:a14="http://schemas.microsoft.com/office/drawing/2010/main"/>
              </a:ext>
            </a:extLst>
          </a:blip>
          <a:stretch>
            <a:fillRect/>
          </a:stretch>
        </p:blipFill>
        <p:spPr>
          <a:xfrm>
            <a:off x="444883" y="5281301"/>
            <a:ext cx="675573" cy="174415"/>
          </a:xfrm>
          <a:prstGeom prst="rect">
            <a:avLst/>
          </a:prstGeom>
        </p:spPr>
      </p:pic>
      <p:pic>
        <p:nvPicPr>
          <p:cNvPr id="208" name="Picture 94">
            <a:extLst>
              <a:ext uri="{FF2B5EF4-FFF2-40B4-BE49-F238E27FC236}">
                <a16:creationId xmlns:a16="http://schemas.microsoft.com/office/drawing/2014/main" id="{53A7B478-CB83-4600-AC55-0E497DF21734}"/>
              </a:ext>
            </a:extLst>
          </p:cNvPr>
          <p:cNvPicPr>
            <a:picLocks noChangeAspect="1"/>
          </p:cNvPicPr>
          <p:nvPr/>
        </p:nvPicPr>
        <p:blipFill>
          <a:blip r:embed="rId78" cstate="email">
            <a:extLst>
              <a:ext uri="{28A0092B-C50C-407E-A947-70E740481C1C}">
                <a14:useLocalDpi xmlns:a14="http://schemas.microsoft.com/office/drawing/2010/main"/>
              </a:ext>
            </a:extLst>
          </a:blip>
          <a:stretch>
            <a:fillRect/>
          </a:stretch>
        </p:blipFill>
        <p:spPr>
          <a:xfrm>
            <a:off x="1624259" y="5554198"/>
            <a:ext cx="853794" cy="192628"/>
          </a:xfrm>
          <a:prstGeom prst="rect">
            <a:avLst/>
          </a:prstGeom>
        </p:spPr>
      </p:pic>
      <p:cxnSp>
        <p:nvCxnSpPr>
          <p:cNvPr id="227" name="Gerader Verbinder 226">
            <a:extLst>
              <a:ext uri="{FF2B5EF4-FFF2-40B4-BE49-F238E27FC236}">
                <a16:creationId xmlns:a16="http://schemas.microsoft.com/office/drawing/2014/main" id="{B182E1AE-1685-41C1-91B4-2C35EC3A44AE}"/>
              </a:ext>
            </a:extLst>
          </p:cNvPr>
          <p:cNvCxnSpPr>
            <a:cxnSpLocks/>
          </p:cNvCxnSpPr>
          <p:nvPr/>
        </p:nvCxnSpPr>
        <p:spPr>
          <a:xfrm flipV="1">
            <a:off x="381000" y="4373823"/>
            <a:ext cx="2174660" cy="424"/>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28" name="Gerader Verbinder 227">
            <a:extLst>
              <a:ext uri="{FF2B5EF4-FFF2-40B4-BE49-F238E27FC236}">
                <a16:creationId xmlns:a16="http://schemas.microsoft.com/office/drawing/2014/main" id="{6A2CBD1A-77E7-4F60-A6CB-8754E758FD38}"/>
              </a:ext>
            </a:extLst>
          </p:cNvPr>
          <p:cNvCxnSpPr>
            <a:cxnSpLocks/>
          </p:cNvCxnSpPr>
          <p:nvPr/>
        </p:nvCxnSpPr>
        <p:spPr>
          <a:xfrm>
            <a:off x="381000" y="3631894"/>
            <a:ext cx="374295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29" name="Gerader Verbinder 228">
            <a:extLst>
              <a:ext uri="{FF2B5EF4-FFF2-40B4-BE49-F238E27FC236}">
                <a16:creationId xmlns:a16="http://schemas.microsoft.com/office/drawing/2014/main" id="{FA8AAFA0-40B4-4292-89B0-FA7116FC4C9A}"/>
              </a:ext>
            </a:extLst>
          </p:cNvPr>
          <p:cNvCxnSpPr>
            <a:cxnSpLocks/>
          </p:cNvCxnSpPr>
          <p:nvPr/>
        </p:nvCxnSpPr>
        <p:spPr>
          <a:xfrm flipV="1">
            <a:off x="4174721" y="2945694"/>
            <a:ext cx="0" cy="634643"/>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33" name="Gerader Verbinder 232">
            <a:extLst>
              <a:ext uri="{FF2B5EF4-FFF2-40B4-BE49-F238E27FC236}">
                <a16:creationId xmlns:a16="http://schemas.microsoft.com/office/drawing/2014/main" id="{9A0605C8-587A-4AC0-A00C-DADF1718C099}"/>
              </a:ext>
            </a:extLst>
          </p:cNvPr>
          <p:cNvCxnSpPr>
            <a:cxnSpLocks/>
          </p:cNvCxnSpPr>
          <p:nvPr/>
        </p:nvCxnSpPr>
        <p:spPr>
          <a:xfrm flipV="1">
            <a:off x="6740121" y="2234278"/>
            <a:ext cx="0" cy="1353819"/>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34" name="Gerader Verbinder 233">
            <a:extLst>
              <a:ext uri="{FF2B5EF4-FFF2-40B4-BE49-F238E27FC236}">
                <a16:creationId xmlns:a16="http://schemas.microsoft.com/office/drawing/2014/main" id="{69EFBA88-CEDB-4AC0-8575-51D2177695F5}"/>
              </a:ext>
            </a:extLst>
          </p:cNvPr>
          <p:cNvCxnSpPr>
            <a:cxnSpLocks/>
          </p:cNvCxnSpPr>
          <p:nvPr/>
        </p:nvCxnSpPr>
        <p:spPr>
          <a:xfrm flipV="1">
            <a:off x="2606271" y="4414188"/>
            <a:ext cx="0" cy="135767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35" name="Gerader Verbinder 234">
            <a:extLst>
              <a:ext uri="{FF2B5EF4-FFF2-40B4-BE49-F238E27FC236}">
                <a16:creationId xmlns:a16="http://schemas.microsoft.com/office/drawing/2014/main" id="{B45259A3-2BFD-4D72-8404-9BBE275A7C8E}"/>
              </a:ext>
            </a:extLst>
          </p:cNvPr>
          <p:cNvCxnSpPr>
            <a:cxnSpLocks/>
          </p:cNvCxnSpPr>
          <p:nvPr/>
        </p:nvCxnSpPr>
        <p:spPr>
          <a:xfrm flipV="1">
            <a:off x="4929976" y="4414188"/>
            <a:ext cx="0" cy="135767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36" name="Gerader Verbinder 235">
            <a:extLst>
              <a:ext uri="{FF2B5EF4-FFF2-40B4-BE49-F238E27FC236}">
                <a16:creationId xmlns:a16="http://schemas.microsoft.com/office/drawing/2014/main" id="{F99EA053-CC65-433E-B1DF-F1FC7FB44D96}"/>
              </a:ext>
            </a:extLst>
          </p:cNvPr>
          <p:cNvCxnSpPr>
            <a:cxnSpLocks/>
          </p:cNvCxnSpPr>
          <p:nvPr/>
        </p:nvCxnSpPr>
        <p:spPr>
          <a:xfrm flipV="1">
            <a:off x="7255040" y="4414188"/>
            <a:ext cx="0" cy="135767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37" name="Gerader Verbinder 236">
            <a:extLst>
              <a:ext uri="{FF2B5EF4-FFF2-40B4-BE49-F238E27FC236}">
                <a16:creationId xmlns:a16="http://schemas.microsoft.com/office/drawing/2014/main" id="{C2C3D296-5109-4364-92D6-0824FF8AAB0B}"/>
              </a:ext>
            </a:extLst>
          </p:cNvPr>
          <p:cNvCxnSpPr>
            <a:cxnSpLocks/>
          </p:cNvCxnSpPr>
          <p:nvPr/>
        </p:nvCxnSpPr>
        <p:spPr>
          <a:xfrm flipV="1">
            <a:off x="9580104" y="4414188"/>
            <a:ext cx="0" cy="135767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38" name="Gerader Verbinder 237">
            <a:extLst>
              <a:ext uri="{FF2B5EF4-FFF2-40B4-BE49-F238E27FC236}">
                <a16:creationId xmlns:a16="http://schemas.microsoft.com/office/drawing/2014/main" id="{5A066571-88BB-42A5-81E2-D789A23F9234}"/>
              </a:ext>
            </a:extLst>
          </p:cNvPr>
          <p:cNvCxnSpPr>
            <a:cxnSpLocks/>
          </p:cNvCxnSpPr>
          <p:nvPr/>
        </p:nvCxnSpPr>
        <p:spPr>
          <a:xfrm>
            <a:off x="381000" y="2903086"/>
            <a:ext cx="374295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40" name="Gerader Verbinder 239">
            <a:extLst>
              <a:ext uri="{FF2B5EF4-FFF2-40B4-BE49-F238E27FC236}">
                <a16:creationId xmlns:a16="http://schemas.microsoft.com/office/drawing/2014/main" id="{C1E1B10C-09CB-47F1-9207-01AD9027DA42}"/>
              </a:ext>
            </a:extLst>
          </p:cNvPr>
          <p:cNvCxnSpPr>
            <a:cxnSpLocks/>
          </p:cNvCxnSpPr>
          <p:nvPr/>
        </p:nvCxnSpPr>
        <p:spPr>
          <a:xfrm flipV="1">
            <a:off x="9351905" y="2234277"/>
            <a:ext cx="0" cy="1353819"/>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46" name="Gerader Verbinder 245">
            <a:extLst>
              <a:ext uri="{FF2B5EF4-FFF2-40B4-BE49-F238E27FC236}">
                <a16:creationId xmlns:a16="http://schemas.microsoft.com/office/drawing/2014/main" id="{091DF868-BFDD-4DFA-BEFB-3C45115357EA}"/>
              </a:ext>
            </a:extLst>
          </p:cNvPr>
          <p:cNvCxnSpPr>
            <a:cxnSpLocks/>
          </p:cNvCxnSpPr>
          <p:nvPr/>
        </p:nvCxnSpPr>
        <p:spPr>
          <a:xfrm>
            <a:off x="4222034" y="4374246"/>
            <a:ext cx="660719"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47" name="Gerader Verbinder 246">
            <a:extLst>
              <a:ext uri="{FF2B5EF4-FFF2-40B4-BE49-F238E27FC236}">
                <a16:creationId xmlns:a16="http://schemas.microsoft.com/office/drawing/2014/main" id="{E1D646B8-EB55-4037-8B8C-647781565166}"/>
              </a:ext>
            </a:extLst>
          </p:cNvPr>
          <p:cNvCxnSpPr>
            <a:cxnSpLocks/>
          </p:cNvCxnSpPr>
          <p:nvPr/>
        </p:nvCxnSpPr>
        <p:spPr>
          <a:xfrm>
            <a:off x="4974369" y="4374246"/>
            <a:ext cx="2229378"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48" name="Gerader Verbinder 247">
            <a:extLst>
              <a:ext uri="{FF2B5EF4-FFF2-40B4-BE49-F238E27FC236}">
                <a16:creationId xmlns:a16="http://schemas.microsoft.com/office/drawing/2014/main" id="{3C3D376B-FCEC-447C-996E-1EFC23E29F3E}"/>
              </a:ext>
            </a:extLst>
          </p:cNvPr>
          <p:cNvCxnSpPr>
            <a:cxnSpLocks/>
          </p:cNvCxnSpPr>
          <p:nvPr/>
        </p:nvCxnSpPr>
        <p:spPr>
          <a:xfrm>
            <a:off x="9400947" y="4374246"/>
            <a:ext cx="130113"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50" name="Gerader Verbinder 249">
            <a:extLst>
              <a:ext uri="{FF2B5EF4-FFF2-40B4-BE49-F238E27FC236}">
                <a16:creationId xmlns:a16="http://schemas.microsoft.com/office/drawing/2014/main" id="{F14CADB7-9B66-46B5-A866-4569EAD2B331}"/>
              </a:ext>
            </a:extLst>
          </p:cNvPr>
          <p:cNvCxnSpPr>
            <a:cxnSpLocks/>
          </p:cNvCxnSpPr>
          <p:nvPr/>
        </p:nvCxnSpPr>
        <p:spPr>
          <a:xfrm>
            <a:off x="9629144" y="4374246"/>
            <a:ext cx="2190352"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54" name="Gerader Verbinder 253">
            <a:extLst>
              <a:ext uri="{FF2B5EF4-FFF2-40B4-BE49-F238E27FC236}">
                <a16:creationId xmlns:a16="http://schemas.microsoft.com/office/drawing/2014/main" id="{7E1D35D4-BB1F-4B60-9E3F-62C766022039}"/>
              </a:ext>
            </a:extLst>
          </p:cNvPr>
          <p:cNvCxnSpPr>
            <a:cxnSpLocks/>
          </p:cNvCxnSpPr>
          <p:nvPr/>
        </p:nvCxnSpPr>
        <p:spPr>
          <a:xfrm flipV="1">
            <a:off x="4174721" y="2234277"/>
            <a:ext cx="0" cy="626201"/>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56" name="Gerader Verbinder 255">
            <a:extLst>
              <a:ext uri="{FF2B5EF4-FFF2-40B4-BE49-F238E27FC236}">
                <a16:creationId xmlns:a16="http://schemas.microsoft.com/office/drawing/2014/main" id="{6A90CCBE-7D21-47E7-AA6B-F3C34066A635}"/>
              </a:ext>
            </a:extLst>
          </p:cNvPr>
          <p:cNvCxnSpPr>
            <a:cxnSpLocks/>
          </p:cNvCxnSpPr>
          <p:nvPr/>
        </p:nvCxnSpPr>
        <p:spPr>
          <a:xfrm>
            <a:off x="4222034" y="3631894"/>
            <a:ext cx="2468309"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60" name="Gerader Verbinder 259">
            <a:extLst>
              <a:ext uri="{FF2B5EF4-FFF2-40B4-BE49-F238E27FC236}">
                <a16:creationId xmlns:a16="http://schemas.microsoft.com/office/drawing/2014/main" id="{4D51EC4D-6AF7-424E-B5D4-AE10469A09E1}"/>
              </a:ext>
            </a:extLst>
          </p:cNvPr>
          <p:cNvCxnSpPr>
            <a:cxnSpLocks/>
          </p:cNvCxnSpPr>
          <p:nvPr/>
        </p:nvCxnSpPr>
        <p:spPr>
          <a:xfrm>
            <a:off x="6789193" y="3632154"/>
            <a:ext cx="2515107"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61" name="Gerader Verbinder 260">
            <a:extLst>
              <a:ext uri="{FF2B5EF4-FFF2-40B4-BE49-F238E27FC236}">
                <a16:creationId xmlns:a16="http://schemas.microsoft.com/office/drawing/2014/main" id="{1C2B24CB-8C71-4565-B910-42614DA703DE}"/>
              </a:ext>
            </a:extLst>
          </p:cNvPr>
          <p:cNvCxnSpPr>
            <a:cxnSpLocks/>
          </p:cNvCxnSpPr>
          <p:nvPr/>
        </p:nvCxnSpPr>
        <p:spPr>
          <a:xfrm>
            <a:off x="9402384" y="3631894"/>
            <a:ext cx="2408616"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00" name="Gerader Verbinder 299">
            <a:extLst>
              <a:ext uri="{FF2B5EF4-FFF2-40B4-BE49-F238E27FC236}">
                <a16:creationId xmlns:a16="http://schemas.microsoft.com/office/drawing/2014/main" id="{FC7ADA28-988A-4CC0-AF34-DEDCD3282B7C}"/>
              </a:ext>
            </a:extLst>
          </p:cNvPr>
          <p:cNvCxnSpPr>
            <a:cxnSpLocks/>
          </p:cNvCxnSpPr>
          <p:nvPr/>
        </p:nvCxnSpPr>
        <p:spPr>
          <a:xfrm flipV="1">
            <a:off x="4174721" y="3678421"/>
            <a:ext cx="0" cy="64636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23" name="Gerader Verbinder 322">
            <a:extLst>
              <a:ext uri="{FF2B5EF4-FFF2-40B4-BE49-F238E27FC236}">
                <a16:creationId xmlns:a16="http://schemas.microsoft.com/office/drawing/2014/main" id="{470CD9B2-8E33-4AC3-9064-AC43BCA20C7E}"/>
              </a:ext>
            </a:extLst>
          </p:cNvPr>
          <p:cNvCxnSpPr>
            <a:cxnSpLocks/>
          </p:cNvCxnSpPr>
          <p:nvPr/>
        </p:nvCxnSpPr>
        <p:spPr>
          <a:xfrm>
            <a:off x="2653744" y="4374246"/>
            <a:ext cx="1470206"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27" name="Gerader Verbinder 326">
            <a:extLst>
              <a:ext uri="{FF2B5EF4-FFF2-40B4-BE49-F238E27FC236}">
                <a16:creationId xmlns:a16="http://schemas.microsoft.com/office/drawing/2014/main" id="{D457C66F-D224-4190-8CC8-A14DAD5944F7}"/>
              </a:ext>
            </a:extLst>
          </p:cNvPr>
          <p:cNvCxnSpPr>
            <a:cxnSpLocks/>
          </p:cNvCxnSpPr>
          <p:nvPr/>
        </p:nvCxnSpPr>
        <p:spPr>
          <a:xfrm flipV="1">
            <a:off x="9351905" y="3678421"/>
            <a:ext cx="0" cy="64636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28" name="Gerader Verbinder 327">
            <a:extLst>
              <a:ext uri="{FF2B5EF4-FFF2-40B4-BE49-F238E27FC236}">
                <a16:creationId xmlns:a16="http://schemas.microsoft.com/office/drawing/2014/main" id="{F23AB559-F2EF-4AC9-9883-D16FCF39B53E}"/>
              </a:ext>
            </a:extLst>
          </p:cNvPr>
          <p:cNvCxnSpPr>
            <a:cxnSpLocks/>
          </p:cNvCxnSpPr>
          <p:nvPr/>
        </p:nvCxnSpPr>
        <p:spPr>
          <a:xfrm>
            <a:off x="7301831" y="4374246"/>
            <a:ext cx="2001032"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380" name="Foliennummernplatzhalter 379">
            <a:extLst>
              <a:ext uri="{FF2B5EF4-FFF2-40B4-BE49-F238E27FC236}">
                <a16:creationId xmlns:a16="http://schemas.microsoft.com/office/drawing/2014/main" id="{1774A66C-7F1F-4059-9308-3E622758A22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558541-60C9-42A2-8392-FF12533A6B7A}" type="slidenum">
              <a:rPr kumimoji="0" lang="en-US" sz="900" b="0" i="0" u="none" strike="noStrike" kern="1200" cap="none" spc="0" normalizeH="0" baseline="0" noProof="0" smtClean="0">
                <a:ln>
                  <a:noFill/>
                </a:ln>
                <a:solidFill>
                  <a:srgbClr val="919191"/>
                </a:solidFill>
                <a:effectLst/>
                <a:uLnTx/>
                <a:uFillTx/>
                <a:latin typeface="Graphik" panose="020B0503030202060203" pitchFamily="34" charset="0"/>
                <a:ea typeface="+mn-ea"/>
                <a:cs typeface="+mn-cs"/>
                <a:sym typeface="Graphik" panose="020B050303020206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900" b="0" i="0" u="none" strike="noStrike" kern="1200" cap="none" spc="0" normalizeH="0" baseline="0" noProof="0" dirty="0">
              <a:ln>
                <a:noFill/>
              </a:ln>
              <a:solidFill>
                <a:srgbClr val="919191"/>
              </a:solidFill>
              <a:effectLst/>
              <a:uLnTx/>
              <a:uFillTx/>
              <a:latin typeface="Graphik" panose="020B0503030202060203" pitchFamily="34" charset="0"/>
              <a:ea typeface="+mn-ea"/>
              <a:cs typeface="+mn-cs"/>
              <a:sym typeface="Graphik" panose="020B0503030202060203" pitchFamily="34" charset="0"/>
            </a:endParaRPr>
          </a:p>
        </p:txBody>
      </p:sp>
    </p:spTree>
    <p:extLst>
      <p:ext uri="{BB962C8B-B14F-4D97-AF65-F5344CB8AC3E}">
        <p14:creationId xmlns:p14="http://schemas.microsoft.com/office/powerpoint/2010/main" val="10078968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1">
            <a:extLst>
              <a:ext uri="{FF2B5EF4-FFF2-40B4-BE49-F238E27FC236}">
                <a16:creationId xmlns:a16="http://schemas.microsoft.com/office/drawing/2014/main" id="{866B56DE-3B49-47AA-B52F-9FD180ABFACF}"/>
              </a:ext>
            </a:extLst>
          </p:cNvPr>
          <p:cNvSpPr>
            <a:spLocks noGrp="1"/>
          </p:cNvSpPr>
          <p:nvPr>
            <p:ph type="title"/>
          </p:nvPr>
        </p:nvSpPr>
        <p:spPr/>
        <p:txBody>
          <a:bodyPr/>
          <a:lstStyle/>
          <a:p>
            <a:r>
              <a:rPr lang="en-US" dirty="0"/>
              <a:t>Channels… they’re everywhere.  </a:t>
            </a:r>
            <a:br>
              <a:rPr lang="en-US" dirty="0"/>
            </a:br>
            <a:r>
              <a:rPr lang="en-US" dirty="0"/>
              <a:t>And it’s not a value ‘chain’ anymore.</a:t>
            </a:r>
          </a:p>
        </p:txBody>
      </p:sp>
      <p:sp>
        <p:nvSpPr>
          <p:cNvPr id="3" name="Footer Placeholder 2">
            <a:extLst>
              <a:ext uri="{FF2B5EF4-FFF2-40B4-BE49-F238E27FC236}">
                <a16:creationId xmlns:a16="http://schemas.microsoft.com/office/drawing/2014/main" id="{1D85CF47-C251-4C50-B2D9-92678232FDB8}"/>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919191"/>
                </a:solidFill>
                <a:effectLst/>
                <a:uLnTx/>
                <a:uFillTx/>
                <a:latin typeface="Graphik" panose="020B0503030202060203" pitchFamily="34" charset="0"/>
                <a:ea typeface="+mn-ea"/>
                <a:cs typeface="+mn-cs"/>
                <a:sym typeface="Graphik" panose="020B0503030202060203" pitchFamily="34" charset="0"/>
              </a:rPr>
              <a:t>Copyright © 2019 Accenture All rights reserved.</a:t>
            </a:r>
          </a:p>
        </p:txBody>
      </p:sp>
      <p:sp>
        <p:nvSpPr>
          <p:cNvPr id="20" name="Inhaltsplatzhalter 19">
            <a:extLst>
              <a:ext uri="{FF2B5EF4-FFF2-40B4-BE49-F238E27FC236}">
                <a16:creationId xmlns:a16="http://schemas.microsoft.com/office/drawing/2014/main" id="{3079B4BD-CFF7-45F9-85F4-5361A5696E83}"/>
              </a:ext>
            </a:extLst>
          </p:cNvPr>
          <p:cNvSpPr>
            <a:spLocks noGrp="1"/>
          </p:cNvSpPr>
          <p:nvPr>
            <p:ph sz="quarter" idx="16"/>
          </p:nvPr>
        </p:nvSpPr>
        <p:spPr>
          <a:xfrm>
            <a:off x="6277776" y="1808163"/>
            <a:ext cx="5533224" cy="4357687"/>
          </a:xfrm>
        </p:spPr>
        <p:txBody>
          <a:bodyPr/>
          <a:lstStyle/>
          <a:p>
            <a:r>
              <a:rPr lang="en-US" sz="1800" dirty="0"/>
              <a:t>New Points of Sale Created Everyday</a:t>
            </a:r>
          </a:p>
          <a:p>
            <a:endParaRPr lang="en-US" dirty="0"/>
          </a:p>
          <a:p>
            <a:endParaRPr lang="en-US" dirty="0"/>
          </a:p>
          <a:p>
            <a:r>
              <a:rPr lang="en-US" sz="1800" dirty="0"/>
              <a:t>Shifts from traditional channels to experience platforms  </a:t>
            </a:r>
          </a:p>
          <a:p>
            <a:pPr lvl="1"/>
            <a:r>
              <a:rPr lang="en-US" sz="1400" dirty="0"/>
              <a:t>Unilever footprint over 10 years</a:t>
            </a:r>
          </a:p>
          <a:p>
            <a:pPr lvl="1"/>
            <a:r>
              <a:rPr lang="en-US" sz="1400" dirty="0"/>
              <a:t>Modern Trade: 65% to 50%</a:t>
            </a:r>
          </a:p>
          <a:p>
            <a:pPr lvl="1"/>
            <a:r>
              <a:rPr lang="en-US" sz="1400" dirty="0"/>
              <a:t>Exp Platforms &amp; eComm:  15% - 20%</a:t>
            </a:r>
          </a:p>
          <a:p>
            <a:r>
              <a:rPr lang="en-US" sz="1800" dirty="0"/>
              <a:t>Ever increasing touchpoints and content intrusions  </a:t>
            </a:r>
          </a:p>
          <a:p>
            <a:pPr lvl="1"/>
            <a:r>
              <a:rPr lang="en-US" sz="1400" dirty="0"/>
              <a:t>Every two days we create as much information as we did from the beginning of time to 2003</a:t>
            </a:r>
          </a:p>
          <a:p>
            <a:endParaRPr lang="en-US" dirty="0"/>
          </a:p>
        </p:txBody>
      </p:sp>
      <p:pic>
        <p:nvPicPr>
          <p:cNvPr id="7" name="Picture 6" descr="Image result for cargo LOGO">
            <a:extLst>
              <a:ext uri="{FF2B5EF4-FFF2-40B4-BE49-F238E27FC236}">
                <a16:creationId xmlns:a16="http://schemas.microsoft.com/office/drawing/2014/main" id="{59B8AE80-3473-4F48-8FD4-9A71444D575F}"/>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7639962" y="2136123"/>
            <a:ext cx="940868" cy="25163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7273B685-1DF2-474D-B44E-3B737A5CECE2}"/>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285444" y="2054821"/>
            <a:ext cx="1342021" cy="1079620"/>
          </a:xfrm>
          <a:prstGeom prst="roundRect">
            <a:avLst>
              <a:gd name="adj" fmla="val 18483"/>
            </a:avLst>
          </a:prstGeom>
        </p:spPr>
      </p:pic>
      <p:pic>
        <p:nvPicPr>
          <p:cNvPr id="4" name="Grafik 3">
            <a:extLst>
              <a:ext uri="{FF2B5EF4-FFF2-40B4-BE49-F238E27FC236}">
                <a16:creationId xmlns:a16="http://schemas.microsoft.com/office/drawing/2014/main" id="{1C0394EB-7DC5-4BEF-91CB-3FC7520140CD}"/>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97610" y="1719263"/>
            <a:ext cx="4964990" cy="4522787"/>
          </a:xfrm>
          <a:prstGeom prst="rect">
            <a:avLst/>
          </a:prstGeom>
        </p:spPr>
      </p:pic>
      <p:sp>
        <p:nvSpPr>
          <p:cNvPr id="9" name="Ellipse 8">
            <a:extLst>
              <a:ext uri="{FF2B5EF4-FFF2-40B4-BE49-F238E27FC236}">
                <a16:creationId xmlns:a16="http://schemas.microsoft.com/office/drawing/2014/main" id="{01D98425-B2EB-41C4-BFC9-469D04C4C2F9}"/>
              </a:ext>
            </a:extLst>
          </p:cNvPr>
          <p:cNvSpPr/>
          <p:nvPr/>
        </p:nvSpPr>
        <p:spPr>
          <a:xfrm>
            <a:off x="647700" y="3520727"/>
            <a:ext cx="525362" cy="525362"/>
          </a:xfrm>
          <a:prstGeom prst="ellipse">
            <a:avLst/>
          </a:prstGeom>
          <a:solidFill>
            <a:schemeClr val="bg2">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marR="0" lvl="0" indent="0" algn="ctr" defTabSz="914400" rtl="0" eaLnBrk="1" fontAlgn="auto" latinLnBrk="0" hangingPunct="1">
              <a:lnSpc>
                <a:spcPct val="7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7500C0"/>
                </a:solidFill>
                <a:effectLst/>
                <a:uLnTx/>
                <a:uFillTx/>
                <a:latin typeface="Graphik Black"/>
                <a:ea typeface="+mn-ea"/>
                <a:cs typeface="+mn-cs"/>
              </a:rPr>
              <a:t>Ad Display</a:t>
            </a:r>
          </a:p>
        </p:txBody>
      </p:sp>
      <p:grpSp>
        <p:nvGrpSpPr>
          <p:cNvPr id="25" name="Gruppieren 24">
            <a:extLst>
              <a:ext uri="{FF2B5EF4-FFF2-40B4-BE49-F238E27FC236}">
                <a16:creationId xmlns:a16="http://schemas.microsoft.com/office/drawing/2014/main" id="{D49F1093-EFA5-4FB9-AECD-6BFCA7CF1BAE}"/>
              </a:ext>
            </a:extLst>
          </p:cNvPr>
          <p:cNvGrpSpPr/>
          <p:nvPr/>
        </p:nvGrpSpPr>
        <p:grpSpPr>
          <a:xfrm>
            <a:off x="728014" y="3757575"/>
            <a:ext cx="322911" cy="231809"/>
            <a:chOff x="1974851" y="3848100"/>
            <a:chExt cx="1074738" cy="771525"/>
          </a:xfrm>
          <a:solidFill>
            <a:schemeClr val="accent2"/>
          </a:solidFill>
        </p:grpSpPr>
        <p:sp>
          <p:nvSpPr>
            <p:cNvPr id="26" name="Freeform 215">
              <a:extLst>
                <a:ext uri="{FF2B5EF4-FFF2-40B4-BE49-F238E27FC236}">
                  <a16:creationId xmlns:a16="http://schemas.microsoft.com/office/drawing/2014/main" id="{94937907-9482-4FDD-830B-04A7ED73C195}"/>
                </a:ext>
              </a:extLst>
            </p:cNvPr>
            <p:cNvSpPr>
              <a:spLocks/>
            </p:cNvSpPr>
            <p:nvPr/>
          </p:nvSpPr>
          <p:spPr bwMode="auto">
            <a:xfrm>
              <a:off x="2041526" y="3897312"/>
              <a:ext cx="908050" cy="673100"/>
            </a:xfrm>
            <a:custGeom>
              <a:avLst/>
              <a:gdLst>
                <a:gd name="T0" fmla="*/ 885 w 902"/>
                <a:gd name="T1" fmla="*/ 667 h 667"/>
                <a:gd name="T2" fmla="*/ 880 w 902"/>
                <a:gd name="T3" fmla="*/ 667 h 667"/>
                <a:gd name="T4" fmla="*/ 13 w 902"/>
                <a:gd name="T5" fmla="*/ 400 h 667"/>
                <a:gd name="T6" fmla="*/ 2 w 902"/>
                <a:gd name="T7" fmla="*/ 379 h 667"/>
                <a:gd name="T8" fmla="*/ 23 w 902"/>
                <a:gd name="T9" fmla="*/ 368 h 667"/>
                <a:gd name="T10" fmla="*/ 868 w 902"/>
                <a:gd name="T11" fmla="*/ 628 h 667"/>
                <a:gd name="T12" fmla="*/ 868 w 902"/>
                <a:gd name="T13" fmla="*/ 40 h 667"/>
                <a:gd name="T14" fmla="*/ 23 w 902"/>
                <a:gd name="T15" fmla="*/ 300 h 667"/>
                <a:gd name="T16" fmla="*/ 2 w 902"/>
                <a:gd name="T17" fmla="*/ 289 h 667"/>
                <a:gd name="T18" fmla="*/ 13 w 902"/>
                <a:gd name="T19" fmla="*/ 268 h 667"/>
                <a:gd name="T20" fmla="*/ 880 w 902"/>
                <a:gd name="T21" fmla="*/ 1 h 667"/>
                <a:gd name="T22" fmla="*/ 895 w 902"/>
                <a:gd name="T23" fmla="*/ 4 h 667"/>
                <a:gd name="T24" fmla="*/ 902 w 902"/>
                <a:gd name="T25" fmla="*/ 17 h 667"/>
                <a:gd name="T26" fmla="*/ 902 w 902"/>
                <a:gd name="T27" fmla="*/ 651 h 667"/>
                <a:gd name="T28" fmla="*/ 895 w 902"/>
                <a:gd name="T29" fmla="*/ 664 h 667"/>
                <a:gd name="T30" fmla="*/ 885 w 902"/>
                <a:gd name="T31" fmla="*/ 667 h 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02" h="667">
                  <a:moveTo>
                    <a:pt x="885" y="667"/>
                  </a:moveTo>
                  <a:cubicBezTo>
                    <a:pt x="883" y="667"/>
                    <a:pt x="882" y="667"/>
                    <a:pt x="880" y="667"/>
                  </a:cubicBezTo>
                  <a:lnTo>
                    <a:pt x="13" y="400"/>
                  </a:lnTo>
                  <a:cubicBezTo>
                    <a:pt x="5" y="397"/>
                    <a:pt x="0" y="388"/>
                    <a:pt x="2" y="379"/>
                  </a:cubicBezTo>
                  <a:cubicBezTo>
                    <a:pt x="5" y="370"/>
                    <a:pt x="14" y="365"/>
                    <a:pt x="23" y="368"/>
                  </a:cubicBezTo>
                  <a:lnTo>
                    <a:pt x="868" y="628"/>
                  </a:lnTo>
                  <a:lnTo>
                    <a:pt x="868" y="40"/>
                  </a:lnTo>
                  <a:lnTo>
                    <a:pt x="23" y="300"/>
                  </a:lnTo>
                  <a:cubicBezTo>
                    <a:pt x="14" y="303"/>
                    <a:pt x="5" y="298"/>
                    <a:pt x="2" y="289"/>
                  </a:cubicBezTo>
                  <a:cubicBezTo>
                    <a:pt x="0" y="280"/>
                    <a:pt x="5" y="271"/>
                    <a:pt x="13" y="268"/>
                  </a:cubicBezTo>
                  <a:lnTo>
                    <a:pt x="880" y="1"/>
                  </a:lnTo>
                  <a:cubicBezTo>
                    <a:pt x="885" y="0"/>
                    <a:pt x="891" y="1"/>
                    <a:pt x="895" y="4"/>
                  </a:cubicBezTo>
                  <a:cubicBezTo>
                    <a:pt x="899" y="7"/>
                    <a:pt x="902" y="12"/>
                    <a:pt x="902" y="17"/>
                  </a:cubicBezTo>
                  <a:lnTo>
                    <a:pt x="902" y="651"/>
                  </a:lnTo>
                  <a:cubicBezTo>
                    <a:pt x="902" y="656"/>
                    <a:pt x="899" y="661"/>
                    <a:pt x="895" y="664"/>
                  </a:cubicBezTo>
                  <a:cubicBezTo>
                    <a:pt x="892" y="666"/>
                    <a:pt x="889" y="667"/>
                    <a:pt x="885" y="667"/>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raphik"/>
                <a:ea typeface="+mn-ea"/>
                <a:cs typeface="+mn-cs"/>
              </a:endParaRPr>
            </a:p>
          </p:txBody>
        </p:sp>
        <p:sp>
          <p:nvSpPr>
            <p:cNvPr id="27" name="Freeform 216">
              <a:extLst>
                <a:ext uri="{FF2B5EF4-FFF2-40B4-BE49-F238E27FC236}">
                  <a16:creationId xmlns:a16="http://schemas.microsoft.com/office/drawing/2014/main" id="{CF6F4F5D-B36B-4973-81DE-B26A1479D3EA}"/>
                </a:ext>
              </a:extLst>
            </p:cNvPr>
            <p:cNvSpPr>
              <a:spLocks noEditPoints="1"/>
            </p:cNvSpPr>
            <p:nvPr/>
          </p:nvSpPr>
          <p:spPr bwMode="auto">
            <a:xfrm>
              <a:off x="1974851" y="4133850"/>
              <a:ext cx="101600" cy="201613"/>
            </a:xfrm>
            <a:custGeom>
              <a:avLst/>
              <a:gdLst>
                <a:gd name="T0" fmla="*/ 50 w 100"/>
                <a:gd name="T1" fmla="*/ 33 h 200"/>
                <a:gd name="T2" fmla="*/ 33 w 100"/>
                <a:gd name="T3" fmla="*/ 50 h 200"/>
                <a:gd name="T4" fmla="*/ 33 w 100"/>
                <a:gd name="T5" fmla="*/ 150 h 200"/>
                <a:gd name="T6" fmla="*/ 50 w 100"/>
                <a:gd name="T7" fmla="*/ 167 h 200"/>
                <a:gd name="T8" fmla="*/ 67 w 100"/>
                <a:gd name="T9" fmla="*/ 150 h 200"/>
                <a:gd name="T10" fmla="*/ 67 w 100"/>
                <a:gd name="T11" fmla="*/ 50 h 200"/>
                <a:gd name="T12" fmla="*/ 50 w 100"/>
                <a:gd name="T13" fmla="*/ 33 h 200"/>
                <a:gd name="T14" fmla="*/ 50 w 100"/>
                <a:gd name="T15" fmla="*/ 200 h 200"/>
                <a:gd name="T16" fmla="*/ 0 w 100"/>
                <a:gd name="T17" fmla="*/ 150 h 200"/>
                <a:gd name="T18" fmla="*/ 0 w 100"/>
                <a:gd name="T19" fmla="*/ 50 h 200"/>
                <a:gd name="T20" fmla="*/ 50 w 100"/>
                <a:gd name="T21" fmla="*/ 0 h 200"/>
                <a:gd name="T22" fmla="*/ 100 w 100"/>
                <a:gd name="T23" fmla="*/ 50 h 200"/>
                <a:gd name="T24" fmla="*/ 100 w 100"/>
                <a:gd name="T25" fmla="*/ 150 h 200"/>
                <a:gd name="T26" fmla="*/ 50 w 100"/>
                <a:gd name="T2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0" h="200">
                  <a:moveTo>
                    <a:pt x="50" y="33"/>
                  </a:moveTo>
                  <a:cubicBezTo>
                    <a:pt x="41" y="33"/>
                    <a:pt x="33" y="41"/>
                    <a:pt x="33" y="50"/>
                  </a:cubicBezTo>
                  <a:lnTo>
                    <a:pt x="33" y="150"/>
                  </a:lnTo>
                  <a:cubicBezTo>
                    <a:pt x="33" y="159"/>
                    <a:pt x="41" y="167"/>
                    <a:pt x="50" y="167"/>
                  </a:cubicBezTo>
                  <a:cubicBezTo>
                    <a:pt x="59" y="167"/>
                    <a:pt x="67" y="159"/>
                    <a:pt x="67" y="150"/>
                  </a:cubicBezTo>
                  <a:lnTo>
                    <a:pt x="67" y="50"/>
                  </a:lnTo>
                  <a:cubicBezTo>
                    <a:pt x="67" y="41"/>
                    <a:pt x="59" y="33"/>
                    <a:pt x="50" y="33"/>
                  </a:cubicBezTo>
                  <a:moveTo>
                    <a:pt x="50" y="200"/>
                  </a:moveTo>
                  <a:cubicBezTo>
                    <a:pt x="22" y="200"/>
                    <a:pt x="0" y="178"/>
                    <a:pt x="0" y="150"/>
                  </a:cubicBezTo>
                  <a:lnTo>
                    <a:pt x="0" y="50"/>
                  </a:lnTo>
                  <a:cubicBezTo>
                    <a:pt x="0" y="22"/>
                    <a:pt x="22" y="0"/>
                    <a:pt x="50" y="0"/>
                  </a:cubicBezTo>
                  <a:cubicBezTo>
                    <a:pt x="78" y="0"/>
                    <a:pt x="100" y="22"/>
                    <a:pt x="100" y="50"/>
                  </a:cubicBezTo>
                  <a:lnTo>
                    <a:pt x="100" y="150"/>
                  </a:lnTo>
                  <a:cubicBezTo>
                    <a:pt x="100" y="178"/>
                    <a:pt x="78" y="200"/>
                    <a:pt x="50" y="20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raphik"/>
                <a:ea typeface="+mn-ea"/>
                <a:cs typeface="+mn-cs"/>
              </a:endParaRPr>
            </a:p>
          </p:txBody>
        </p:sp>
        <p:sp>
          <p:nvSpPr>
            <p:cNvPr id="28" name="Freeform 217">
              <a:extLst>
                <a:ext uri="{FF2B5EF4-FFF2-40B4-BE49-F238E27FC236}">
                  <a16:creationId xmlns:a16="http://schemas.microsoft.com/office/drawing/2014/main" id="{ABB4E7A7-6AAB-4900-9971-A6ADB7F20C11}"/>
                </a:ext>
              </a:extLst>
            </p:cNvPr>
            <p:cNvSpPr>
              <a:spLocks noEditPoints="1"/>
            </p:cNvSpPr>
            <p:nvPr/>
          </p:nvSpPr>
          <p:spPr bwMode="auto">
            <a:xfrm>
              <a:off x="2914651" y="3848100"/>
              <a:ext cx="134938" cy="771525"/>
            </a:xfrm>
            <a:custGeom>
              <a:avLst/>
              <a:gdLst>
                <a:gd name="T0" fmla="*/ 67 w 134"/>
                <a:gd name="T1" fmla="*/ 33 h 766"/>
                <a:gd name="T2" fmla="*/ 34 w 134"/>
                <a:gd name="T3" fmla="*/ 66 h 766"/>
                <a:gd name="T4" fmla="*/ 34 w 134"/>
                <a:gd name="T5" fmla="*/ 700 h 766"/>
                <a:gd name="T6" fmla="*/ 67 w 134"/>
                <a:gd name="T7" fmla="*/ 733 h 766"/>
                <a:gd name="T8" fmla="*/ 100 w 134"/>
                <a:gd name="T9" fmla="*/ 700 h 766"/>
                <a:gd name="T10" fmla="*/ 100 w 134"/>
                <a:gd name="T11" fmla="*/ 66 h 766"/>
                <a:gd name="T12" fmla="*/ 67 w 134"/>
                <a:gd name="T13" fmla="*/ 33 h 766"/>
                <a:gd name="T14" fmla="*/ 67 w 134"/>
                <a:gd name="T15" fmla="*/ 766 h 766"/>
                <a:gd name="T16" fmla="*/ 0 w 134"/>
                <a:gd name="T17" fmla="*/ 700 h 766"/>
                <a:gd name="T18" fmla="*/ 0 w 134"/>
                <a:gd name="T19" fmla="*/ 66 h 766"/>
                <a:gd name="T20" fmla="*/ 67 w 134"/>
                <a:gd name="T21" fmla="*/ 0 h 766"/>
                <a:gd name="T22" fmla="*/ 134 w 134"/>
                <a:gd name="T23" fmla="*/ 66 h 766"/>
                <a:gd name="T24" fmla="*/ 134 w 134"/>
                <a:gd name="T25" fmla="*/ 700 h 766"/>
                <a:gd name="T26" fmla="*/ 67 w 134"/>
                <a:gd name="T27" fmla="*/ 766 h 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4" h="766">
                  <a:moveTo>
                    <a:pt x="67" y="33"/>
                  </a:moveTo>
                  <a:cubicBezTo>
                    <a:pt x="49" y="33"/>
                    <a:pt x="34" y="48"/>
                    <a:pt x="34" y="66"/>
                  </a:cubicBezTo>
                  <a:lnTo>
                    <a:pt x="34" y="700"/>
                  </a:lnTo>
                  <a:cubicBezTo>
                    <a:pt x="34" y="718"/>
                    <a:pt x="49" y="733"/>
                    <a:pt x="67" y="733"/>
                  </a:cubicBezTo>
                  <a:cubicBezTo>
                    <a:pt x="85" y="733"/>
                    <a:pt x="100" y="718"/>
                    <a:pt x="100" y="700"/>
                  </a:cubicBezTo>
                  <a:lnTo>
                    <a:pt x="100" y="66"/>
                  </a:lnTo>
                  <a:cubicBezTo>
                    <a:pt x="100" y="48"/>
                    <a:pt x="85" y="33"/>
                    <a:pt x="67" y="33"/>
                  </a:cubicBezTo>
                  <a:moveTo>
                    <a:pt x="67" y="766"/>
                  </a:moveTo>
                  <a:cubicBezTo>
                    <a:pt x="30" y="766"/>
                    <a:pt x="0" y="736"/>
                    <a:pt x="0" y="700"/>
                  </a:cubicBezTo>
                  <a:lnTo>
                    <a:pt x="0" y="66"/>
                  </a:lnTo>
                  <a:cubicBezTo>
                    <a:pt x="0" y="30"/>
                    <a:pt x="30" y="0"/>
                    <a:pt x="67" y="0"/>
                  </a:cubicBezTo>
                  <a:cubicBezTo>
                    <a:pt x="104" y="0"/>
                    <a:pt x="134" y="30"/>
                    <a:pt x="134" y="66"/>
                  </a:cubicBezTo>
                  <a:lnTo>
                    <a:pt x="134" y="700"/>
                  </a:lnTo>
                  <a:cubicBezTo>
                    <a:pt x="134" y="736"/>
                    <a:pt x="104" y="766"/>
                    <a:pt x="67" y="766"/>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raphik"/>
                <a:ea typeface="+mn-ea"/>
                <a:cs typeface="+mn-cs"/>
              </a:endParaRPr>
            </a:p>
          </p:txBody>
        </p:sp>
        <p:sp>
          <p:nvSpPr>
            <p:cNvPr id="29" name="Rectangle 218">
              <a:extLst>
                <a:ext uri="{FF2B5EF4-FFF2-40B4-BE49-F238E27FC236}">
                  <a16:creationId xmlns:a16="http://schemas.microsoft.com/office/drawing/2014/main" id="{0EA12F45-D6B5-496F-AA06-2E7FD0A6EA79}"/>
                </a:ext>
              </a:extLst>
            </p:cNvPr>
            <p:cNvSpPr>
              <a:spLocks noChangeArrowheads="1"/>
            </p:cNvSpPr>
            <p:nvPr/>
          </p:nvSpPr>
          <p:spPr bwMode="auto">
            <a:xfrm>
              <a:off x="2679701" y="4216400"/>
              <a:ext cx="33338" cy="3492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raphik"/>
                <a:ea typeface="+mn-ea"/>
                <a:cs typeface="+mn-cs"/>
              </a:endParaRPr>
            </a:p>
          </p:txBody>
        </p:sp>
        <p:sp>
          <p:nvSpPr>
            <p:cNvPr id="30" name="Rectangle 219">
              <a:extLst>
                <a:ext uri="{FF2B5EF4-FFF2-40B4-BE49-F238E27FC236}">
                  <a16:creationId xmlns:a16="http://schemas.microsoft.com/office/drawing/2014/main" id="{E3DD5F2A-5875-4002-B5FB-5A393399E8C2}"/>
                </a:ext>
              </a:extLst>
            </p:cNvPr>
            <p:cNvSpPr>
              <a:spLocks noChangeArrowheads="1"/>
            </p:cNvSpPr>
            <p:nvPr/>
          </p:nvSpPr>
          <p:spPr bwMode="auto">
            <a:xfrm>
              <a:off x="2747963" y="4216400"/>
              <a:ext cx="33338" cy="3492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raphik"/>
                <a:ea typeface="+mn-ea"/>
                <a:cs typeface="+mn-cs"/>
              </a:endParaRPr>
            </a:p>
          </p:txBody>
        </p:sp>
        <p:sp>
          <p:nvSpPr>
            <p:cNvPr id="31" name="Rectangle 220">
              <a:extLst>
                <a:ext uri="{FF2B5EF4-FFF2-40B4-BE49-F238E27FC236}">
                  <a16:creationId xmlns:a16="http://schemas.microsoft.com/office/drawing/2014/main" id="{389F8071-F69B-4B4B-B71B-DE0666A6A9F6}"/>
                </a:ext>
              </a:extLst>
            </p:cNvPr>
            <p:cNvSpPr>
              <a:spLocks noChangeArrowheads="1"/>
            </p:cNvSpPr>
            <p:nvPr/>
          </p:nvSpPr>
          <p:spPr bwMode="auto">
            <a:xfrm>
              <a:off x="2814638" y="4216400"/>
              <a:ext cx="33338" cy="3492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raphik"/>
                <a:ea typeface="+mn-ea"/>
                <a:cs typeface="+mn-cs"/>
              </a:endParaRPr>
            </a:p>
          </p:txBody>
        </p:sp>
        <p:sp>
          <p:nvSpPr>
            <p:cNvPr id="32" name="Freeform 221">
              <a:extLst>
                <a:ext uri="{FF2B5EF4-FFF2-40B4-BE49-F238E27FC236}">
                  <a16:creationId xmlns:a16="http://schemas.microsoft.com/office/drawing/2014/main" id="{B50BB36E-B7EA-4B57-B13D-7A2F46B28741}"/>
                </a:ext>
              </a:extLst>
            </p:cNvPr>
            <p:cNvSpPr>
              <a:spLocks/>
            </p:cNvSpPr>
            <p:nvPr/>
          </p:nvSpPr>
          <p:spPr bwMode="auto">
            <a:xfrm>
              <a:off x="2193926" y="4335462"/>
              <a:ext cx="252413" cy="184150"/>
            </a:xfrm>
            <a:custGeom>
              <a:avLst/>
              <a:gdLst>
                <a:gd name="T0" fmla="*/ 233 w 250"/>
                <a:gd name="T1" fmla="*/ 183 h 183"/>
                <a:gd name="T2" fmla="*/ 227 w 250"/>
                <a:gd name="T3" fmla="*/ 182 h 183"/>
                <a:gd name="T4" fmla="*/ 10 w 250"/>
                <a:gd name="T5" fmla="*/ 99 h 183"/>
                <a:gd name="T6" fmla="*/ 0 w 250"/>
                <a:gd name="T7" fmla="*/ 83 h 183"/>
                <a:gd name="T8" fmla="*/ 0 w 250"/>
                <a:gd name="T9" fmla="*/ 0 h 183"/>
                <a:gd name="T10" fmla="*/ 33 w 250"/>
                <a:gd name="T11" fmla="*/ 0 h 183"/>
                <a:gd name="T12" fmla="*/ 33 w 250"/>
                <a:gd name="T13" fmla="*/ 72 h 183"/>
                <a:gd name="T14" fmla="*/ 216 w 250"/>
                <a:gd name="T15" fmla="*/ 142 h 183"/>
                <a:gd name="T16" fmla="*/ 216 w 250"/>
                <a:gd name="T17" fmla="*/ 67 h 183"/>
                <a:gd name="T18" fmla="*/ 250 w 250"/>
                <a:gd name="T19" fmla="*/ 67 h 183"/>
                <a:gd name="T20" fmla="*/ 250 w 250"/>
                <a:gd name="T21" fmla="*/ 167 h 183"/>
                <a:gd name="T22" fmla="*/ 242 w 250"/>
                <a:gd name="T23" fmla="*/ 180 h 183"/>
                <a:gd name="T24" fmla="*/ 233 w 250"/>
                <a:gd name="T25" fmla="*/ 183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0" h="183">
                  <a:moveTo>
                    <a:pt x="233" y="183"/>
                  </a:moveTo>
                  <a:cubicBezTo>
                    <a:pt x="231" y="183"/>
                    <a:pt x="229" y="183"/>
                    <a:pt x="227" y="182"/>
                  </a:cubicBezTo>
                  <a:lnTo>
                    <a:pt x="10" y="99"/>
                  </a:lnTo>
                  <a:cubicBezTo>
                    <a:pt x="4" y="96"/>
                    <a:pt x="0" y="90"/>
                    <a:pt x="0" y="83"/>
                  </a:cubicBezTo>
                  <a:lnTo>
                    <a:pt x="0" y="0"/>
                  </a:lnTo>
                  <a:lnTo>
                    <a:pt x="33" y="0"/>
                  </a:lnTo>
                  <a:lnTo>
                    <a:pt x="33" y="72"/>
                  </a:lnTo>
                  <a:lnTo>
                    <a:pt x="216" y="142"/>
                  </a:lnTo>
                  <a:lnTo>
                    <a:pt x="216" y="67"/>
                  </a:lnTo>
                  <a:lnTo>
                    <a:pt x="250" y="67"/>
                  </a:lnTo>
                  <a:lnTo>
                    <a:pt x="250" y="167"/>
                  </a:lnTo>
                  <a:cubicBezTo>
                    <a:pt x="250" y="172"/>
                    <a:pt x="247" y="177"/>
                    <a:pt x="242" y="180"/>
                  </a:cubicBezTo>
                  <a:cubicBezTo>
                    <a:pt x="240" y="182"/>
                    <a:pt x="236" y="183"/>
                    <a:pt x="233" y="183"/>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raphik"/>
                <a:ea typeface="+mn-ea"/>
                <a:cs typeface="+mn-cs"/>
              </a:endParaRPr>
            </a:p>
          </p:txBody>
        </p:sp>
        <p:sp>
          <p:nvSpPr>
            <p:cNvPr id="33" name="Freeform 222">
              <a:extLst>
                <a:ext uri="{FF2B5EF4-FFF2-40B4-BE49-F238E27FC236}">
                  <a16:creationId xmlns:a16="http://schemas.microsoft.com/office/drawing/2014/main" id="{BA96D131-8FE2-4D79-9FC4-4D20E0A9EC41}"/>
                </a:ext>
              </a:extLst>
            </p:cNvPr>
            <p:cNvSpPr>
              <a:spLocks/>
            </p:cNvSpPr>
            <p:nvPr/>
          </p:nvSpPr>
          <p:spPr bwMode="auto">
            <a:xfrm>
              <a:off x="2125663" y="4318000"/>
              <a:ext cx="385763" cy="301625"/>
            </a:xfrm>
            <a:custGeom>
              <a:avLst/>
              <a:gdLst>
                <a:gd name="T0" fmla="*/ 367 w 383"/>
                <a:gd name="T1" fmla="*/ 300 h 300"/>
                <a:gd name="T2" fmla="*/ 361 w 383"/>
                <a:gd name="T3" fmla="*/ 299 h 300"/>
                <a:gd name="T4" fmla="*/ 11 w 383"/>
                <a:gd name="T5" fmla="*/ 166 h 300"/>
                <a:gd name="T6" fmla="*/ 0 w 383"/>
                <a:gd name="T7" fmla="*/ 150 h 300"/>
                <a:gd name="T8" fmla="*/ 0 w 383"/>
                <a:gd name="T9" fmla="*/ 0 h 300"/>
                <a:gd name="T10" fmla="*/ 33 w 383"/>
                <a:gd name="T11" fmla="*/ 0 h 300"/>
                <a:gd name="T12" fmla="*/ 33 w 383"/>
                <a:gd name="T13" fmla="*/ 139 h 300"/>
                <a:gd name="T14" fmla="*/ 350 w 383"/>
                <a:gd name="T15" fmla="*/ 259 h 300"/>
                <a:gd name="T16" fmla="*/ 350 w 383"/>
                <a:gd name="T17" fmla="*/ 100 h 300"/>
                <a:gd name="T18" fmla="*/ 383 w 383"/>
                <a:gd name="T19" fmla="*/ 100 h 300"/>
                <a:gd name="T20" fmla="*/ 383 w 383"/>
                <a:gd name="T21" fmla="*/ 284 h 300"/>
                <a:gd name="T22" fmla="*/ 376 w 383"/>
                <a:gd name="T23" fmla="*/ 297 h 300"/>
                <a:gd name="T24" fmla="*/ 367 w 383"/>
                <a:gd name="T25" fmla="*/ 300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3" h="300">
                  <a:moveTo>
                    <a:pt x="367" y="300"/>
                  </a:moveTo>
                  <a:cubicBezTo>
                    <a:pt x="365" y="300"/>
                    <a:pt x="363" y="300"/>
                    <a:pt x="361" y="299"/>
                  </a:cubicBezTo>
                  <a:lnTo>
                    <a:pt x="11" y="166"/>
                  </a:lnTo>
                  <a:cubicBezTo>
                    <a:pt x="4" y="163"/>
                    <a:pt x="0" y="157"/>
                    <a:pt x="0" y="150"/>
                  </a:cubicBezTo>
                  <a:lnTo>
                    <a:pt x="0" y="0"/>
                  </a:lnTo>
                  <a:lnTo>
                    <a:pt x="33" y="0"/>
                  </a:lnTo>
                  <a:lnTo>
                    <a:pt x="33" y="139"/>
                  </a:lnTo>
                  <a:lnTo>
                    <a:pt x="350" y="259"/>
                  </a:lnTo>
                  <a:lnTo>
                    <a:pt x="350" y="100"/>
                  </a:lnTo>
                  <a:lnTo>
                    <a:pt x="383" y="100"/>
                  </a:lnTo>
                  <a:lnTo>
                    <a:pt x="383" y="284"/>
                  </a:lnTo>
                  <a:cubicBezTo>
                    <a:pt x="383" y="289"/>
                    <a:pt x="381" y="294"/>
                    <a:pt x="376" y="297"/>
                  </a:cubicBezTo>
                  <a:cubicBezTo>
                    <a:pt x="373" y="299"/>
                    <a:pt x="370" y="300"/>
                    <a:pt x="367" y="30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raphik"/>
                <a:ea typeface="+mn-ea"/>
                <a:cs typeface="+mn-cs"/>
              </a:endParaRPr>
            </a:p>
          </p:txBody>
        </p:sp>
        <p:sp>
          <p:nvSpPr>
            <p:cNvPr id="34" name="Rectangle 223">
              <a:extLst>
                <a:ext uri="{FF2B5EF4-FFF2-40B4-BE49-F238E27FC236}">
                  <a16:creationId xmlns:a16="http://schemas.microsoft.com/office/drawing/2014/main" id="{30A65C98-01B7-4E14-AB7E-D3AC0AE1ADE7}"/>
                </a:ext>
              </a:extLst>
            </p:cNvPr>
            <p:cNvSpPr>
              <a:spLocks noChangeArrowheads="1"/>
            </p:cNvSpPr>
            <p:nvPr/>
          </p:nvSpPr>
          <p:spPr bwMode="auto">
            <a:xfrm>
              <a:off x="2579688" y="4014787"/>
              <a:ext cx="33338" cy="43815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raphik"/>
                <a:ea typeface="+mn-ea"/>
                <a:cs typeface="+mn-cs"/>
              </a:endParaRPr>
            </a:p>
          </p:txBody>
        </p:sp>
      </p:grpSp>
      <p:grpSp>
        <p:nvGrpSpPr>
          <p:cNvPr id="175" name="Gruppieren 174">
            <a:extLst>
              <a:ext uri="{FF2B5EF4-FFF2-40B4-BE49-F238E27FC236}">
                <a16:creationId xmlns:a16="http://schemas.microsoft.com/office/drawing/2014/main" id="{83238C18-3C4B-4C08-8033-AA4B66E2DD24}"/>
              </a:ext>
            </a:extLst>
          </p:cNvPr>
          <p:cNvGrpSpPr/>
          <p:nvPr/>
        </p:nvGrpSpPr>
        <p:grpSpPr>
          <a:xfrm>
            <a:off x="2888851" y="1801039"/>
            <a:ext cx="645293" cy="937475"/>
            <a:chOff x="3422251" y="1801039"/>
            <a:chExt cx="645293" cy="937475"/>
          </a:xfrm>
        </p:grpSpPr>
        <p:sp>
          <p:nvSpPr>
            <p:cNvPr id="92" name="Freihandform: Form 91">
              <a:extLst>
                <a:ext uri="{FF2B5EF4-FFF2-40B4-BE49-F238E27FC236}">
                  <a16:creationId xmlns:a16="http://schemas.microsoft.com/office/drawing/2014/main" id="{2EC6202E-E84C-4509-A757-819A7C25BEA6}"/>
                </a:ext>
              </a:extLst>
            </p:cNvPr>
            <p:cNvSpPr/>
            <p:nvPr/>
          </p:nvSpPr>
          <p:spPr>
            <a:xfrm>
              <a:off x="3435302" y="1819230"/>
              <a:ext cx="616214" cy="908395"/>
            </a:xfrm>
            <a:custGeom>
              <a:avLst/>
              <a:gdLst>
                <a:gd name="connsiteX0" fmla="*/ 352425 w 706438"/>
                <a:gd name="connsiteY0" fmla="*/ 1041400 h 1041400"/>
                <a:gd name="connsiteX1" fmla="*/ 100013 w 706438"/>
                <a:gd name="connsiteY1" fmla="*/ 647700 h 1041400"/>
                <a:gd name="connsiteX2" fmla="*/ 19050 w 706438"/>
                <a:gd name="connsiteY2" fmla="*/ 450850 h 1041400"/>
                <a:gd name="connsiteX3" fmla="*/ 0 w 706438"/>
                <a:gd name="connsiteY3" fmla="*/ 346075 h 1041400"/>
                <a:gd name="connsiteX4" fmla="*/ 26988 w 706438"/>
                <a:gd name="connsiteY4" fmla="*/ 214312 h 1041400"/>
                <a:gd name="connsiteX5" fmla="*/ 98425 w 706438"/>
                <a:gd name="connsiteY5" fmla="*/ 101600 h 1041400"/>
                <a:gd name="connsiteX6" fmla="*/ 188913 w 706438"/>
                <a:gd name="connsiteY6" fmla="*/ 36512 h 1041400"/>
                <a:gd name="connsiteX7" fmla="*/ 277813 w 706438"/>
                <a:gd name="connsiteY7" fmla="*/ 4762 h 1041400"/>
                <a:gd name="connsiteX8" fmla="*/ 369888 w 706438"/>
                <a:gd name="connsiteY8" fmla="*/ 0 h 1041400"/>
                <a:gd name="connsiteX9" fmla="*/ 455613 w 706438"/>
                <a:gd name="connsiteY9" fmla="*/ 4762 h 1041400"/>
                <a:gd name="connsiteX10" fmla="*/ 542925 w 706438"/>
                <a:gd name="connsiteY10" fmla="*/ 36512 h 1041400"/>
                <a:gd name="connsiteX11" fmla="*/ 596900 w 706438"/>
                <a:gd name="connsiteY11" fmla="*/ 88900 h 1041400"/>
                <a:gd name="connsiteX12" fmla="*/ 684213 w 706438"/>
                <a:gd name="connsiteY12" fmla="*/ 212725 h 1041400"/>
                <a:gd name="connsiteX13" fmla="*/ 698500 w 706438"/>
                <a:gd name="connsiteY13" fmla="*/ 295275 h 1041400"/>
                <a:gd name="connsiteX14" fmla="*/ 706438 w 706438"/>
                <a:gd name="connsiteY14" fmla="*/ 396875 h 1041400"/>
                <a:gd name="connsiteX15" fmla="*/ 681038 w 706438"/>
                <a:gd name="connsiteY15" fmla="*/ 508000 h 1041400"/>
                <a:gd name="connsiteX16" fmla="*/ 633413 w 706438"/>
                <a:gd name="connsiteY16" fmla="*/ 601662 h 1041400"/>
                <a:gd name="connsiteX17" fmla="*/ 574675 w 706438"/>
                <a:gd name="connsiteY17" fmla="*/ 720725 h 1041400"/>
                <a:gd name="connsiteX18" fmla="*/ 455613 w 706438"/>
                <a:gd name="connsiteY18" fmla="*/ 898525 h 1041400"/>
                <a:gd name="connsiteX19" fmla="*/ 352425 w 706438"/>
                <a:gd name="connsiteY19" fmla="*/ 1041400 h 104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06438" h="1041400">
                  <a:moveTo>
                    <a:pt x="352425" y="1041400"/>
                  </a:moveTo>
                  <a:lnTo>
                    <a:pt x="100013" y="647700"/>
                  </a:lnTo>
                  <a:lnTo>
                    <a:pt x="19050" y="450850"/>
                  </a:lnTo>
                  <a:lnTo>
                    <a:pt x="0" y="346075"/>
                  </a:lnTo>
                  <a:lnTo>
                    <a:pt x="26988" y="214312"/>
                  </a:lnTo>
                  <a:lnTo>
                    <a:pt x="98425" y="101600"/>
                  </a:lnTo>
                  <a:lnTo>
                    <a:pt x="188913" y="36512"/>
                  </a:lnTo>
                  <a:lnTo>
                    <a:pt x="277813" y="4762"/>
                  </a:lnTo>
                  <a:lnTo>
                    <a:pt x="369888" y="0"/>
                  </a:lnTo>
                  <a:lnTo>
                    <a:pt x="455613" y="4762"/>
                  </a:lnTo>
                  <a:lnTo>
                    <a:pt x="542925" y="36512"/>
                  </a:lnTo>
                  <a:lnTo>
                    <a:pt x="596900" y="88900"/>
                  </a:lnTo>
                  <a:lnTo>
                    <a:pt x="684213" y="212725"/>
                  </a:lnTo>
                  <a:lnTo>
                    <a:pt x="698500" y="295275"/>
                  </a:lnTo>
                  <a:lnTo>
                    <a:pt x="706438" y="396875"/>
                  </a:lnTo>
                  <a:lnTo>
                    <a:pt x="681038" y="508000"/>
                  </a:lnTo>
                  <a:lnTo>
                    <a:pt x="633413" y="601662"/>
                  </a:lnTo>
                  <a:lnTo>
                    <a:pt x="574675" y="720725"/>
                  </a:lnTo>
                  <a:lnTo>
                    <a:pt x="455613" y="898525"/>
                  </a:lnTo>
                  <a:lnTo>
                    <a:pt x="352425" y="1041400"/>
                  </a:lnTo>
                  <a:close/>
                </a:path>
              </a:pathLst>
            </a:cu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Graphik"/>
                <a:ea typeface="+mn-ea"/>
                <a:cs typeface="+mn-cs"/>
              </a:endParaRPr>
            </a:p>
          </p:txBody>
        </p:sp>
        <p:grpSp>
          <p:nvGrpSpPr>
            <p:cNvPr id="93" name="Gruppieren 92">
              <a:extLst>
                <a:ext uri="{FF2B5EF4-FFF2-40B4-BE49-F238E27FC236}">
                  <a16:creationId xmlns:a16="http://schemas.microsoft.com/office/drawing/2014/main" id="{7E0DDB68-CF35-483C-BC36-C369A254B557}"/>
                </a:ext>
              </a:extLst>
            </p:cNvPr>
            <p:cNvGrpSpPr/>
            <p:nvPr/>
          </p:nvGrpSpPr>
          <p:grpSpPr>
            <a:xfrm>
              <a:off x="3422251" y="1801039"/>
              <a:ext cx="645293" cy="937475"/>
              <a:chOff x="7486651" y="3544888"/>
              <a:chExt cx="739775" cy="1074738"/>
            </a:xfrm>
            <a:solidFill>
              <a:schemeClr val="accent2"/>
            </a:solidFill>
          </p:grpSpPr>
          <p:sp>
            <p:nvSpPr>
              <p:cNvPr id="94" name="Freeform 185">
                <a:extLst>
                  <a:ext uri="{FF2B5EF4-FFF2-40B4-BE49-F238E27FC236}">
                    <a16:creationId xmlns:a16="http://schemas.microsoft.com/office/drawing/2014/main" id="{836A85E5-327A-4C0F-9D45-473AB3235755}"/>
                  </a:ext>
                </a:extLst>
              </p:cNvPr>
              <p:cNvSpPr>
                <a:spLocks noEditPoints="1"/>
              </p:cNvSpPr>
              <p:nvPr/>
            </p:nvSpPr>
            <p:spPr bwMode="auto">
              <a:xfrm>
                <a:off x="7486651" y="3544888"/>
                <a:ext cx="739775" cy="1074738"/>
              </a:xfrm>
              <a:custGeom>
                <a:avLst/>
                <a:gdLst>
                  <a:gd name="T0" fmla="*/ 366 w 733"/>
                  <a:gd name="T1" fmla="*/ 33 h 1066"/>
                  <a:gd name="T2" fmla="*/ 33 w 733"/>
                  <a:gd name="T3" fmla="*/ 366 h 1066"/>
                  <a:gd name="T4" fmla="*/ 366 w 733"/>
                  <a:gd name="T5" fmla="*/ 1022 h 1066"/>
                  <a:gd name="T6" fmla="*/ 700 w 733"/>
                  <a:gd name="T7" fmla="*/ 366 h 1066"/>
                  <a:gd name="T8" fmla="*/ 366 w 733"/>
                  <a:gd name="T9" fmla="*/ 33 h 1066"/>
                  <a:gd name="T10" fmla="*/ 366 w 733"/>
                  <a:gd name="T11" fmla="*/ 1066 h 1066"/>
                  <a:gd name="T12" fmla="*/ 353 w 733"/>
                  <a:gd name="T13" fmla="*/ 1060 h 1066"/>
                  <a:gd name="T14" fmla="*/ 0 w 733"/>
                  <a:gd name="T15" fmla="*/ 366 h 1066"/>
                  <a:gd name="T16" fmla="*/ 366 w 733"/>
                  <a:gd name="T17" fmla="*/ 0 h 1066"/>
                  <a:gd name="T18" fmla="*/ 733 w 733"/>
                  <a:gd name="T19" fmla="*/ 366 h 1066"/>
                  <a:gd name="T20" fmla="*/ 379 w 733"/>
                  <a:gd name="T21" fmla="*/ 1060 h 1066"/>
                  <a:gd name="T22" fmla="*/ 366 w 733"/>
                  <a:gd name="T23" fmla="*/ 1066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33" h="1066">
                    <a:moveTo>
                      <a:pt x="366" y="33"/>
                    </a:moveTo>
                    <a:cubicBezTo>
                      <a:pt x="183" y="33"/>
                      <a:pt x="33" y="183"/>
                      <a:pt x="33" y="366"/>
                    </a:cubicBezTo>
                    <a:cubicBezTo>
                      <a:pt x="33" y="566"/>
                      <a:pt x="303" y="938"/>
                      <a:pt x="366" y="1022"/>
                    </a:cubicBezTo>
                    <a:cubicBezTo>
                      <a:pt x="430" y="938"/>
                      <a:pt x="700" y="566"/>
                      <a:pt x="700" y="366"/>
                    </a:cubicBezTo>
                    <a:cubicBezTo>
                      <a:pt x="700" y="183"/>
                      <a:pt x="550" y="33"/>
                      <a:pt x="366" y="33"/>
                    </a:cubicBezTo>
                    <a:moveTo>
                      <a:pt x="366" y="1066"/>
                    </a:moveTo>
                    <a:cubicBezTo>
                      <a:pt x="361" y="1066"/>
                      <a:pt x="356" y="1064"/>
                      <a:pt x="353" y="1060"/>
                    </a:cubicBezTo>
                    <a:cubicBezTo>
                      <a:pt x="339" y="1041"/>
                      <a:pt x="0" y="603"/>
                      <a:pt x="0" y="366"/>
                    </a:cubicBezTo>
                    <a:cubicBezTo>
                      <a:pt x="0" y="164"/>
                      <a:pt x="164" y="0"/>
                      <a:pt x="366" y="0"/>
                    </a:cubicBezTo>
                    <a:cubicBezTo>
                      <a:pt x="569" y="0"/>
                      <a:pt x="733" y="164"/>
                      <a:pt x="733" y="366"/>
                    </a:cubicBezTo>
                    <a:cubicBezTo>
                      <a:pt x="733" y="603"/>
                      <a:pt x="394" y="1041"/>
                      <a:pt x="379" y="1060"/>
                    </a:cubicBezTo>
                    <a:cubicBezTo>
                      <a:pt x="376" y="1064"/>
                      <a:pt x="371" y="1066"/>
                      <a:pt x="366" y="1066"/>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raphik"/>
                  <a:ea typeface="+mn-ea"/>
                  <a:cs typeface="+mn-cs"/>
                </a:endParaRPr>
              </a:p>
            </p:txBody>
          </p:sp>
          <p:sp>
            <p:nvSpPr>
              <p:cNvPr id="95" name="Rectangle 191">
                <a:extLst>
                  <a:ext uri="{FF2B5EF4-FFF2-40B4-BE49-F238E27FC236}">
                    <a16:creationId xmlns:a16="http://schemas.microsoft.com/office/drawing/2014/main" id="{BE148CE7-4760-4866-90BE-6AED4AF50566}"/>
                  </a:ext>
                </a:extLst>
              </p:cNvPr>
              <p:cNvSpPr>
                <a:spLocks noChangeArrowheads="1"/>
              </p:cNvSpPr>
              <p:nvPr/>
            </p:nvSpPr>
            <p:spPr bwMode="auto">
              <a:xfrm>
                <a:off x="7839076" y="4402138"/>
                <a:ext cx="33338" cy="3333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raphik"/>
                  <a:ea typeface="+mn-ea"/>
                  <a:cs typeface="+mn-cs"/>
                </a:endParaRPr>
              </a:p>
            </p:txBody>
          </p:sp>
          <p:sp>
            <p:nvSpPr>
              <p:cNvPr id="96" name="Rectangle 192">
                <a:extLst>
                  <a:ext uri="{FF2B5EF4-FFF2-40B4-BE49-F238E27FC236}">
                    <a16:creationId xmlns:a16="http://schemas.microsoft.com/office/drawing/2014/main" id="{C0AEA25E-E79A-4FFD-ACAB-1B8AFA9F00DD}"/>
                  </a:ext>
                </a:extLst>
              </p:cNvPr>
              <p:cNvSpPr>
                <a:spLocks noChangeArrowheads="1"/>
              </p:cNvSpPr>
              <p:nvPr/>
            </p:nvSpPr>
            <p:spPr bwMode="auto">
              <a:xfrm>
                <a:off x="7839076" y="4335463"/>
                <a:ext cx="33338" cy="3333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raphik"/>
                  <a:ea typeface="+mn-ea"/>
                  <a:cs typeface="+mn-cs"/>
                </a:endParaRPr>
              </a:p>
            </p:txBody>
          </p:sp>
          <p:sp>
            <p:nvSpPr>
              <p:cNvPr id="97" name="Rectangle 193">
                <a:extLst>
                  <a:ext uri="{FF2B5EF4-FFF2-40B4-BE49-F238E27FC236}">
                    <a16:creationId xmlns:a16="http://schemas.microsoft.com/office/drawing/2014/main" id="{CBD03ACC-0938-48EA-A26A-FA96F14233E0}"/>
                  </a:ext>
                </a:extLst>
              </p:cNvPr>
              <p:cNvSpPr>
                <a:spLocks noChangeArrowheads="1"/>
              </p:cNvSpPr>
              <p:nvPr/>
            </p:nvSpPr>
            <p:spPr bwMode="auto">
              <a:xfrm>
                <a:off x="7839076" y="4267200"/>
                <a:ext cx="33338" cy="3492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raphik"/>
                  <a:ea typeface="+mn-ea"/>
                  <a:cs typeface="+mn-cs"/>
                </a:endParaRPr>
              </a:p>
            </p:txBody>
          </p:sp>
        </p:grpSp>
        <p:grpSp>
          <p:nvGrpSpPr>
            <p:cNvPr id="172" name="Gruppieren 171">
              <a:extLst>
                <a:ext uri="{FF2B5EF4-FFF2-40B4-BE49-F238E27FC236}">
                  <a16:creationId xmlns:a16="http://schemas.microsoft.com/office/drawing/2014/main" id="{1E65DA0E-1409-4EC3-B9B0-120DB49D2FD2}"/>
                </a:ext>
              </a:extLst>
            </p:cNvPr>
            <p:cNvGrpSpPr/>
            <p:nvPr/>
          </p:nvGrpSpPr>
          <p:grpSpPr>
            <a:xfrm>
              <a:off x="3584575" y="2035431"/>
              <a:ext cx="313907" cy="276452"/>
              <a:chOff x="5605376" y="1799876"/>
              <a:chExt cx="838200" cy="738188"/>
            </a:xfrm>
          </p:grpSpPr>
          <p:sp>
            <p:nvSpPr>
              <p:cNvPr id="114" name="Freeform 231">
                <a:extLst>
                  <a:ext uri="{FF2B5EF4-FFF2-40B4-BE49-F238E27FC236}">
                    <a16:creationId xmlns:a16="http://schemas.microsoft.com/office/drawing/2014/main" id="{F8CE5750-8132-4563-906E-9A0E7C8EC636}"/>
                  </a:ext>
                </a:extLst>
              </p:cNvPr>
              <p:cNvSpPr>
                <a:spLocks/>
              </p:cNvSpPr>
              <p:nvPr/>
            </p:nvSpPr>
            <p:spPr bwMode="auto">
              <a:xfrm>
                <a:off x="5605376" y="2001488"/>
                <a:ext cx="317500" cy="536575"/>
              </a:xfrm>
              <a:custGeom>
                <a:avLst/>
                <a:gdLst>
                  <a:gd name="T0" fmla="*/ 21 w 200"/>
                  <a:gd name="T1" fmla="*/ 338 h 338"/>
                  <a:gd name="T2" fmla="*/ 0 w 200"/>
                  <a:gd name="T3" fmla="*/ 338 h 338"/>
                  <a:gd name="T4" fmla="*/ 0 w 200"/>
                  <a:gd name="T5" fmla="*/ 0 h 338"/>
                  <a:gd name="T6" fmla="*/ 200 w 200"/>
                  <a:gd name="T7" fmla="*/ 0 h 338"/>
                  <a:gd name="T8" fmla="*/ 200 w 200"/>
                  <a:gd name="T9" fmla="*/ 21 h 338"/>
                  <a:gd name="T10" fmla="*/ 21 w 200"/>
                  <a:gd name="T11" fmla="*/ 21 h 338"/>
                  <a:gd name="T12" fmla="*/ 21 w 200"/>
                  <a:gd name="T13" fmla="*/ 338 h 338"/>
                </a:gdLst>
                <a:ahLst/>
                <a:cxnLst>
                  <a:cxn ang="0">
                    <a:pos x="T0" y="T1"/>
                  </a:cxn>
                  <a:cxn ang="0">
                    <a:pos x="T2" y="T3"/>
                  </a:cxn>
                  <a:cxn ang="0">
                    <a:pos x="T4" y="T5"/>
                  </a:cxn>
                  <a:cxn ang="0">
                    <a:pos x="T6" y="T7"/>
                  </a:cxn>
                  <a:cxn ang="0">
                    <a:pos x="T8" y="T9"/>
                  </a:cxn>
                  <a:cxn ang="0">
                    <a:pos x="T10" y="T11"/>
                  </a:cxn>
                  <a:cxn ang="0">
                    <a:pos x="T12" y="T13"/>
                  </a:cxn>
                </a:cxnLst>
                <a:rect l="0" t="0" r="r" b="b"/>
                <a:pathLst>
                  <a:path w="200" h="338">
                    <a:moveTo>
                      <a:pt x="21" y="338"/>
                    </a:moveTo>
                    <a:lnTo>
                      <a:pt x="0" y="338"/>
                    </a:lnTo>
                    <a:lnTo>
                      <a:pt x="0" y="0"/>
                    </a:lnTo>
                    <a:lnTo>
                      <a:pt x="200" y="0"/>
                    </a:lnTo>
                    <a:lnTo>
                      <a:pt x="200" y="21"/>
                    </a:lnTo>
                    <a:lnTo>
                      <a:pt x="21" y="21"/>
                    </a:lnTo>
                    <a:lnTo>
                      <a:pt x="21" y="338"/>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raphik"/>
                  <a:ea typeface="+mn-ea"/>
                  <a:cs typeface="+mn-cs"/>
                </a:endParaRPr>
              </a:p>
            </p:txBody>
          </p:sp>
          <p:sp>
            <p:nvSpPr>
              <p:cNvPr id="115" name="Freeform 232">
                <a:extLst>
                  <a:ext uri="{FF2B5EF4-FFF2-40B4-BE49-F238E27FC236}">
                    <a16:creationId xmlns:a16="http://schemas.microsoft.com/office/drawing/2014/main" id="{DF5D45D7-35F5-4A8A-A249-AE2384E16562}"/>
                  </a:ext>
                </a:extLst>
              </p:cNvPr>
              <p:cNvSpPr>
                <a:spLocks/>
              </p:cNvSpPr>
              <p:nvPr/>
            </p:nvSpPr>
            <p:spPr bwMode="auto">
              <a:xfrm>
                <a:off x="5907001" y="1799876"/>
                <a:ext cx="536575" cy="738188"/>
              </a:xfrm>
              <a:custGeom>
                <a:avLst/>
                <a:gdLst>
                  <a:gd name="T0" fmla="*/ 338 w 338"/>
                  <a:gd name="T1" fmla="*/ 465 h 465"/>
                  <a:gd name="T2" fmla="*/ 317 w 338"/>
                  <a:gd name="T3" fmla="*/ 465 h 465"/>
                  <a:gd name="T4" fmla="*/ 317 w 338"/>
                  <a:gd name="T5" fmla="*/ 21 h 465"/>
                  <a:gd name="T6" fmla="*/ 21 w 338"/>
                  <a:gd name="T7" fmla="*/ 21 h 465"/>
                  <a:gd name="T8" fmla="*/ 21 w 338"/>
                  <a:gd name="T9" fmla="*/ 465 h 465"/>
                  <a:gd name="T10" fmla="*/ 0 w 338"/>
                  <a:gd name="T11" fmla="*/ 465 h 465"/>
                  <a:gd name="T12" fmla="*/ 0 w 338"/>
                  <a:gd name="T13" fmla="*/ 0 h 465"/>
                  <a:gd name="T14" fmla="*/ 338 w 338"/>
                  <a:gd name="T15" fmla="*/ 0 h 465"/>
                  <a:gd name="T16" fmla="*/ 338 w 338"/>
                  <a:gd name="T17" fmla="*/ 465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8" h="465">
                    <a:moveTo>
                      <a:pt x="338" y="465"/>
                    </a:moveTo>
                    <a:lnTo>
                      <a:pt x="317" y="465"/>
                    </a:lnTo>
                    <a:lnTo>
                      <a:pt x="317" y="21"/>
                    </a:lnTo>
                    <a:lnTo>
                      <a:pt x="21" y="21"/>
                    </a:lnTo>
                    <a:lnTo>
                      <a:pt x="21" y="465"/>
                    </a:lnTo>
                    <a:lnTo>
                      <a:pt x="0" y="465"/>
                    </a:lnTo>
                    <a:lnTo>
                      <a:pt x="0" y="0"/>
                    </a:lnTo>
                    <a:lnTo>
                      <a:pt x="338" y="0"/>
                    </a:lnTo>
                    <a:lnTo>
                      <a:pt x="338" y="465"/>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raphik"/>
                  <a:ea typeface="+mn-ea"/>
                  <a:cs typeface="+mn-cs"/>
                </a:endParaRPr>
              </a:p>
            </p:txBody>
          </p:sp>
          <p:sp>
            <p:nvSpPr>
              <p:cNvPr id="116" name="Rectangle 233">
                <a:extLst>
                  <a:ext uri="{FF2B5EF4-FFF2-40B4-BE49-F238E27FC236}">
                    <a16:creationId xmlns:a16="http://schemas.microsoft.com/office/drawing/2014/main" id="{D2861300-A48D-412E-9F5E-3549F7E188D2}"/>
                  </a:ext>
                </a:extLst>
              </p:cNvPr>
              <p:cNvSpPr>
                <a:spLocks noChangeArrowheads="1"/>
              </p:cNvSpPr>
              <p:nvPr/>
            </p:nvSpPr>
            <p:spPr bwMode="auto">
              <a:xfrm>
                <a:off x="5687926" y="2101501"/>
                <a:ext cx="33338" cy="33338"/>
              </a:xfrm>
              <a:prstGeom prst="rect">
                <a:avLst/>
              </a:prstGeom>
              <a:solidFill>
                <a:schemeClr val="accent2"/>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raphik"/>
                  <a:ea typeface="+mn-ea"/>
                  <a:cs typeface="+mn-cs"/>
                </a:endParaRPr>
              </a:p>
            </p:txBody>
          </p:sp>
          <p:sp>
            <p:nvSpPr>
              <p:cNvPr id="117" name="Rectangle 234">
                <a:extLst>
                  <a:ext uri="{FF2B5EF4-FFF2-40B4-BE49-F238E27FC236}">
                    <a16:creationId xmlns:a16="http://schemas.microsoft.com/office/drawing/2014/main" id="{851C67CB-5EDF-4266-8307-CDB2AE5EA62B}"/>
                  </a:ext>
                </a:extLst>
              </p:cNvPr>
              <p:cNvSpPr>
                <a:spLocks noChangeArrowheads="1"/>
              </p:cNvSpPr>
              <p:nvPr/>
            </p:nvSpPr>
            <p:spPr bwMode="auto">
              <a:xfrm>
                <a:off x="5756189" y="2101501"/>
                <a:ext cx="33338" cy="33338"/>
              </a:xfrm>
              <a:prstGeom prst="rect">
                <a:avLst/>
              </a:prstGeom>
              <a:solidFill>
                <a:schemeClr val="accent2"/>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raphik"/>
                  <a:ea typeface="+mn-ea"/>
                  <a:cs typeface="+mn-cs"/>
                </a:endParaRPr>
              </a:p>
            </p:txBody>
          </p:sp>
          <p:sp>
            <p:nvSpPr>
              <p:cNvPr id="118" name="Rectangle 235">
                <a:extLst>
                  <a:ext uri="{FF2B5EF4-FFF2-40B4-BE49-F238E27FC236}">
                    <a16:creationId xmlns:a16="http://schemas.microsoft.com/office/drawing/2014/main" id="{892534A8-11CB-4BBC-8B8E-54B28311F312}"/>
                  </a:ext>
                </a:extLst>
              </p:cNvPr>
              <p:cNvSpPr>
                <a:spLocks noChangeArrowheads="1"/>
              </p:cNvSpPr>
              <p:nvPr/>
            </p:nvSpPr>
            <p:spPr bwMode="auto">
              <a:xfrm>
                <a:off x="5822864" y="2101501"/>
                <a:ext cx="33338" cy="33338"/>
              </a:xfrm>
              <a:prstGeom prst="rect">
                <a:avLst/>
              </a:prstGeom>
              <a:solidFill>
                <a:schemeClr val="accent2"/>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raphik"/>
                  <a:ea typeface="+mn-ea"/>
                  <a:cs typeface="+mn-cs"/>
                </a:endParaRPr>
              </a:p>
            </p:txBody>
          </p:sp>
          <p:sp>
            <p:nvSpPr>
              <p:cNvPr id="119" name="Rectangle 236">
                <a:extLst>
                  <a:ext uri="{FF2B5EF4-FFF2-40B4-BE49-F238E27FC236}">
                    <a16:creationId xmlns:a16="http://schemas.microsoft.com/office/drawing/2014/main" id="{5E689652-EE3E-4D4F-A1AC-FB08358EAD5E}"/>
                  </a:ext>
                </a:extLst>
              </p:cNvPr>
              <p:cNvSpPr>
                <a:spLocks noChangeArrowheads="1"/>
              </p:cNvSpPr>
              <p:nvPr/>
            </p:nvSpPr>
            <p:spPr bwMode="auto">
              <a:xfrm>
                <a:off x="5687926" y="2169763"/>
                <a:ext cx="33338" cy="33338"/>
              </a:xfrm>
              <a:prstGeom prst="rect">
                <a:avLst/>
              </a:prstGeom>
              <a:solidFill>
                <a:schemeClr val="accent2"/>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raphik"/>
                  <a:ea typeface="+mn-ea"/>
                  <a:cs typeface="+mn-cs"/>
                </a:endParaRPr>
              </a:p>
            </p:txBody>
          </p:sp>
          <p:sp>
            <p:nvSpPr>
              <p:cNvPr id="120" name="Rectangle 237">
                <a:extLst>
                  <a:ext uri="{FF2B5EF4-FFF2-40B4-BE49-F238E27FC236}">
                    <a16:creationId xmlns:a16="http://schemas.microsoft.com/office/drawing/2014/main" id="{CD150840-220A-4E5D-84BB-1A636EBD05CD}"/>
                  </a:ext>
                </a:extLst>
              </p:cNvPr>
              <p:cNvSpPr>
                <a:spLocks noChangeArrowheads="1"/>
              </p:cNvSpPr>
              <p:nvPr/>
            </p:nvSpPr>
            <p:spPr bwMode="auto">
              <a:xfrm>
                <a:off x="5756189" y="2169763"/>
                <a:ext cx="33338" cy="33338"/>
              </a:xfrm>
              <a:prstGeom prst="rect">
                <a:avLst/>
              </a:prstGeom>
              <a:solidFill>
                <a:schemeClr val="accent2"/>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raphik"/>
                  <a:ea typeface="+mn-ea"/>
                  <a:cs typeface="+mn-cs"/>
                </a:endParaRPr>
              </a:p>
            </p:txBody>
          </p:sp>
          <p:sp>
            <p:nvSpPr>
              <p:cNvPr id="121" name="Rectangle 238">
                <a:extLst>
                  <a:ext uri="{FF2B5EF4-FFF2-40B4-BE49-F238E27FC236}">
                    <a16:creationId xmlns:a16="http://schemas.microsoft.com/office/drawing/2014/main" id="{B6C2E2D2-040C-4E3F-9A13-33E1A8D6F0A8}"/>
                  </a:ext>
                </a:extLst>
              </p:cNvPr>
              <p:cNvSpPr>
                <a:spLocks noChangeArrowheads="1"/>
              </p:cNvSpPr>
              <p:nvPr/>
            </p:nvSpPr>
            <p:spPr bwMode="auto">
              <a:xfrm>
                <a:off x="5822864" y="2169763"/>
                <a:ext cx="33338" cy="33338"/>
              </a:xfrm>
              <a:prstGeom prst="rect">
                <a:avLst/>
              </a:prstGeom>
              <a:solidFill>
                <a:schemeClr val="accent2"/>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raphik"/>
                  <a:ea typeface="+mn-ea"/>
                  <a:cs typeface="+mn-cs"/>
                </a:endParaRPr>
              </a:p>
            </p:txBody>
          </p:sp>
          <p:sp>
            <p:nvSpPr>
              <p:cNvPr id="122" name="Rectangle 239">
                <a:extLst>
                  <a:ext uri="{FF2B5EF4-FFF2-40B4-BE49-F238E27FC236}">
                    <a16:creationId xmlns:a16="http://schemas.microsoft.com/office/drawing/2014/main" id="{0D7902C0-DAC5-4EDA-9646-E1E3217FDD29}"/>
                  </a:ext>
                </a:extLst>
              </p:cNvPr>
              <p:cNvSpPr>
                <a:spLocks noChangeArrowheads="1"/>
              </p:cNvSpPr>
              <p:nvPr/>
            </p:nvSpPr>
            <p:spPr bwMode="auto">
              <a:xfrm>
                <a:off x="5687926" y="2236438"/>
                <a:ext cx="33338" cy="33338"/>
              </a:xfrm>
              <a:prstGeom prst="rect">
                <a:avLst/>
              </a:prstGeom>
              <a:solidFill>
                <a:schemeClr val="accent2"/>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raphik"/>
                  <a:ea typeface="+mn-ea"/>
                  <a:cs typeface="+mn-cs"/>
                </a:endParaRPr>
              </a:p>
            </p:txBody>
          </p:sp>
          <p:sp>
            <p:nvSpPr>
              <p:cNvPr id="123" name="Rectangle 240">
                <a:extLst>
                  <a:ext uri="{FF2B5EF4-FFF2-40B4-BE49-F238E27FC236}">
                    <a16:creationId xmlns:a16="http://schemas.microsoft.com/office/drawing/2014/main" id="{FDA23289-4878-4C11-B64A-11A28CBBAB69}"/>
                  </a:ext>
                </a:extLst>
              </p:cNvPr>
              <p:cNvSpPr>
                <a:spLocks noChangeArrowheads="1"/>
              </p:cNvSpPr>
              <p:nvPr/>
            </p:nvSpPr>
            <p:spPr bwMode="auto">
              <a:xfrm>
                <a:off x="5756189" y="2236438"/>
                <a:ext cx="33338" cy="33338"/>
              </a:xfrm>
              <a:prstGeom prst="rect">
                <a:avLst/>
              </a:prstGeom>
              <a:solidFill>
                <a:schemeClr val="accent2"/>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raphik"/>
                  <a:ea typeface="+mn-ea"/>
                  <a:cs typeface="+mn-cs"/>
                </a:endParaRPr>
              </a:p>
            </p:txBody>
          </p:sp>
          <p:sp>
            <p:nvSpPr>
              <p:cNvPr id="124" name="Rectangle 241">
                <a:extLst>
                  <a:ext uri="{FF2B5EF4-FFF2-40B4-BE49-F238E27FC236}">
                    <a16:creationId xmlns:a16="http://schemas.microsoft.com/office/drawing/2014/main" id="{D92ADCE4-3EC8-4F5D-A82B-0C0F959A925B}"/>
                  </a:ext>
                </a:extLst>
              </p:cNvPr>
              <p:cNvSpPr>
                <a:spLocks noChangeArrowheads="1"/>
              </p:cNvSpPr>
              <p:nvPr/>
            </p:nvSpPr>
            <p:spPr bwMode="auto">
              <a:xfrm>
                <a:off x="5822864" y="2236438"/>
                <a:ext cx="33338" cy="33338"/>
              </a:xfrm>
              <a:prstGeom prst="rect">
                <a:avLst/>
              </a:prstGeom>
              <a:solidFill>
                <a:schemeClr val="accent2"/>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raphik"/>
                  <a:ea typeface="+mn-ea"/>
                  <a:cs typeface="+mn-cs"/>
                </a:endParaRPr>
              </a:p>
            </p:txBody>
          </p:sp>
          <p:sp>
            <p:nvSpPr>
              <p:cNvPr id="125" name="Rectangle 242">
                <a:extLst>
                  <a:ext uri="{FF2B5EF4-FFF2-40B4-BE49-F238E27FC236}">
                    <a16:creationId xmlns:a16="http://schemas.microsoft.com/office/drawing/2014/main" id="{81C8B100-5F73-49E1-B7EB-D3F2C6AA7246}"/>
                  </a:ext>
                </a:extLst>
              </p:cNvPr>
              <p:cNvSpPr>
                <a:spLocks noChangeArrowheads="1"/>
              </p:cNvSpPr>
              <p:nvPr/>
            </p:nvSpPr>
            <p:spPr bwMode="auto">
              <a:xfrm>
                <a:off x="5687926" y="2303113"/>
                <a:ext cx="33338" cy="33338"/>
              </a:xfrm>
              <a:prstGeom prst="rect">
                <a:avLst/>
              </a:prstGeom>
              <a:solidFill>
                <a:schemeClr val="accent2"/>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raphik"/>
                  <a:ea typeface="+mn-ea"/>
                  <a:cs typeface="+mn-cs"/>
                </a:endParaRPr>
              </a:p>
            </p:txBody>
          </p:sp>
          <p:sp>
            <p:nvSpPr>
              <p:cNvPr id="126" name="Rectangle 243">
                <a:extLst>
                  <a:ext uri="{FF2B5EF4-FFF2-40B4-BE49-F238E27FC236}">
                    <a16:creationId xmlns:a16="http://schemas.microsoft.com/office/drawing/2014/main" id="{EC100143-46DF-48E2-A8DC-337E62CA502E}"/>
                  </a:ext>
                </a:extLst>
              </p:cNvPr>
              <p:cNvSpPr>
                <a:spLocks noChangeArrowheads="1"/>
              </p:cNvSpPr>
              <p:nvPr/>
            </p:nvSpPr>
            <p:spPr bwMode="auto">
              <a:xfrm>
                <a:off x="5756189" y="2303113"/>
                <a:ext cx="33338" cy="33338"/>
              </a:xfrm>
              <a:prstGeom prst="rect">
                <a:avLst/>
              </a:prstGeom>
              <a:solidFill>
                <a:schemeClr val="accent2"/>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raphik"/>
                  <a:ea typeface="+mn-ea"/>
                  <a:cs typeface="+mn-cs"/>
                </a:endParaRPr>
              </a:p>
            </p:txBody>
          </p:sp>
          <p:sp>
            <p:nvSpPr>
              <p:cNvPr id="127" name="Rectangle 244">
                <a:extLst>
                  <a:ext uri="{FF2B5EF4-FFF2-40B4-BE49-F238E27FC236}">
                    <a16:creationId xmlns:a16="http://schemas.microsoft.com/office/drawing/2014/main" id="{193C04F9-A484-4C57-80A7-24D5F3A9A30E}"/>
                  </a:ext>
                </a:extLst>
              </p:cNvPr>
              <p:cNvSpPr>
                <a:spLocks noChangeArrowheads="1"/>
              </p:cNvSpPr>
              <p:nvPr/>
            </p:nvSpPr>
            <p:spPr bwMode="auto">
              <a:xfrm>
                <a:off x="5822864" y="2303113"/>
                <a:ext cx="33338" cy="33338"/>
              </a:xfrm>
              <a:prstGeom prst="rect">
                <a:avLst/>
              </a:prstGeom>
              <a:solidFill>
                <a:schemeClr val="accent2"/>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raphik"/>
                  <a:ea typeface="+mn-ea"/>
                  <a:cs typeface="+mn-cs"/>
                </a:endParaRPr>
              </a:p>
            </p:txBody>
          </p:sp>
          <p:sp>
            <p:nvSpPr>
              <p:cNvPr id="128" name="Rectangle 245">
                <a:extLst>
                  <a:ext uri="{FF2B5EF4-FFF2-40B4-BE49-F238E27FC236}">
                    <a16:creationId xmlns:a16="http://schemas.microsoft.com/office/drawing/2014/main" id="{6D9B1047-45FF-49B2-BAEC-003F5FDA07DA}"/>
                  </a:ext>
                </a:extLst>
              </p:cNvPr>
              <p:cNvSpPr>
                <a:spLocks noChangeArrowheads="1"/>
              </p:cNvSpPr>
              <p:nvPr/>
            </p:nvSpPr>
            <p:spPr bwMode="auto">
              <a:xfrm>
                <a:off x="5687926" y="2371376"/>
                <a:ext cx="33338" cy="33338"/>
              </a:xfrm>
              <a:prstGeom prst="rect">
                <a:avLst/>
              </a:prstGeom>
              <a:solidFill>
                <a:schemeClr val="accent2"/>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raphik"/>
                  <a:ea typeface="+mn-ea"/>
                  <a:cs typeface="+mn-cs"/>
                </a:endParaRPr>
              </a:p>
            </p:txBody>
          </p:sp>
          <p:sp>
            <p:nvSpPr>
              <p:cNvPr id="129" name="Rectangle 246">
                <a:extLst>
                  <a:ext uri="{FF2B5EF4-FFF2-40B4-BE49-F238E27FC236}">
                    <a16:creationId xmlns:a16="http://schemas.microsoft.com/office/drawing/2014/main" id="{63E131EE-C86E-45FF-B751-E4F8287E040E}"/>
                  </a:ext>
                </a:extLst>
              </p:cNvPr>
              <p:cNvSpPr>
                <a:spLocks noChangeArrowheads="1"/>
              </p:cNvSpPr>
              <p:nvPr/>
            </p:nvSpPr>
            <p:spPr bwMode="auto">
              <a:xfrm>
                <a:off x="5756189" y="2371376"/>
                <a:ext cx="33338" cy="33338"/>
              </a:xfrm>
              <a:prstGeom prst="rect">
                <a:avLst/>
              </a:prstGeom>
              <a:solidFill>
                <a:schemeClr val="accent2"/>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raphik"/>
                  <a:ea typeface="+mn-ea"/>
                  <a:cs typeface="+mn-cs"/>
                </a:endParaRPr>
              </a:p>
            </p:txBody>
          </p:sp>
          <p:sp>
            <p:nvSpPr>
              <p:cNvPr id="130" name="Rectangle 247">
                <a:extLst>
                  <a:ext uri="{FF2B5EF4-FFF2-40B4-BE49-F238E27FC236}">
                    <a16:creationId xmlns:a16="http://schemas.microsoft.com/office/drawing/2014/main" id="{29C6FC5D-5EE9-46E0-A759-311461F3CD89}"/>
                  </a:ext>
                </a:extLst>
              </p:cNvPr>
              <p:cNvSpPr>
                <a:spLocks noChangeArrowheads="1"/>
              </p:cNvSpPr>
              <p:nvPr/>
            </p:nvSpPr>
            <p:spPr bwMode="auto">
              <a:xfrm>
                <a:off x="5822864" y="2371376"/>
                <a:ext cx="33338" cy="33338"/>
              </a:xfrm>
              <a:prstGeom prst="rect">
                <a:avLst/>
              </a:prstGeom>
              <a:solidFill>
                <a:schemeClr val="accent2"/>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raphik"/>
                  <a:ea typeface="+mn-ea"/>
                  <a:cs typeface="+mn-cs"/>
                </a:endParaRPr>
              </a:p>
            </p:txBody>
          </p:sp>
          <p:sp>
            <p:nvSpPr>
              <p:cNvPr id="131" name="Rectangle 248">
                <a:extLst>
                  <a:ext uri="{FF2B5EF4-FFF2-40B4-BE49-F238E27FC236}">
                    <a16:creationId xmlns:a16="http://schemas.microsoft.com/office/drawing/2014/main" id="{EE125A80-FB92-4A8E-A94D-55855B0E5AA5}"/>
                  </a:ext>
                </a:extLst>
              </p:cNvPr>
              <p:cNvSpPr>
                <a:spLocks noChangeArrowheads="1"/>
              </p:cNvSpPr>
              <p:nvPr/>
            </p:nvSpPr>
            <p:spPr bwMode="auto">
              <a:xfrm>
                <a:off x="5687926" y="2438051"/>
                <a:ext cx="33338" cy="34925"/>
              </a:xfrm>
              <a:prstGeom prst="rect">
                <a:avLst/>
              </a:prstGeom>
              <a:solidFill>
                <a:schemeClr val="accent2"/>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raphik"/>
                  <a:ea typeface="+mn-ea"/>
                  <a:cs typeface="+mn-cs"/>
                </a:endParaRPr>
              </a:p>
            </p:txBody>
          </p:sp>
          <p:sp>
            <p:nvSpPr>
              <p:cNvPr id="132" name="Rectangle 249">
                <a:extLst>
                  <a:ext uri="{FF2B5EF4-FFF2-40B4-BE49-F238E27FC236}">
                    <a16:creationId xmlns:a16="http://schemas.microsoft.com/office/drawing/2014/main" id="{7F5C81A8-11D8-4D21-8312-ADCE8D705F17}"/>
                  </a:ext>
                </a:extLst>
              </p:cNvPr>
              <p:cNvSpPr>
                <a:spLocks noChangeArrowheads="1"/>
              </p:cNvSpPr>
              <p:nvPr/>
            </p:nvSpPr>
            <p:spPr bwMode="auto">
              <a:xfrm>
                <a:off x="5756189" y="2438051"/>
                <a:ext cx="33338" cy="34925"/>
              </a:xfrm>
              <a:prstGeom prst="rect">
                <a:avLst/>
              </a:prstGeom>
              <a:solidFill>
                <a:schemeClr val="accent2"/>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raphik"/>
                  <a:ea typeface="+mn-ea"/>
                  <a:cs typeface="+mn-cs"/>
                </a:endParaRPr>
              </a:p>
            </p:txBody>
          </p:sp>
          <p:sp>
            <p:nvSpPr>
              <p:cNvPr id="133" name="Rectangle 250">
                <a:extLst>
                  <a:ext uri="{FF2B5EF4-FFF2-40B4-BE49-F238E27FC236}">
                    <a16:creationId xmlns:a16="http://schemas.microsoft.com/office/drawing/2014/main" id="{67EB9F1A-1F78-4254-8D6C-969FBF5C41EA}"/>
                  </a:ext>
                </a:extLst>
              </p:cNvPr>
              <p:cNvSpPr>
                <a:spLocks noChangeArrowheads="1"/>
              </p:cNvSpPr>
              <p:nvPr/>
            </p:nvSpPr>
            <p:spPr bwMode="auto">
              <a:xfrm>
                <a:off x="5822864" y="2438051"/>
                <a:ext cx="33338" cy="34925"/>
              </a:xfrm>
              <a:prstGeom prst="rect">
                <a:avLst/>
              </a:prstGeom>
              <a:solidFill>
                <a:schemeClr val="accent2"/>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raphik"/>
                  <a:ea typeface="+mn-ea"/>
                  <a:cs typeface="+mn-cs"/>
                </a:endParaRPr>
              </a:p>
            </p:txBody>
          </p:sp>
          <p:sp>
            <p:nvSpPr>
              <p:cNvPr id="134" name="Freeform 251">
                <a:extLst>
                  <a:ext uri="{FF2B5EF4-FFF2-40B4-BE49-F238E27FC236}">
                    <a16:creationId xmlns:a16="http://schemas.microsoft.com/office/drawing/2014/main" id="{90E9DDC7-884D-49B3-A293-A472672662DB}"/>
                  </a:ext>
                </a:extLst>
              </p:cNvPr>
              <p:cNvSpPr>
                <a:spLocks noEditPoints="1"/>
              </p:cNvSpPr>
              <p:nvPr/>
            </p:nvSpPr>
            <p:spPr bwMode="auto">
              <a:xfrm>
                <a:off x="5991139" y="1899888"/>
                <a:ext cx="100013" cy="101600"/>
              </a:xfrm>
              <a:custGeom>
                <a:avLst/>
                <a:gdLst>
                  <a:gd name="T0" fmla="*/ 33 w 100"/>
                  <a:gd name="T1" fmla="*/ 67 h 100"/>
                  <a:gd name="T2" fmla="*/ 67 w 100"/>
                  <a:gd name="T3" fmla="*/ 67 h 100"/>
                  <a:gd name="T4" fmla="*/ 67 w 100"/>
                  <a:gd name="T5" fmla="*/ 33 h 100"/>
                  <a:gd name="T6" fmla="*/ 33 w 100"/>
                  <a:gd name="T7" fmla="*/ 33 h 100"/>
                  <a:gd name="T8" fmla="*/ 33 w 100"/>
                  <a:gd name="T9" fmla="*/ 67 h 100"/>
                  <a:gd name="T10" fmla="*/ 100 w 100"/>
                  <a:gd name="T11" fmla="*/ 100 h 100"/>
                  <a:gd name="T12" fmla="*/ 0 w 100"/>
                  <a:gd name="T13" fmla="*/ 100 h 100"/>
                  <a:gd name="T14" fmla="*/ 0 w 100"/>
                  <a:gd name="T15" fmla="*/ 0 h 100"/>
                  <a:gd name="T16" fmla="*/ 100 w 100"/>
                  <a:gd name="T17" fmla="*/ 0 h 100"/>
                  <a:gd name="T18" fmla="*/ 100 w 100"/>
                  <a:gd name="T19"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0" h="100">
                    <a:moveTo>
                      <a:pt x="33" y="67"/>
                    </a:moveTo>
                    <a:lnTo>
                      <a:pt x="67" y="67"/>
                    </a:lnTo>
                    <a:lnTo>
                      <a:pt x="67" y="33"/>
                    </a:lnTo>
                    <a:lnTo>
                      <a:pt x="33" y="33"/>
                    </a:lnTo>
                    <a:lnTo>
                      <a:pt x="33" y="67"/>
                    </a:lnTo>
                    <a:close/>
                    <a:moveTo>
                      <a:pt x="100" y="100"/>
                    </a:moveTo>
                    <a:lnTo>
                      <a:pt x="0" y="100"/>
                    </a:lnTo>
                    <a:lnTo>
                      <a:pt x="0" y="0"/>
                    </a:lnTo>
                    <a:lnTo>
                      <a:pt x="100" y="0"/>
                    </a:lnTo>
                    <a:lnTo>
                      <a:pt x="100" y="100"/>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raphik"/>
                  <a:ea typeface="+mn-ea"/>
                  <a:cs typeface="+mn-cs"/>
                </a:endParaRPr>
              </a:p>
            </p:txBody>
          </p:sp>
          <p:sp>
            <p:nvSpPr>
              <p:cNvPr id="135" name="Freeform 252">
                <a:extLst>
                  <a:ext uri="{FF2B5EF4-FFF2-40B4-BE49-F238E27FC236}">
                    <a16:creationId xmlns:a16="http://schemas.microsoft.com/office/drawing/2014/main" id="{29E26CA2-8F95-4D47-A368-CE344FF3718A}"/>
                  </a:ext>
                </a:extLst>
              </p:cNvPr>
              <p:cNvSpPr>
                <a:spLocks noEditPoints="1"/>
              </p:cNvSpPr>
              <p:nvPr/>
            </p:nvSpPr>
            <p:spPr bwMode="auto">
              <a:xfrm>
                <a:off x="6124489" y="1899888"/>
                <a:ext cx="101600" cy="101600"/>
              </a:xfrm>
              <a:custGeom>
                <a:avLst/>
                <a:gdLst>
                  <a:gd name="T0" fmla="*/ 34 w 100"/>
                  <a:gd name="T1" fmla="*/ 67 h 100"/>
                  <a:gd name="T2" fmla="*/ 67 w 100"/>
                  <a:gd name="T3" fmla="*/ 67 h 100"/>
                  <a:gd name="T4" fmla="*/ 67 w 100"/>
                  <a:gd name="T5" fmla="*/ 33 h 100"/>
                  <a:gd name="T6" fmla="*/ 34 w 100"/>
                  <a:gd name="T7" fmla="*/ 33 h 100"/>
                  <a:gd name="T8" fmla="*/ 34 w 100"/>
                  <a:gd name="T9" fmla="*/ 67 h 100"/>
                  <a:gd name="T10" fmla="*/ 100 w 100"/>
                  <a:gd name="T11" fmla="*/ 100 h 100"/>
                  <a:gd name="T12" fmla="*/ 0 w 100"/>
                  <a:gd name="T13" fmla="*/ 100 h 100"/>
                  <a:gd name="T14" fmla="*/ 0 w 100"/>
                  <a:gd name="T15" fmla="*/ 0 h 100"/>
                  <a:gd name="T16" fmla="*/ 100 w 100"/>
                  <a:gd name="T17" fmla="*/ 0 h 100"/>
                  <a:gd name="T18" fmla="*/ 100 w 100"/>
                  <a:gd name="T19"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0" h="100">
                    <a:moveTo>
                      <a:pt x="34" y="67"/>
                    </a:moveTo>
                    <a:lnTo>
                      <a:pt x="67" y="67"/>
                    </a:lnTo>
                    <a:lnTo>
                      <a:pt x="67" y="33"/>
                    </a:lnTo>
                    <a:lnTo>
                      <a:pt x="34" y="33"/>
                    </a:lnTo>
                    <a:lnTo>
                      <a:pt x="34" y="67"/>
                    </a:lnTo>
                    <a:close/>
                    <a:moveTo>
                      <a:pt x="100" y="100"/>
                    </a:moveTo>
                    <a:lnTo>
                      <a:pt x="0" y="100"/>
                    </a:lnTo>
                    <a:lnTo>
                      <a:pt x="0" y="0"/>
                    </a:lnTo>
                    <a:lnTo>
                      <a:pt x="100" y="0"/>
                    </a:lnTo>
                    <a:lnTo>
                      <a:pt x="100" y="100"/>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raphik"/>
                  <a:ea typeface="+mn-ea"/>
                  <a:cs typeface="+mn-cs"/>
                </a:endParaRPr>
              </a:p>
            </p:txBody>
          </p:sp>
          <p:sp>
            <p:nvSpPr>
              <p:cNvPr id="136" name="Freeform 253">
                <a:extLst>
                  <a:ext uri="{FF2B5EF4-FFF2-40B4-BE49-F238E27FC236}">
                    <a16:creationId xmlns:a16="http://schemas.microsoft.com/office/drawing/2014/main" id="{B594EBF6-7CA7-4EF4-B868-94777745C08F}"/>
                  </a:ext>
                </a:extLst>
              </p:cNvPr>
              <p:cNvSpPr>
                <a:spLocks noEditPoints="1"/>
              </p:cNvSpPr>
              <p:nvPr/>
            </p:nvSpPr>
            <p:spPr bwMode="auto">
              <a:xfrm>
                <a:off x="6259426" y="1899888"/>
                <a:ext cx="101600" cy="101600"/>
              </a:xfrm>
              <a:custGeom>
                <a:avLst/>
                <a:gdLst>
                  <a:gd name="T0" fmla="*/ 33 w 100"/>
                  <a:gd name="T1" fmla="*/ 67 h 100"/>
                  <a:gd name="T2" fmla="*/ 66 w 100"/>
                  <a:gd name="T3" fmla="*/ 67 h 100"/>
                  <a:gd name="T4" fmla="*/ 66 w 100"/>
                  <a:gd name="T5" fmla="*/ 33 h 100"/>
                  <a:gd name="T6" fmla="*/ 33 w 100"/>
                  <a:gd name="T7" fmla="*/ 33 h 100"/>
                  <a:gd name="T8" fmla="*/ 33 w 100"/>
                  <a:gd name="T9" fmla="*/ 67 h 100"/>
                  <a:gd name="T10" fmla="*/ 100 w 100"/>
                  <a:gd name="T11" fmla="*/ 100 h 100"/>
                  <a:gd name="T12" fmla="*/ 0 w 100"/>
                  <a:gd name="T13" fmla="*/ 100 h 100"/>
                  <a:gd name="T14" fmla="*/ 0 w 100"/>
                  <a:gd name="T15" fmla="*/ 0 h 100"/>
                  <a:gd name="T16" fmla="*/ 100 w 100"/>
                  <a:gd name="T17" fmla="*/ 0 h 100"/>
                  <a:gd name="T18" fmla="*/ 100 w 100"/>
                  <a:gd name="T19"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0" h="100">
                    <a:moveTo>
                      <a:pt x="33" y="67"/>
                    </a:moveTo>
                    <a:lnTo>
                      <a:pt x="66" y="67"/>
                    </a:lnTo>
                    <a:lnTo>
                      <a:pt x="66" y="33"/>
                    </a:lnTo>
                    <a:lnTo>
                      <a:pt x="33" y="33"/>
                    </a:lnTo>
                    <a:lnTo>
                      <a:pt x="33" y="67"/>
                    </a:lnTo>
                    <a:close/>
                    <a:moveTo>
                      <a:pt x="100" y="100"/>
                    </a:moveTo>
                    <a:lnTo>
                      <a:pt x="0" y="100"/>
                    </a:lnTo>
                    <a:lnTo>
                      <a:pt x="0" y="0"/>
                    </a:lnTo>
                    <a:lnTo>
                      <a:pt x="100" y="0"/>
                    </a:lnTo>
                    <a:lnTo>
                      <a:pt x="100" y="100"/>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raphik"/>
                  <a:ea typeface="+mn-ea"/>
                  <a:cs typeface="+mn-cs"/>
                </a:endParaRPr>
              </a:p>
            </p:txBody>
          </p:sp>
          <p:sp>
            <p:nvSpPr>
              <p:cNvPr id="137" name="Freeform 254">
                <a:extLst>
                  <a:ext uri="{FF2B5EF4-FFF2-40B4-BE49-F238E27FC236}">
                    <a16:creationId xmlns:a16="http://schemas.microsoft.com/office/drawing/2014/main" id="{9EE5D027-7905-495F-88AA-015DB8EE93C3}"/>
                  </a:ext>
                </a:extLst>
              </p:cNvPr>
              <p:cNvSpPr>
                <a:spLocks noEditPoints="1"/>
              </p:cNvSpPr>
              <p:nvPr/>
            </p:nvSpPr>
            <p:spPr bwMode="auto">
              <a:xfrm>
                <a:off x="5991139" y="2034826"/>
                <a:ext cx="100013" cy="100013"/>
              </a:xfrm>
              <a:custGeom>
                <a:avLst/>
                <a:gdLst>
                  <a:gd name="T0" fmla="*/ 33 w 100"/>
                  <a:gd name="T1" fmla="*/ 67 h 100"/>
                  <a:gd name="T2" fmla="*/ 67 w 100"/>
                  <a:gd name="T3" fmla="*/ 67 h 100"/>
                  <a:gd name="T4" fmla="*/ 67 w 100"/>
                  <a:gd name="T5" fmla="*/ 34 h 100"/>
                  <a:gd name="T6" fmla="*/ 33 w 100"/>
                  <a:gd name="T7" fmla="*/ 34 h 100"/>
                  <a:gd name="T8" fmla="*/ 33 w 100"/>
                  <a:gd name="T9" fmla="*/ 67 h 100"/>
                  <a:gd name="T10" fmla="*/ 100 w 100"/>
                  <a:gd name="T11" fmla="*/ 100 h 100"/>
                  <a:gd name="T12" fmla="*/ 0 w 100"/>
                  <a:gd name="T13" fmla="*/ 100 h 100"/>
                  <a:gd name="T14" fmla="*/ 0 w 100"/>
                  <a:gd name="T15" fmla="*/ 0 h 100"/>
                  <a:gd name="T16" fmla="*/ 100 w 100"/>
                  <a:gd name="T17" fmla="*/ 0 h 100"/>
                  <a:gd name="T18" fmla="*/ 100 w 100"/>
                  <a:gd name="T19"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0" h="100">
                    <a:moveTo>
                      <a:pt x="33" y="67"/>
                    </a:moveTo>
                    <a:lnTo>
                      <a:pt x="67" y="67"/>
                    </a:lnTo>
                    <a:lnTo>
                      <a:pt x="67" y="34"/>
                    </a:lnTo>
                    <a:lnTo>
                      <a:pt x="33" y="34"/>
                    </a:lnTo>
                    <a:lnTo>
                      <a:pt x="33" y="67"/>
                    </a:lnTo>
                    <a:close/>
                    <a:moveTo>
                      <a:pt x="100" y="100"/>
                    </a:moveTo>
                    <a:lnTo>
                      <a:pt x="0" y="100"/>
                    </a:lnTo>
                    <a:lnTo>
                      <a:pt x="0" y="0"/>
                    </a:lnTo>
                    <a:lnTo>
                      <a:pt x="100" y="0"/>
                    </a:lnTo>
                    <a:lnTo>
                      <a:pt x="100" y="100"/>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raphik"/>
                  <a:ea typeface="+mn-ea"/>
                  <a:cs typeface="+mn-cs"/>
                </a:endParaRPr>
              </a:p>
            </p:txBody>
          </p:sp>
          <p:sp>
            <p:nvSpPr>
              <p:cNvPr id="138" name="Freeform 255">
                <a:extLst>
                  <a:ext uri="{FF2B5EF4-FFF2-40B4-BE49-F238E27FC236}">
                    <a16:creationId xmlns:a16="http://schemas.microsoft.com/office/drawing/2014/main" id="{AF7392B8-2332-4393-B75A-13781606DFB1}"/>
                  </a:ext>
                </a:extLst>
              </p:cNvPr>
              <p:cNvSpPr>
                <a:spLocks noEditPoints="1"/>
              </p:cNvSpPr>
              <p:nvPr/>
            </p:nvSpPr>
            <p:spPr bwMode="auto">
              <a:xfrm>
                <a:off x="6124489" y="2034826"/>
                <a:ext cx="101600" cy="100013"/>
              </a:xfrm>
              <a:custGeom>
                <a:avLst/>
                <a:gdLst>
                  <a:gd name="T0" fmla="*/ 34 w 100"/>
                  <a:gd name="T1" fmla="*/ 67 h 100"/>
                  <a:gd name="T2" fmla="*/ 67 w 100"/>
                  <a:gd name="T3" fmla="*/ 67 h 100"/>
                  <a:gd name="T4" fmla="*/ 67 w 100"/>
                  <a:gd name="T5" fmla="*/ 34 h 100"/>
                  <a:gd name="T6" fmla="*/ 34 w 100"/>
                  <a:gd name="T7" fmla="*/ 34 h 100"/>
                  <a:gd name="T8" fmla="*/ 34 w 100"/>
                  <a:gd name="T9" fmla="*/ 67 h 100"/>
                  <a:gd name="T10" fmla="*/ 100 w 100"/>
                  <a:gd name="T11" fmla="*/ 100 h 100"/>
                  <a:gd name="T12" fmla="*/ 0 w 100"/>
                  <a:gd name="T13" fmla="*/ 100 h 100"/>
                  <a:gd name="T14" fmla="*/ 0 w 100"/>
                  <a:gd name="T15" fmla="*/ 0 h 100"/>
                  <a:gd name="T16" fmla="*/ 100 w 100"/>
                  <a:gd name="T17" fmla="*/ 0 h 100"/>
                  <a:gd name="T18" fmla="*/ 100 w 100"/>
                  <a:gd name="T19"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0" h="100">
                    <a:moveTo>
                      <a:pt x="34" y="67"/>
                    </a:moveTo>
                    <a:lnTo>
                      <a:pt x="67" y="67"/>
                    </a:lnTo>
                    <a:lnTo>
                      <a:pt x="67" y="34"/>
                    </a:lnTo>
                    <a:lnTo>
                      <a:pt x="34" y="34"/>
                    </a:lnTo>
                    <a:lnTo>
                      <a:pt x="34" y="67"/>
                    </a:lnTo>
                    <a:close/>
                    <a:moveTo>
                      <a:pt x="100" y="100"/>
                    </a:moveTo>
                    <a:lnTo>
                      <a:pt x="0" y="100"/>
                    </a:lnTo>
                    <a:lnTo>
                      <a:pt x="0" y="0"/>
                    </a:lnTo>
                    <a:lnTo>
                      <a:pt x="100" y="0"/>
                    </a:lnTo>
                    <a:lnTo>
                      <a:pt x="100" y="100"/>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raphik"/>
                  <a:ea typeface="+mn-ea"/>
                  <a:cs typeface="+mn-cs"/>
                </a:endParaRPr>
              </a:p>
            </p:txBody>
          </p:sp>
          <p:sp>
            <p:nvSpPr>
              <p:cNvPr id="139" name="Freeform 256">
                <a:extLst>
                  <a:ext uri="{FF2B5EF4-FFF2-40B4-BE49-F238E27FC236}">
                    <a16:creationId xmlns:a16="http://schemas.microsoft.com/office/drawing/2014/main" id="{AA3A5B11-5129-4DE4-A942-2E2F9526C1F4}"/>
                  </a:ext>
                </a:extLst>
              </p:cNvPr>
              <p:cNvSpPr>
                <a:spLocks noEditPoints="1"/>
              </p:cNvSpPr>
              <p:nvPr/>
            </p:nvSpPr>
            <p:spPr bwMode="auto">
              <a:xfrm>
                <a:off x="6259426" y="2034826"/>
                <a:ext cx="101600" cy="100013"/>
              </a:xfrm>
              <a:custGeom>
                <a:avLst/>
                <a:gdLst>
                  <a:gd name="T0" fmla="*/ 33 w 100"/>
                  <a:gd name="T1" fmla="*/ 67 h 100"/>
                  <a:gd name="T2" fmla="*/ 66 w 100"/>
                  <a:gd name="T3" fmla="*/ 67 h 100"/>
                  <a:gd name="T4" fmla="*/ 66 w 100"/>
                  <a:gd name="T5" fmla="*/ 34 h 100"/>
                  <a:gd name="T6" fmla="*/ 33 w 100"/>
                  <a:gd name="T7" fmla="*/ 34 h 100"/>
                  <a:gd name="T8" fmla="*/ 33 w 100"/>
                  <a:gd name="T9" fmla="*/ 67 h 100"/>
                  <a:gd name="T10" fmla="*/ 100 w 100"/>
                  <a:gd name="T11" fmla="*/ 100 h 100"/>
                  <a:gd name="T12" fmla="*/ 0 w 100"/>
                  <a:gd name="T13" fmla="*/ 100 h 100"/>
                  <a:gd name="T14" fmla="*/ 0 w 100"/>
                  <a:gd name="T15" fmla="*/ 0 h 100"/>
                  <a:gd name="T16" fmla="*/ 100 w 100"/>
                  <a:gd name="T17" fmla="*/ 0 h 100"/>
                  <a:gd name="T18" fmla="*/ 100 w 100"/>
                  <a:gd name="T19"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0" h="100">
                    <a:moveTo>
                      <a:pt x="33" y="67"/>
                    </a:moveTo>
                    <a:lnTo>
                      <a:pt x="66" y="67"/>
                    </a:lnTo>
                    <a:lnTo>
                      <a:pt x="66" y="34"/>
                    </a:lnTo>
                    <a:lnTo>
                      <a:pt x="33" y="34"/>
                    </a:lnTo>
                    <a:lnTo>
                      <a:pt x="33" y="67"/>
                    </a:lnTo>
                    <a:close/>
                    <a:moveTo>
                      <a:pt x="100" y="100"/>
                    </a:moveTo>
                    <a:lnTo>
                      <a:pt x="0" y="100"/>
                    </a:lnTo>
                    <a:lnTo>
                      <a:pt x="0" y="0"/>
                    </a:lnTo>
                    <a:lnTo>
                      <a:pt x="100" y="0"/>
                    </a:lnTo>
                    <a:lnTo>
                      <a:pt x="100" y="100"/>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raphik"/>
                  <a:ea typeface="+mn-ea"/>
                  <a:cs typeface="+mn-cs"/>
                </a:endParaRPr>
              </a:p>
            </p:txBody>
          </p:sp>
          <p:sp>
            <p:nvSpPr>
              <p:cNvPr id="140" name="Freeform 257">
                <a:extLst>
                  <a:ext uri="{FF2B5EF4-FFF2-40B4-BE49-F238E27FC236}">
                    <a16:creationId xmlns:a16="http://schemas.microsoft.com/office/drawing/2014/main" id="{6854BE92-9752-4534-8A9B-07B7C429BBBB}"/>
                  </a:ext>
                </a:extLst>
              </p:cNvPr>
              <p:cNvSpPr>
                <a:spLocks noEditPoints="1"/>
              </p:cNvSpPr>
              <p:nvPr/>
            </p:nvSpPr>
            <p:spPr bwMode="auto">
              <a:xfrm>
                <a:off x="5991139" y="2169763"/>
                <a:ext cx="100013" cy="100013"/>
              </a:xfrm>
              <a:custGeom>
                <a:avLst/>
                <a:gdLst>
                  <a:gd name="T0" fmla="*/ 33 w 100"/>
                  <a:gd name="T1" fmla="*/ 66 h 100"/>
                  <a:gd name="T2" fmla="*/ 67 w 100"/>
                  <a:gd name="T3" fmla="*/ 66 h 100"/>
                  <a:gd name="T4" fmla="*/ 67 w 100"/>
                  <a:gd name="T5" fmla="*/ 33 h 100"/>
                  <a:gd name="T6" fmla="*/ 33 w 100"/>
                  <a:gd name="T7" fmla="*/ 33 h 100"/>
                  <a:gd name="T8" fmla="*/ 33 w 100"/>
                  <a:gd name="T9" fmla="*/ 66 h 100"/>
                  <a:gd name="T10" fmla="*/ 100 w 100"/>
                  <a:gd name="T11" fmla="*/ 100 h 100"/>
                  <a:gd name="T12" fmla="*/ 0 w 100"/>
                  <a:gd name="T13" fmla="*/ 100 h 100"/>
                  <a:gd name="T14" fmla="*/ 0 w 100"/>
                  <a:gd name="T15" fmla="*/ 0 h 100"/>
                  <a:gd name="T16" fmla="*/ 100 w 100"/>
                  <a:gd name="T17" fmla="*/ 0 h 100"/>
                  <a:gd name="T18" fmla="*/ 100 w 100"/>
                  <a:gd name="T19"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0" h="100">
                    <a:moveTo>
                      <a:pt x="33" y="66"/>
                    </a:moveTo>
                    <a:lnTo>
                      <a:pt x="67" y="66"/>
                    </a:lnTo>
                    <a:lnTo>
                      <a:pt x="67" y="33"/>
                    </a:lnTo>
                    <a:lnTo>
                      <a:pt x="33" y="33"/>
                    </a:lnTo>
                    <a:lnTo>
                      <a:pt x="33" y="66"/>
                    </a:lnTo>
                    <a:close/>
                    <a:moveTo>
                      <a:pt x="100" y="100"/>
                    </a:moveTo>
                    <a:lnTo>
                      <a:pt x="0" y="100"/>
                    </a:lnTo>
                    <a:lnTo>
                      <a:pt x="0" y="0"/>
                    </a:lnTo>
                    <a:lnTo>
                      <a:pt x="100" y="0"/>
                    </a:lnTo>
                    <a:lnTo>
                      <a:pt x="100" y="100"/>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raphik"/>
                  <a:ea typeface="+mn-ea"/>
                  <a:cs typeface="+mn-cs"/>
                </a:endParaRPr>
              </a:p>
            </p:txBody>
          </p:sp>
          <p:sp>
            <p:nvSpPr>
              <p:cNvPr id="141" name="Freeform 258">
                <a:extLst>
                  <a:ext uri="{FF2B5EF4-FFF2-40B4-BE49-F238E27FC236}">
                    <a16:creationId xmlns:a16="http://schemas.microsoft.com/office/drawing/2014/main" id="{6C749F81-3C0A-4530-B1A2-72C7C6D6FFDC}"/>
                  </a:ext>
                </a:extLst>
              </p:cNvPr>
              <p:cNvSpPr>
                <a:spLocks noEditPoints="1"/>
              </p:cNvSpPr>
              <p:nvPr/>
            </p:nvSpPr>
            <p:spPr bwMode="auto">
              <a:xfrm>
                <a:off x="6124489" y="2169763"/>
                <a:ext cx="101600" cy="100013"/>
              </a:xfrm>
              <a:custGeom>
                <a:avLst/>
                <a:gdLst>
                  <a:gd name="T0" fmla="*/ 34 w 100"/>
                  <a:gd name="T1" fmla="*/ 66 h 100"/>
                  <a:gd name="T2" fmla="*/ 67 w 100"/>
                  <a:gd name="T3" fmla="*/ 66 h 100"/>
                  <a:gd name="T4" fmla="*/ 67 w 100"/>
                  <a:gd name="T5" fmla="*/ 33 h 100"/>
                  <a:gd name="T6" fmla="*/ 34 w 100"/>
                  <a:gd name="T7" fmla="*/ 33 h 100"/>
                  <a:gd name="T8" fmla="*/ 34 w 100"/>
                  <a:gd name="T9" fmla="*/ 66 h 100"/>
                  <a:gd name="T10" fmla="*/ 100 w 100"/>
                  <a:gd name="T11" fmla="*/ 100 h 100"/>
                  <a:gd name="T12" fmla="*/ 0 w 100"/>
                  <a:gd name="T13" fmla="*/ 100 h 100"/>
                  <a:gd name="T14" fmla="*/ 0 w 100"/>
                  <a:gd name="T15" fmla="*/ 0 h 100"/>
                  <a:gd name="T16" fmla="*/ 100 w 100"/>
                  <a:gd name="T17" fmla="*/ 0 h 100"/>
                  <a:gd name="T18" fmla="*/ 100 w 100"/>
                  <a:gd name="T19"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0" h="100">
                    <a:moveTo>
                      <a:pt x="34" y="66"/>
                    </a:moveTo>
                    <a:lnTo>
                      <a:pt x="67" y="66"/>
                    </a:lnTo>
                    <a:lnTo>
                      <a:pt x="67" y="33"/>
                    </a:lnTo>
                    <a:lnTo>
                      <a:pt x="34" y="33"/>
                    </a:lnTo>
                    <a:lnTo>
                      <a:pt x="34" y="66"/>
                    </a:lnTo>
                    <a:close/>
                    <a:moveTo>
                      <a:pt x="100" y="100"/>
                    </a:moveTo>
                    <a:lnTo>
                      <a:pt x="0" y="100"/>
                    </a:lnTo>
                    <a:lnTo>
                      <a:pt x="0" y="0"/>
                    </a:lnTo>
                    <a:lnTo>
                      <a:pt x="100" y="0"/>
                    </a:lnTo>
                    <a:lnTo>
                      <a:pt x="100" y="100"/>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raphik"/>
                  <a:ea typeface="+mn-ea"/>
                  <a:cs typeface="+mn-cs"/>
                </a:endParaRPr>
              </a:p>
            </p:txBody>
          </p:sp>
          <p:sp>
            <p:nvSpPr>
              <p:cNvPr id="142" name="Freeform 259">
                <a:extLst>
                  <a:ext uri="{FF2B5EF4-FFF2-40B4-BE49-F238E27FC236}">
                    <a16:creationId xmlns:a16="http://schemas.microsoft.com/office/drawing/2014/main" id="{937E3EFD-B9F9-4A97-9970-7DEE66EA430B}"/>
                  </a:ext>
                </a:extLst>
              </p:cNvPr>
              <p:cNvSpPr>
                <a:spLocks noEditPoints="1"/>
              </p:cNvSpPr>
              <p:nvPr/>
            </p:nvSpPr>
            <p:spPr bwMode="auto">
              <a:xfrm>
                <a:off x="6259426" y="2169763"/>
                <a:ext cx="101600" cy="100013"/>
              </a:xfrm>
              <a:custGeom>
                <a:avLst/>
                <a:gdLst>
                  <a:gd name="T0" fmla="*/ 33 w 100"/>
                  <a:gd name="T1" fmla="*/ 66 h 100"/>
                  <a:gd name="T2" fmla="*/ 66 w 100"/>
                  <a:gd name="T3" fmla="*/ 66 h 100"/>
                  <a:gd name="T4" fmla="*/ 66 w 100"/>
                  <a:gd name="T5" fmla="*/ 33 h 100"/>
                  <a:gd name="T6" fmla="*/ 33 w 100"/>
                  <a:gd name="T7" fmla="*/ 33 h 100"/>
                  <a:gd name="T8" fmla="*/ 33 w 100"/>
                  <a:gd name="T9" fmla="*/ 66 h 100"/>
                  <a:gd name="T10" fmla="*/ 100 w 100"/>
                  <a:gd name="T11" fmla="*/ 100 h 100"/>
                  <a:gd name="T12" fmla="*/ 0 w 100"/>
                  <a:gd name="T13" fmla="*/ 100 h 100"/>
                  <a:gd name="T14" fmla="*/ 0 w 100"/>
                  <a:gd name="T15" fmla="*/ 0 h 100"/>
                  <a:gd name="T16" fmla="*/ 100 w 100"/>
                  <a:gd name="T17" fmla="*/ 0 h 100"/>
                  <a:gd name="T18" fmla="*/ 100 w 100"/>
                  <a:gd name="T19"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0" h="100">
                    <a:moveTo>
                      <a:pt x="33" y="66"/>
                    </a:moveTo>
                    <a:lnTo>
                      <a:pt x="66" y="66"/>
                    </a:lnTo>
                    <a:lnTo>
                      <a:pt x="66" y="33"/>
                    </a:lnTo>
                    <a:lnTo>
                      <a:pt x="33" y="33"/>
                    </a:lnTo>
                    <a:lnTo>
                      <a:pt x="33" y="66"/>
                    </a:lnTo>
                    <a:close/>
                    <a:moveTo>
                      <a:pt x="100" y="100"/>
                    </a:moveTo>
                    <a:lnTo>
                      <a:pt x="0" y="100"/>
                    </a:lnTo>
                    <a:lnTo>
                      <a:pt x="0" y="0"/>
                    </a:lnTo>
                    <a:lnTo>
                      <a:pt x="100" y="0"/>
                    </a:lnTo>
                    <a:lnTo>
                      <a:pt x="100" y="100"/>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raphik"/>
                  <a:ea typeface="+mn-ea"/>
                  <a:cs typeface="+mn-cs"/>
                </a:endParaRPr>
              </a:p>
            </p:txBody>
          </p:sp>
          <p:sp>
            <p:nvSpPr>
              <p:cNvPr id="143" name="Freeform 260">
                <a:extLst>
                  <a:ext uri="{FF2B5EF4-FFF2-40B4-BE49-F238E27FC236}">
                    <a16:creationId xmlns:a16="http://schemas.microsoft.com/office/drawing/2014/main" id="{4C2B9E27-0083-4C00-B8A2-614B4CD8EA4A}"/>
                  </a:ext>
                </a:extLst>
              </p:cNvPr>
              <p:cNvSpPr>
                <a:spLocks noEditPoints="1"/>
              </p:cNvSpPr>
              <p:nvPr/>
            </p:nvSpPr>
            <p:spPr bwMode="auto">
              <a:xfrm>
                <a:off x="5991139" y="2303113"/>
                <a:ext cx="100013" cy="101600"/>
              </a:xfrm>
              <a:custGeom>
                <a:avLst/>
                <a:gdLst>
                  <a:gd name="T0" fmla="*/ 33 w 100"/>
                  <a:gd name="T1" fmla="*/ 67 h 100"/>
                  <a:gd name="T2" fmla="*/ 67 w 100"/>
                  <a:gd name="T3" fmla="*/ 67 h 100"/>
                  <a:gd name="T4" fmla="*/ 67 w 100"/>
                  <a:gd name="T5" fmla="*/ 33 h 100"/>
                  <a:gd name="T6" fmla="*/ 33 w 100"/>
                  <a:gd name="T7" fmla="*/ 33 h 100"/>
                  <a:gd name="T8" fmla="*/ 33 w 100"/>
                  <a:gd name="T9" fmla="*/ 67 h 100"/>
                  <a:gd name="T10" fmla="*/ 100 w 100"/>
                  <a:gd name="T11" fmla="*/ 100 h 100"/>
                  <a:gd name="T12" fmla="*/ 0 w 100"/>
                  <a:gd name="T13" fmla="*/ 100 h 100"/>
                  <a:gd name="T14" fmla="*/ 0 w 100"/>
                  <a:gd name="T15" fmla="*/ 0 h 100"/>
                  <a:gd name="T16" fmla="*/ 100 w 100"/>
                  <a:gd name="T17" fmla="*/ 0 h 100"/>
                  <a:gd name="T18" fmla="*/ 100 w 100"/>
                  <a:gd name="T19"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0" h="100">
                    <a:moveTo>
                      <a:pt x="33" y="67"/>
                    </a:moveTo>
                    <a:lnTo>
                      <a:pt x="67" y="67"/>
                    </a:lnTo>
                    <a:lnTo>
                      <a:pt x="67" y="33"/>
                    </a:lnTo>
                    <a:lnTo>
                      <a:pt x="33" y="33"/>
                    </a:lnTo>
                    <a:lnTo>
                      <a:pt x="33" y="67"/>
                    </a:lnTo>
                    <a:close/>
                    <a:moveTo>
                      <a:pt x="100" y="100"/>
                    </a:moveTo>
                    <a:lnTo>
                      <a:pt x="0" y="100"/>
                    </a:lnTo>
                    <a:lnTo>
                      <a:pt x="0" y="0"/>
                    </a:lnTo>
                    <a:lnTo>
                      <a:pt x="100" y="0"/>
                    </a:lnTo>
                    <a:lnTo>
                      <a:pt x="100" y="100"/>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raphik"/>
                  <a:ea typeface="+mn-ea"/>
                  <a:cs typeface="+mn-cs"/>
                </a:endParaRPr>
              </a:p>
            </p:txBody>
          </p:sp>
          <p:sp>
            <p:nvSpPr>
              <p:cNvPr id="144" name="Freeform 261">
                <a:extLst>
                  <a:ext uri="{FF2B5EF4-FFF2-40B4-BE49-F238E27FC236}">
                    <a16:creationId xmlns:a16="http://schemas.microsoft.com/office/drawing/2014/main" id="{1F4D4E95-57DA-4A73-8AF2-AF173524D517}"/>
                  </a:ext>
                </a:extLst>
              </p:cNvPr>
              <p:cNvSpPr>
                <a:spLocks noEditPoints="1"/>
              </p:cNvSpPr>
              <p:nvPr/>
            </p:nvSpPr>
            <p:spPr bwMode="auto">
              <a:xfrm>
                <a:off x="6124489" y="2303113"/>
                <a:ext cx="101600" cy="101600"/>
              </a:xfrm>
              <a:custGeom>
                <a:avLst/>
                <a:gdLst>
                  <a:gd name="T0" fmla="*/ 34 w 100"/>
                  <a:gd name="T1" fmla="*/ 67 h 100"/>
                  <a:gd name="T2" fmla="*/ 67 w 100"/>
                  <a:gd name="T3" fmla="*/ 67 h 100"/>
                  <a:gd name="T4" fmla="*/ 67 w 100"/>
                  <a:gd name="T5" fmla="*/ 33 h 100"/>
                  <a:gd name="T6" fmla="*/ 34 w 100"/>
                  <a:gd name="T7" fmla="*/ 33 h 100"/>
                  <a:gd name="T8" fmla="*/ 34 w 100"/>
                  <a:gd name="T9" fmla="*/ 67 h 100"/>
                  <a:gd name="T10" fmla="*/ 100 w 100"/>
                  <a:gd name="T11" fmla="*/ 100 h 100"/>
                  <a:gd name="T12" fmla="*/ 0 w 100"/>
                  <a:gd name="T13" fmla="*/ 100 h 100"/>
                  <a:gd name="T14" fmla="*/ 0 w 100"/>
                  <a:gd name="T15" fmla="*/ 0 h 100"/>
                  <a:gd name="T16" fmla="*/ 100 w 100"/>
                  <a:gd name="T17" fmla="*/ 0 h 100"/>
                  <a:gd name="T18" fmla="*/ 100 w 100"/>
                  <a:gd name="T19"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0" h="100">
                    <a:moveTo>
                      <a:pt x="34" y="67"/>
                    </a:moveTo>
                    <a:lnTo>
                      <a:pt x="67" y="67"/>
                    </a:lnTo>
                    <a:lnTo>
                      <a:pt x="67" y="33"/>
                    </a:lnTo>
                    <a:lnTo>
                      <a:pt x="34" y="33"/>
                    </a:lnTo>
                    <a:lnTo>
                      <a:pt x="34" y="67"/>
                    </a:lnTo>
                    <a:close/>
                    <a:moveTo>
                      <a:pt x="100" y="100"/>
                    </a:moveTo>
                    <a:lnTo>
                      <a:pt x="0" y="100"/>
                    </a:lnTo>
                    <a:lnTo>
                      <a:pt x="0" y="0"/>
                    </a:lnTo>
                    <a:lnTo>
                      <a:pt x="100" y="0"/>
                    </a:lnTo>
                    <a:lnTo>
                      <a:pt x="100" y="100"/>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raphik"/>
                  <a:ea typeface="+mn-ea"/>
                  <a:cs typeface="+mn-cs"/>
                </a:endParaRPr>
              </a:p>
            </p:txBody>
          </p:sp>
          <p:sp>
            <p:nvSpPr>
              <p:cNvPr id="145" name="Freeform 262">
                <a:extLst>
                  <a:ext uri="{FF2B5EF4-FFF2-40B4-BE49-F238E27FC236}">
                    <a16:creationId xmlns:a16="http://schemas.microsoft.com/office/drawing/2014/main" id="{319C974C-7501-4DEA-80C8-16857CAB26D6}"/>
                  </a:ext>
                </a:extLst>
              </p:cNvPr>
              <p:cNvSpPr>
                <a:spLocks noEditPoints="1"/>
              </p:cNvSpPr>
              <p:nvPr/>
            </p:nvSpPr>
            <p:spPr bwMode="auto">
              <a:xfrm>
                <a:off x="6259426" y="2303113"/>
                <a:ext cx="101600" cy="101600"/>
              </a:xfrm>
              <a:custGeom>
                <a:avLst/>
                <a:gdLst>
                  <a:gd name="T0" fmla="*/ 33 w 100"/>
                  <a:gd name="T1" fmla="*/ 67 h 100"/>
                  <a:gd name="T2" fmla="*/ 66 w 100"/>
                  <a:gd name="T3" fmla="*/ 67 h 100"/>
                  <a:gd name="T4" fmla="*/ 66 w 100"/>
                  <a:gd name="T5" fmla="*/ 33 h 100"/>
                  <a:gd name="T6" fmla="*/ 33 w 100"/>
                  <a:gd name="T7" fmla="*/ 33 h 100"/>
                  <a:gd name="T8" fmla="*/ 33 w 100"/>
                  <a:gd name="T9" fmla="*/ 67 h 100"/>
                  <a:gd name="T10" fmla="*/ 100 w 100"/>
                  <a:gd name="T11" fmla="*/ 100 h 100"/>
                  <a:gd name="T12" fmla="*/ 0 w 100"/>
                  <a:gd name="T13" fmla="*/ 100 h 100"/>
                  <a:gd name="T14" fmla="*/ 0 w 100"/>
                  <a:gd name="T15" fmla="*/ 0 h 100"/>
                  <a:gd name="T16" fmla="*/ 100 w 100"/>
                  <a:gd name="T17" fmla="*/ 0 h 100"/>
                  <a:gd name="T18" fmla="*/ 100 w 100"/>
                  <a:gd name="T19"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0" h="100">
                    <a:moveTo>
                      <a:pt x="33" y="67"/>
                    </a:moveTo>
                    <a:lnTo>
                      <a:pt x="66" y="67"/>
                    </a:lnTo>
                    <a:lnTo>
                      <a:pt x="66" y="33"/>
                    </a:lnTo>
                    <a:lnTo>
                      <a:pt x="33" y="33"/>
                    </a:lnTo>
                    <a:lnTo>
                      <a:pt x="33" y="67"/>
                    </a:lnTo>
                    <a:close/>
                    <a:moveTo>
                      <a:pt x="100" y="100"/>
                    </a:moveTo>
                    <a:lnTo>
                      <a:pt x="0" y="100"/>
                    </a:lnTo>
                    <a:lnTo>
                      <a:pt x="0" y="0"/>
                    </a:lnTo>
                    <a:lnTo>
                      <a:pt x="100" y="0"/>
                    </a:lnTo>
                    <a:lnTo>
                      <a:pt x="100" y="100"/>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raphik"/>
                  <a:ea typeface="+mn-ea"/>
                  <a:cs typeface="+mn-cs"/>
                </a:endParaRPr>
              </a:p>
            </p:txBody>
          </p:sp>
          <p:sp>
            <p:nvSpPr>
              <p:cNvPr id="146" name="Freeform 263">
                <a:extLst>
                  <a:ext uri="{FF2B5EF4-FFF2-40B4-BE49-F238E27FC236}">
                    <a16:creationId xmlns:a16="http://schemas.microsoft.com/office/drawing/2014/main" id="{F88A3079-E766-4318-BC33-A4B4D0CABF6E}"/>
                  </a:ext>
                </a:extLst>
              </p:cNvPr>
              <p:cNvSpPr>
                <a:spLocks/>
              </p:cNvSpPr>
              <p:nvPr/>
            </p:nvSpPr>
            <p:spPr bwMode="auto">
              <a:xfrm>
                <a:off x="5991139" y="2438051"/>
                <a:ext cx="369888" cy="100013"/>
              </a:xfrm>
              <a:custGeom>
                <a:avLst/>
                <a:gdLst>
                  <a:gd name="T0" fmla="*/ 233 w 233"/>
                  <a:gd name="T1" fmla="*/ 63 h 63"/>
                  <a:gd name="T2" fmla="*/ 211 w 233"/>
                  <a:gd name="T3" fmla="*/ 63 h 63"/>
                  <a:gd name="T4" fmla="*/ 211 w 233"/>
                  <a:gd name="T5" fmla="*/ 22 h 63"/>
                  <a:gd name="T6" fmla="*/ 21 w 233"/>
                  <a:gd name="T7" fmla="*/ 22 h 63"/>
                  <a:gd name="T8" fmla="*/ 21 w 233"/>
                  <a:gd name="T9" fmla="*/ 63 h 63"/>
                  <a:gd name="T10" fmla="*/ 0 w 233"/>
                  <a:gd name="T11" fmla="*/ 63 h 63"/>
                  <a:gd name="T12" fmla="*/ 0 w 233"/>
                  <a:gd name="T13" fmla="*/ 0 h 63"/>
                  <a:gd name="T14" fmla="*/ 233 w 233"/>
                  <a:gd name="T15" fmla="*/ 0 h 63"/>
                  <a:gd name="T16" fmla="*/ 233 w 233"/>
                  <a:gd name="T17"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3" h="63">
                    <a:moveTo>
                      <a:pt x="233" y="63"/>
                    </a:moveTo>
                    <a:lnTo>
                      <a:pt x="211" y="63"/>
                    </a:lnTo>
                    <a:lnTo>
                      <a:pt x="211" y="22"/>
                    </a:lnTo>
                    <a:lnTo>
                      <a:pt x="21" y="22"/>
                    </a:lnTo>
                    <a:lnTo>
                      <a:pt x="21" y="63"/>
                    </a:lnTo>
                    <a:lnTo>
                      <a:pt x="0" y="63"/>
                    </a:lnTo>
                    <a:lnTo>
                      <a:pt x="0" y="0"/>
                    </a:lnTo>
                    <a:lnTo>
                      <a:pt x="233" y="0"/>
                    </a:lnTo>
                    <a:lnTo>
                      <a:pt x="233" y="63"/>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raphik"/>
                  <a:ea typeface="+mn-ea"/>
                  <a:cs typeface="+mn-cs"/>
                </a:endParaRPr>
              </a:p>
            </p:txBody>
          </p:sp>
          <p:sp>
            <p:nvSpPr>
              <p:cNvPr id="147" name="Rectangle 264">
                <a:extLst>
                  <a:ext uri="{FF2B5EF4-FFF2-40B4-BE49-F238E27FC236}">
                    <a16:creationId xmlns:a16="http://schemas.microsoft.com/office/drawing/2014/main" id="{D68991C4-77CD-4A4C-9B83-D5F229EBFF32}"/>
                  </a:ext>
                </a:extLst>
              </p:cNvPr>
              <p:cNvSpPr>
                <a:spLocks noChangeArrowheads="1"/>
              </p:cNvSpPr>
              <p:nvPr/>
            </p:nvSpPr>
            <p:spPr bwMode="auto">
              <a:xfrm>
                <a:off x="6192751" y="2455513"/>
                <a:ext cx="33338" cy="82550"/>
              </a:xfrm>
              <a:prstGeom prst="rect">
                <a:avLst/>
              </a:prstGeom>
              <a:solidFill>
                <a:schemeClr val="accent2"/>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raphik"/>
                  <a:ea typeface="+mn-ea"/>
                  <a:cs typeface="+mn-cs"/>
                </a:endParaRPr>
              </a:p>
            </p:txBody>
          </p:sp>
        </p:grpSp>
        <p:sp>
          <p:nvSpPr>
            <p:cNvPr id="173" name="Rechteck 172">
              <a:extLst>
                <a:ext uri="{FF2B5EF4-FFF2-40B4-BE49-F238E27FC236}">
                  <a16:creationId xmlns:a16="http://schemas.microsoft.com/office/drawing/2014/main" id="{15D98569-6168-467A-AAA4-CF39FB1FE6A5}"/>
                </a:ext>
              </a:extLst>
            </p:cNvPr>
            <p:cNvSpPr/>
            <p:nvPr/>
          </p:nvSpPr>
          <p:spPr>
            <a:xfrm>
              <a:off x="3592596" y="1885802"/>
              <a:ext cx="301625" cy="1077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7500C0"/>
                  </a:solidFill>
                  <a:effectLst/>
                  <a:uLnTx/>
                  <a:uFillTx/>
                  <a:latin typeface="Graphik Black"/>
                  <a:ea typeface="+mn-ea"/>
                  <a:cs typeface="+mn-cs"/>
                </a:rPr>
                <a:t>Hotel</a:t>
              </a:r>
            </a:p>
          </p:txBody>
        </p:sp>
      </p:grpSp>
      <p:grpSp>
        <p:nvGrpSpPr>
          <p:cNvPr id="236" name="Gruppieren 235">
            <a:extLst>
              <a:ext uri="{FF2B5EF4-FFF2-40B4-BE49-F238E27FC236}">
                <a16:creationId xmlns:a16="http://schemas.microsoft.com/office/drawing/2014/main" id="{C17CCB6A-9921-4FDF-98F1-D7AA8C83628F}"/>
              </a:ext>
            </a:extLst>
          </p:cNvPr>
          <p:cNvGrpSpPr/>
          <p:nvPr/>
        </p:nvGrpSpPr>
        <p:grpSpPr>
          <a:xfrm>
            <a:off x="1700112" y="4365917"/>
            <a:ext cx="645293" cy="937475"/>
            <a:chOff x="2233512" y="4365917"/>
            <a:chExt cx="645293" cy="937475"/>
          </a:xfrm>
        </p:grpSpPr>
        <p:grpSp>
          <p:nvGrpSpPr>
            <p:cNvPr id="219" name="Gruppieren 218">
              <a:extLst>
                <a:ext uri="{FF2B5EF4-FFF2-40B4-BE49-F238E27FC236}">
                  <a16:creationId xmlns:a16="http://schemas.microsoft.com/office/drawing/2014/main" id="{177540EA-D119-404F-889D-959CBFA3E216}"/>
                </a:ext>
              </a:extLst>
            </p:cNvPr>
            <p:cNvGrpSpPr/>
            <p:nvPr/>
          </p:nvGrpSpPr>
          <p:grpSpPr>
            <a:xfrm>
              <a:off x="2233512" y="4365917"/>
              <a:ext cx="645293" cy="937475"/>
              <a:chOff x="2233512" y="4365917"/>
              <a:chExt cx="645293" cy="937475"/>
            </a:xfrm>
          </p:grpSpPr>
          <p:sp>
            <p:nvSpPr>
              <p:cNvPr id="177" name="Freihandform: Form 176">
                <a:extLst>
                  <a:ext uri="{FF2B5EF4-FFF2-40B4-BE49-F238E27FC236}">
                    <a16:creationId xmlns:a16="http://schemas.microsoft.com/office/drawing/2014/main" id="{680771CA-474B-4F9C-BE25-812C03AFFECF}"/>
                  </a:ext>
                </a:extLst>
              </p:cNvPr>
              <p:cNvSpPr/>
              <p:nvPr/>
            </p:nvSpPr>
            <p:spPr>
              <a:xfrm>
                <a:off x="2246563" y="4384108"/>
                <a:ext cx="616214" cy="908395"/>
              </a:xfrm>
              <a:custGeom>
                <a:avLst/>
                <a:gdLst>
                  <a:gd name="connsiteX0" fmla="*/ 352425 w 706438"/>
                  <a:gd name="connsiteY0" fmla="*/ 1041400 h 1041400"/>
                  <a:gd name="connsiteX1" fmla="*/ 100013 w 706438"/>
                  <a:gd name="connsiteY1" fmla="*/ 647700 h 1041400"/>
                  <a:gd name="connsiteX2" fmla="*/ 19050 w 706438"/>
                  <a:gd name="connsiteY2" fmla="*/ 450850 h 1041400"/>
                  <a:gd name="connsiteX3" fmla="*/ 0 w 706438"/>
                  <a:gd name="connsiteY3" fmla="*/ 346075 h 1041400"/>
                  <a:gd name="connsiteX4" fmla="*/ 26988 w 706438"/>
                  <a:gd name="connsiteY4" fmla="*/ 214312 h 1041400"/>
                  <a:gd name="connsiteX5" fmla="*/ 98425 w 706438"/>
                  <a:gd name="connsiteY5" fmla="*/ 101600 h 1041400"/>
                  <a:gd name="connsiteX6" fmla="*/ 188913 w 706438"/>
                  <a:gd name="connsiteY6" fmla="*/ 36512 h 1041400"/>
                  <a:gd name="connsiteX7" fmla="*/ 277813 w 706438"/>
                  <a:gd name="connsiteY7" fmla="*/ 4762 h 1041400"/>
                  <a:gd name="connsiteX8" fmla="*/ 369888 w 706438"/>
                  <a:gd name="connsiteY8" fmla="*/ 0 h 1041400"/>
                  <a:gd name="connsiteX9" fmla="*/ 455613 w 706438"/>
                  <a:gd name="connsiteY9" fmla="*/ 4762 h 1041400"/>
                  <a:gd name="connsiteX10" fmla="*/ 542925 w 706438"/>
                  <a:gd name="connsiteY10" fmla="*/ 36512 h 1041400"/>
                  <a:gd name="connsiteX11" fmla="*/ 596900 w 706438"/>
                  <a:gd name="connsiteY11" fmla="*/ 88900 h 1041400"/>
                  <a:gd name="connsiteX12" fmla="*/ 684213 w 706438"/>
                  <a:gd name="connsiteY12" fmla="*/ 212725 h 1041400"/>
                  <a:gd name="connsiteX13" fmla="*/ 698500 w 706438"/>
                  <a:gd name="connsiteY13" fmla="*/ 295275 h 1041400"/>
                  <a:gd name="connsiteX14" fmla="*/ 706438 w 706438"/>
                  <a:gd name="connsiteY14" fmla="*/ 396875 h 1041400"/>
                  <a:gd name="connsiteX15" fmla="*/ 681038 w 706438"/>
                  <a:gd name="connsiteY15" fmla="*/ 508000 h 1041400"/>
                  <a:gd name="connsiteX16" fmla="*/ 633413 w 706438"/>
                  <a:gd name="connsiteY16" fmla="*/ 601662 h 1041400"/>
                  <a:gd name="connsiteX17" fmla="*/ 574675 w 706438"/>
                  <a:gd name="connsiteY17" fmla="*/ 720725 h 1041400"/>
                  <a:gd name="connsiteX18" fmla="*/ 455613 w 706438"/>
                  <a:gd name="connsiteY18" fmla="*/ 898525 h 1041400"/>
                  <a:gd name="connsiteX19" fmla="*/ 352425 w 706438"/>
                  <a:gd name="connsiteY19" fmla="*/ 1041400 h 104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06438" h="1041400">
                    <a:moveTo>
                      <a:pt x="352425" y="1041400"/>
                    </a:moveTo>
                    <a:lnTo>
                      <a:pt x="100013" y="647700"/>
                    </a:lnTo>
                    <a:lnTo>
                      <a:pt x="19050" y="450850"/>
                    </a:lnTo>
                    <a:lnTo>
                      <a:pt x="0" y="346075"/>
                    </a:lnTo>
                    <a:lnTo>
                      <a:pt x="26988" y="214312"/>
                    </a:lnTo>
                    <a:lnTo>
                      <a:pt x="98425" y="101600"/>
                    </a:lnTo>
                    <a:lnTo>
                      <a:pt x="188913" y="36512"/>
                    </a:lnTo>
                    <a:lnTo>
                      <a:pt x="277813" y="4762"/>
                    </a:lnTo>
                    <a:lnTo>
                      <a:pt x="369888" y="0"/>
                    </a:lnTo>
                    <a:lnTo>
                      <a:pt x="455613" y="4762"/>
                    </a:lnTo>
                    <a:lnTo>
                      <a:pt x="542925" y="36512"/>
                    </a:lnTo>
                    <a:lnTo>
                      <a:pt x="596900" y="88900"/>
                    </a:lnTo>
                    <a:lnTo>
                      <a:pt x="684213" y="212725"/>
                    </a:lnTo>
                    <a:lnTo>
                      <a:pt x="698500" y="295275"/>
                    </a:lnTo>
                    <a:lnTo>
                      <a:pt x="706438" y="396875"/>
                    </a:lnTo>
                    <a:lnTo>
                      <a:pt x="681038" y="508000"/>
                    </a:lnTo>
                    <a:lnTo>
                      <a:pt x="633413" y="601662"/>
                    </a:lnTo>
                    <a:lnTo>
                      <a:pt x="574675" y="720725"/>
                    </a:lnTo>
                    <a:lnTo>
                      <a:pt x="455613" y="898525"/>
                    </a:lnTo>
                    <a:lnTo>
                      <a:pt x="352425" y="1041400"/>
                    </a:lnTo>
                    <a:close/>
                  </a:path>
                </a:pathLst>
              </a:cu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Graphik"/>
                  <a:ea typeface="+mn-ea"/>
                  <a:cs typeface="+mn-cs"/>
                </a:endParaRPr>
              </a:p>
            </p:txBody>
          </p:sp>
          <p:grpSp>
            <p:nvGrpSpPr>
              <p:cNvPr id="178" name="Gruppieren 177">
                <a:extLst>
                  <a:ext uri="{FF2B5EF4-FFF2-40B4-BE49-F238E27FC236}">
                    <a16:creationId xmlns:a16="http://schemas.microsoft.com/office/drawing/2014/main" id="{E8E66C39-5AB2-4134-97B3-168F6DD49B9A}"/>
                  </a:ext>
                </a:extLst>
              </p:cNvPr>
              <p:cNvGrpSpPr/>
              <p:nvPr/>
            </p:nvGrpSpPr>
            <p:grpSpPr>
              <a:xfrm>
                <a:off x="2233512" y="4365917"/>
                <a:ext cx="645293" cy="937475"/>
                <a:chOff x="7486651" y="3544888"/>
                <a:chExt cx="739775" cy="1074738"/>
              </a:xfrm>
              <a:solidFill>
                <a:schemeClr val="accent2"/>
              </a:solidFill>
            </p:grpSpPr>
            <p:sp>
              <p:nvSpPr>
                <p:cNvPr id="215" name="Freeform 185">
                  <a:extLst>
                    <a:ext uri="{FF2B5EF4-FFF2-40B4-BE49-F238E27FC236}">
                      <a16:creationId xmlns:a16="http://schemas.microsoft.com/office/drawing/2014/main" id="{7F87E38E-7224-4CDC-96AE-FB1C7CE9AB72}"/>
                    </a:ext>
                  </a:extLst>
                </p:cNvPr>
                <p:cNvSpPr>
                  <a:spLocks noEditPoints="1"/>
                </p:cNvSpPr>
                <p:nvPr/>
              </p:nvSpPr>
              <p:spPr bwMode="auto">
                <a:xfrm>
                  <a:off x="7486651" y="3544888"/>
                  <a:ext cx="739775" cy="1074738"/>
                </a:xfrm>
                <a:custGeom>
                  <a:avLst/>
                  <a:gdLst>
                    <a:gd name="T0" fmla="*/ 366 w 733"/>
                    <a:gd name="T1" fmla="*/ 33 h 1066"/>
                    <a:gd name="T2" fmla="*/ 33 w 733"/>
                    <a:gd name="T3" fmla="*/ 366 h 1066"/>
                    <a:gd name="T4" fmla="*/ 366 w 733"/>
                    <a:gd name="T5" fmla="*/ 1022 h 1066"/>
                    <a:gd name="T6" fmla="*/ 700 w 733"/>
                    <a:gd name="T7" fmla="*/ 366 h 1066"/>
                    <a:gd name="T8" fmla="*/ 366 w 733"/>
                    <a:gd name="T9" fmla="*/ 33 h 1066"/>
                    <a:gd name="T10" fmla="*/ 366 w 733"/>
                    <a:gd name="T11" fmla="*/ 1066 h 1066"/>
                    <a:gd name="T12" fmla="*/ 353 w 733"/>
                    <a:gd name="T13" fmla="*/ 1060 h 1066"/>
                    <a:gd name="T14" fmla="*/ 0 w 733"/>
                    <a:gd name="T15" fmla="*/ 366 h 1066"/>
                    <a:gd name="T16" fmla="*/ 366 w 733"/>
                    <a:gd name="T17" fmla="*/ 0 h 1066"/>
                    <a:gd name="T18" fmla="*/ 733 w 733"/>
                    <a:gd name="T19" fmla="*/ 366 h 1066"/>
                    <a:gd name="T20" fmla="*/ 379 w 733"/>
                    <a:gd name="T21" fmla="*/ 1060 h 1066"/>
                    <a:gd name="T22" fmla="*/ 366 w 733"/>
                    <a:gd name="T23" fmla="*/ 1066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33" h="1066">
                      <a:moveTo>
                        <a:pt x="366" y="33"/>
                      </a:moveTo>
                      <a:cubicBezTo>
                        <a:pt x="183" y="33"/>
                        <a:pt x="33" y="183"/>
                        <a:pt x="33" y="366"/>
                      </a:cubicBezTo>
                      <a:cubicBezTo>
                        <a:pt x="33" y="566"/>
                        <a:pt x="303" y="938"/>
                        <a:pt x="366" y="1022"/>
                      </a:cubicBezTo>
                      <a:cubicBezTo>
                        <a:pt x="430" y="938"/>
                        <a:pt x="700" y="566"/>
                        <a:pt x="700" y="366"/>
                      </a:cubicBezTo>
                      <a:cubicBezTo>
                        <a:pt x="700" y="183"/>
                        <a:pt x="550" y="33"/>
                        <a:pt x="366" y="33"/>
                      </a:cubicBezTo>
                      <a:moveTo>
                        <a:pt x="366" y="1066"/>
                      </a:moveTo>
                      <a:cubicBezTo>
                        <a:pt x="361" y="1066"/>
                        <a:pt x="356" y="1064"/>
                        <a:pt x="353" y="1060"/>
                      </a:cubicBezTo>
                      <a:cubicBezTo>
                        <a:pt x="339" y="1041"/>
                        <a:pt x="0" y="603"/>
                        <a:pt x="0" y="366"/>
                      </a:cubicBezTo>
                      <a:cubicBezTo>
                        <a:pt x="0" y="164"/>
                        <a:pt x="164" y="0"/>
                        <a:pt x="366" y="0"/>
                      </a:cubicBezTo>
                      <a:cubicBezTo>
                        <a:pt x="569" y="0"/>
                        <a:pt x="733" y="164"/>
                        <a:pt x="733" y="366"/>
                      </a:cubicBezTo>
                      <a:cubicBezTo>
                        <a:pt x="733" y="603"/>
                        <a:pt x="394" y="1041"/>
                        <a:pt x="379" y="1060"/>
                      </a:cubicBezTo>
                      <a:cubicBezTo>
                        <a:pt x="376" y="1064"/>
                        <a:pt x="371" y="1066"/>
                        <a:pt x="366" y="1066"/>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raphik"/>
                    <a:ea typeface="+mn-ea"/>
                    <a:cs typeface="+mn-cs"/>
                  </a:endParaRPr>
                </a:p>
              </p:txBody>
            </p:sp>
            <p:sp>
              <p:nvSpPr>
                <p:cNvPr id="216" name="Rectangle 191">
                  <a:extLst>
                    <a:ext uri="{FF2B5EF4-FFF2-40B4-BE49-F238E27FC236}">
                      <a16:creationId xmlns:a16="http://schemas.microsoft.com/office/drawing/2014/main" id="{F00945DA-78F4-41C6-B547-A18682DC3540}"/>
                    </a:ext>
                  </a:extLst>
                </p:cNvPr>
                <p:cNvSpPr>
                  <a:spLocks noChangeArrowheads="1"/>
                </p:cNvSpPr>
                <p:nvPr/>
              </p:nvSpPr>
              <p:spPr bwMode="auto">
                <a:xfrm>
                  <a:off x="7839076" y="4402138"/>
                  <a:ext cx="33338" cy="3333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raphik"/>
                    <a:ea typeface="+mn-ea"/>
                    <a:cs typeface="+mn-cs"/>
                  </a:endParaRPr>
                </a:p>
              </p:txBody>
            </p:sp>
            <p:sp>
              <p:nvSpPr>
                <p:cNvPr id="217" name="Rectangle 192">
                  <a:extLst>
                    <a:ext uri="{FF2B5EF4-FFF2-40B4-BE49-F238E27FC236}">
                      <a16:creationId xmlns:a16="http://schemas.microsoft.com/office/drawing/2014/main" id="{13B68CE6-0D82-4B21-9D09-A389C0F93302}"/>
                    </a:ext>
                  </a:extLst>
                </p:cNvPr>
                <p:cNvSpPr>
                  <a:spLocks noChangeArrowheads="1"/>
                </p:cNvSpPr>
                <p:nvPr/>
              </p:nvSpPr>
              <p:spPr bwMode="auto">
                <a:xfrm>
                  <a:off x="7839076" y="4335463"/>
                  <a:ext cx="33338" cy="3333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raphik"/>
                    <a:ea typeface="+mn-ea"/>
                    <a:cs typeface="+mn-cs"/>
                  </a:endParaRPr>
                </a:p>
              </p:txBody>
            </p:sp>
            <p:sp>
              <p:nvSpPr>
                <p:cNvPr id="218" name="Rectangle 193">
                  <a:extLst>
                    <a:ext uri="{FF2B5EF4-FFF2-40B4-BE49-F238E27FC236}">
                      <a16:creationId xmlns:a16="http://schemas.microsoft.com/office/drawing/2014/main" id="{D9D9193E-0DEC-4219-9FBC-9F5A306865FA}"/>
                    </a:ext>
                  </a:extLst>
                </p:cNvPr>
                <p:cNvSpPr>
                  <a:spLocks noChangeArrowheads="1"/>
                </p:cNvSpPr>
                <p:nvPr/>
              </p:nvSpPr>
              <p:spPr bwMode="auto">
                <a:xfrm>
                  <a:off x="7839076" y="4267200"/>
                  <a:ext cx="33338" cy="3492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raphik"/>
                    <a:ea typeface="+mn-ea"/>
                    <a:cs typeface="+mn-cs"/>
                  </a:endParaRPr>
                </a:p>
              </p:txBody>
            </p:sp>
          </p:grpSp>
          <p:sp>
            <p:nvSpPr>
              <p:cNvPr id="180" name="Rechteck 179">
                <a:extLst>
                  <a:ext uri="{FF2B5EF4-FFF2-40B4-BE49-F238E27FC236}">
                    <a16:creationId xmlns:a16="http://schemas.microsoft.com/office/drawing/2014/main" id="{92554496-4816-4D91-805D-3DCB383191B9}"/>
                  </a:ext>
                </a:extLst>
              </p:cNvPr>
              <p:cNvSpPr/>
              <p:nvPr/>
            </p:nvSpPr>
            <p:spPr>
              <a:xfrm>
                <a:off x="2300288" y="4473302"/>
                <a:ext cx="525064" cy="1077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7500C0"/>
                    </a:solidFill>
                    <a:effectLst/>
                    <a:uLnTx/>
                    <a:uFillTx/>
                    <a:latin typeface="Graphik Black"/>
                    <a:ea typeface="+mn-ea"/>
                    <a:cs typeface="+mn-cs"/>
                  </a:rPr>
                  <a:t>The Home</a:t>
                </a:r>
              </a:p>
            </p:txBody>
          </p:sp>
        </p:grpSp>
        <p:grpSp>
          <p:nvGrpSpPr>
            <p:cNvPr id="235" name="Gruppieren 234">
              <a:extLst>
                <a:ext uri="{FF2B5EF4-FFF2-40B4-BE49-F238E27FC236}">
                  <a16:creationId xmlns:a16="http://schemas.microsoft.com/office/drawing/2014/main" id="{4B5FB0FA-CC0C-4570-8604-7787A998CA8C}"/>
                </a:ext>
              </a:extLst>
            </p:cNvPr>
            <p:cNvGrpSpPr/>
            <p:nvPr/>
          </p:nvGrpSpPr>
          <p:grpSpPr>
            <a:xfrm>
              <a:off x="2415508" y="4656767"/>
              <a:ext cx="294623" cy="279996"/>
              <a:chOff x="627998" y="5465763"/>
              <a:chExt cx="671513" cy="638175"/>
            </a:xfrm>
            <a:solidFill>
              <a:schemeClr val="accent2"/>
            </a:solidFill>
          </p:grpSpPr>
          <p:sp>
            <p:nvSpPr>
              <p:cNvPr id="229" name="Freeform 152">
                <a:extLst>
                  <a:ext uri="{FF2B5EF4-FFF2-40B4-BE49-F238E27FC236}">
                    <a16:creationId xmlns:a16="http://schemas.microsoft.com/office/drawing/2014/main" id="{75F33978-038E-466F-B60E-456FE6B3E1D7}"/>
                  </a:ext>
                </a:extLst>
              </p:cNvPr>
              <p:cNvSpPr>
                <a:spLocks noEditPoints="1"/>
              </p:cNvSpPr>
              <p:nvPr/>
            </p:nvSpPr>
            <p:spPr bwMode="auto">
              <a:xfrm>
                <a:off x="627998" y="5465763"/>
                <a:ext cx="671513" cy="285750"/>
              </a:xfrm>
              <a:custGeom>
                <a:avLst/>
                <a:gdLst>
                  <a:gd name="T0" fmla="*/ 333 w 666"/>
                  <a:gd name="T1" fmla="*/ 83 h 284"/>
                  <a:gd name="T2" fmla="*/ 341 w 666"/>
                  <a:gd name="T3" fmla="*/ 85 h 284"/>
                  <a:gd name="T4" fmla="*/ 633 w 666"/>
                  <a:gd name="T5" fmla="*/ 239 h 284"/>
                  <a:gd name="T6" fmla="*/ 633 w 666"/>
                  <a:gd name="T7" fmla="*/ 193 h 284"/>
                  <a:gd name="T8" fmla="*/ 345 w 666"/>
                  <a:gd name="T9" fmla="*/ 33 h 284"/>
                  <a:gd name="T10" fmla="*/ 321 w 666"/>
                  <a:gd name="T11" fmla="*/ 33 h 284"/>
                  <a:gd name="T12" fmla="*/ 33 w 666"/>
                  <a:gd name="T13" fmla="*/ 193 h 284"/>
                  <a:gd name="T14" fmla="*/ 33 w 666"/>
                  <a:gd name="T15" fmla="*/ 239 h 284"/>
                  <a:gd name="T16" fmla="*/ 325 w 666"/>
                  <a:gd name="T17" fmla="*/ 85 h 284"/>
                  <a:gd name="T18" fmla="*/ 333 w 666"/>
                  <a:gd name="T19" fmla="*/ 83 h 284"/>
                  <a:gd name="T20" fmla="*/ 650 w 666"/>
                  <a:gd name="T21" fmla="*/ 283 h 284"/>
                  <a:gd name="T22" fmla="*/ 642 w 666"/>
                  <a:gd name="T23" fmla="*/ 281 h 284"/>
                  <a:gd name="T24" fmla="*/ 333 w 666"/>
                  <a:gd name="T25" fmla="*/ 119 h 284"/>
                  <a:gd name="T26" fmla="*/ 24 w 666"/>
                  <a:gd name="T27" fmla="*/ 281 h 284"/>
                  <a:gd name="T28" fmla="*/ 8 w 666"/>
                  <a:gd name="T29" fmla="*/ 281 h 284"/>
                  <a:gd name="T30" fmla="*/ 0 w 666"/>
                  <a:gd name="T31" fmla="*/ 266 h 284"/>
                  <a:gd name="T32" fmla="*/ 0 w 666"/>
                  <a:gd name="T33" fmla="*/ 183 h 284"/>
                  <a:gd name="T34" fmla="*/ 8 w 666"/>
                  <a:gd name="T35" fmla="*/ 168 h 284"/>
                  <a:gd name="T36" fmla="*/ 308 w 666"/>
                  <a:gd name="T37" fmla="*/ 2 h 284"/>
                  <a:gd name="T38" fmla="*/ 316 w 666"/>
                  <a:gd name="T39" fmla="*/ 0 h 284"/>
                  <a:gd name="T40" fmla="*/ 350 w 666"/>
                  <a:gd name="T41" fmla="*/ 0 h 284"/>
                  <a:gd name="T42" fmla="*/ 358 w 666"/>
                  <a:gd name="T43" fmla="*/ 2 h 284"/>
                  <a:gd name="T44" fmla="*/ 658 w 666"/>
                  <a:gd name="T45" fmla="*/ 168 h 284"/>
                  <a:gd name="T46" fmla="*/ 666 w 666"/>
                  <a:gd name="T47" fmla="*/ 183 h 284"/>
                  <a:gd name="T48" fmla="*/ 666 w 666"/>
                  <a:gd name="T49" fmla="*/ 266 h 284"/>
                  <a:gd name="T50" fmla="*/ 658 w 666"/>
                  <a:gd name="T51" fmla="*/ 281 h 284"/>
                  <a:gd name="T52" fmla="*/ 650 w 666"/>
                  <a:gd name="T53" fmla="*/ 283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66" h="284">
                    <a:moveTo>
                      <a:pt x="333" y="83"/>
                    </a:moveTo>
                    <a:cubicBezTo>
                      <a:pt x="336" y="83"/>
                      <a:pt x="338" y="84"/>
                      <a:pt x="341" y="85"/>
                    </a:cubicBezTo>
                    <a:lnTo>
                      <a:pt x="633" y="239"/>
                    </a:lnTo>
                    <a:lnTo>
                      <a:pt x="633" y="193"/>
                    </a:lnTo>
                    <a:lnTo>
                      <a:pt x="345" y="33"/>
                    </a:lnTo>
                    <a:lnTo>
                      <a:pt x="321" y="33"/>
                    </a:lnTo>
                    <a:lnTo>
                      <a:pt x="33" y="193"/>
                    </a:lnTo>
                    <a:lnTo>
                      <a:pt x="33" y="239"/>
                    </a:lnTo>
                    <a:lnTo>
                      <a:pt x="325" y="85"/>
                    </a:lnTo>
                    <a:cubicBezTo>
                      <a:pt x="328" y="84"/>
                      <a:pt x="330" y="83"/>
                      <a:pt x="333" y="83"/>
                    </a:cubicBezTo>
                    <a:moveTo>
                      <a:pt x="650" y="283"/>
                    </a:moveTo>
                    <a:cubicBezTo>
                      <a:pt x="647" y="283"/>
                      <a:pt x="644" y="282"/>
                      <a:pt x="642" y="281"/>
                    </a:cubicBezTo>
                    <a:lnTo>
                      <a:pt x="333" y="119"/>
                    </a:lnTo>
                    <a:lnTo>
                      <a:pt x="24" y="281"/>
                    </a:lnTo>
                    <a:cubicBezTo>
                      <a:pt x="19" y="284"/>
                      <a:pt x="13" y="284"/>
                      <a:pt x="8" y="281"/>
                    </a:cubicBezTo>
                    <a:cubicBezTo>
                      <a:pt x="3" y="278"/>
                      <a:pt x="0" y="272"/>
                      <a:pt x="0" y="266"/>
                    </a:cubicBezTo>
                    <a:lnTo>
                      <a:pt x="0" y="183"/>
                    </a:lnTo>
                    <a:cubicBezTo>
                      <a:pt x="0" y="177"/>
                      <a:pt x="3" y="171"/>
                      <a:pt x="8" y="168"/>
                    </a:cubicBezTo>
                    <a:lnTo>
                      <a:pt x="308" y="2"/>
                    </a:lnTo>
                    <a:cubicBezTo>
                      <a:pt x="311" y="0"/>
                      <a:pt x="314" y="0"/>
                      <a:pt x="316" y="0"/>
                    </a:cubicBezTo>
                    <a:lnTo>
                      <a:pt x="350" y="0"/>
                    </a:lnTo>
                    <a:cubicBezTo>
                      <a:pt x="353" y="0"/>
                      <a:pt x="355" y="0"/>
                      <a:pt x="358" y="2"/>
                    </a:cubicBezTo>
                    <a:lnTo>
                      <a:pt x="658" y="168"/>
                    </a:lnTo>
                    <a:cubicBezTo>
                      <a:pt x="663" y="171"/>
                      <a:pt x="666" y="177"/>
                      <a:pt x="666" y="183"/>
                    </a:cubicBezTo>
                    <a:lnTo>
                      <a:pt x="666" y="266"/>
                    </a:lnTo>
                    <a:cubicBezTo>
                      <a:pt x="666" y="272"/>
                      <a:pt x="663" y="278"/>
                      <a:pt x="658" y="281"/>
                    </a:cubicBezTo>
                    <a:cubicBezTo>
                      <a:pt x="656" y="282"/>
                      <a:pt x="653" y="283"/>
                      <a:pt x="650" y="283"/>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raphik"/>
                  <a:ea typeface="+mn-ea"/>
                  <a:cs typeface="+mn-cs"/>
                </a:endParaRPr>
              </a:p>
            </p:txBody>
          </p:sp>
          <p:sp>
            <p:nvSpPr>
              <p:cNvPr id="230" name="Freeform 153">
                <a:extLst>
                  <a:ext uri="{FF2B5EF4-FFF2-40B4-BE49-F238E27FC236}">
                    <a16:creationId xmlns:a16="http://schemas.microsoft.com/office/drawing/2014/main" id="{620B83E3-F5E5-4BA1-99C5-A5D0BB5BB1C2}"/>
                  </a:ext>
                </a:extLst>
              </p:cNvPr>
              <p:cNvSpPr>
                <a:spLocks/>
              </p:cNvSpPr>
              <p:nvPr/>
            </p:nvSpPr>
            <p:spPr bwMode="auto">
              <a:xfrm>
                <a:off x="694673" y="5700713"/>
                <a:ext cx="538163" cy="403225"/>
              </a:xfrm>
              <a:custGeom>
                <a:avLst/>
                <a:gdLst>
                  <a:gd name="T0" fmla="*/ 339 w 339"/>
                  <a:gd name="T1" fmla="*/ 254 h 254"/>
                  <a:gd name="T2" fmla="*/ 0 w 339"/>
                  <a:gd name="T3" fmla="*/ 254 h 254"/>
                  <a:gd name="T4" fmla="*/ 0 w 339"/>
                  <a:gd name="T5" fmla="*/ 0 h 254"/>
                  <a:gd name="T6" fmla="*/ 22 w 339"/>
                  <a:gd name="T7" fmla="*/ 0 h 254"/>
                  <a:gd name="T8" fmla="*/ 22 w 339"/>
                  <a:gd name="T9" fmla="*/ 233 h 254"/>
                  <a:gd name="T10" fmla="*/ 317 w 339"/>
                  <a:gd name="T11" fmla="*/ 233 h 254"/>
                  <a:gd name="T12" fmla="*/ 317 w 339"/>
                  <a:gd name="T13" fmla="*/ 0 h 254"/>
                  <a:gd name="T14" fmla="*/ 339 w 339"/>
                  <a:gd name="T15" fmla="*/ 0 h 254"/>
                  <a:gd name="T16" fmla="*/ 339 w 339"/>
                  <a:gd name="T17" fmla="*/ 254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9" h="254">
                    <a:moveTo>
                      <a:pt x="339" y="254"/>
                    </a:moveTo>
                    <a:lnTo>
                      <a:pt x="0" y="254"/>
                    </a:lnTo>
                    <a:lnTo>
                      <a:pt x="0" y="0"/>
                    </a:lnTo>
                    <a:lnTo>
                      <a:pt x="22" y="0"/>
                    </a:lnTo>
                    <a:lnTo>
                      <a:pt x="22" y="233"/>
                    </a:lnTo>
                    <a:lnTo>
                      <a:pt x="317" y="233"/>
                    </a:lnTo>
                    <a:lnTo>
                      <a:pt x="317" y="0"/>
                    </a:lnTo>
                    <a:lnTo>
                      <a:pt x="339" y="0"/>
                    </a:lnTo>
                    <a:lnTo>
                      <a:pt x="339" y="25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raphik"/>
                  <a:ea typeface="+mn-ea"/>
                  <a:cs typeface="+mn-cs"/>
                </a:endParaRPr>
              </a:p>
            </p:txBody>
          </p:sp>
          <p:sp>
            <p:nvSpPr>
              <p:cNvPr id="231" name="Freeform 154">
                <a:extLst>
                  <a:ext uri="{FF2B5EF4-FFF2-40B4-BE49-F238E27FC236}">
                    <a16:creationId xmlns:a16="http://schemas.microsoft.com/office/drawing/2014/main" id="{CEC86AA2-83E8-4198-85DD-E749374617D8}"/>
                  </a:ext>
                </a:extLst>
              </p:cNvPr>
              <p:cNvSpPr>
                <a:spLocks/>
              </p:cNvSpPr>
              <p:nvPr/>
            </p:nvSpPr>
            <p:spPr bwMode="auto">
              <a:xfrm>
                <a:off x="862948" y="5834063"/>
                <a:ext cx="201613" cy="252413"/>
              </a:xfrm>
              <a:custGeom>
                <a:avLst/>
                <a:gdLst>
                  <a:gd name="T0" fmla="*/ 127 w 127"/>
                  <a:gd name="T1" fmla="*/ 159 h 159"/>
                  <a:gd name="T2" fmla="*/ 106 w 127"/>
                  <a:gd name="T3" fmla="*/ 159 h 159"/>
                  <a:gd name="T4" fmla="*/ 106 w 127"/>
                  <a:gd name="T5" fmla="*/ 22 h 159"/>
                  <a:gd name="T6" fmla="*/ 21 w 127"/>
                  <a:gd name="T7" fmla="*/ 22 h 159"/>
                  <a:gd name="T8" fmla="*/ 21 w 127"/>
                  <a:gd name="T9" fmla="*/ 159 h 159"/>
                  <a:gd name="T10" fmla="*/ 0 w 127"/>
                  <a:gd name="T11" fmla="*/ 159 h 159"/>
                  <a:gd name="T12" fmla="*/ 0 w 127"/>
                  <a:gd name="T13" fmla="*/ 0 h 159"/>
                  <a:gd name="T14" fmla="*/ 127 w 127"/>
                  <a:gd name="T15" fmla="*/ 0 h 159"/>
                  <a:gd name="T16" fmla="*/ 127 w 127"/>
                  <a:gd name="T17"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7" h="159">
                    <a:moveTo>
                      <a:pt x="127" y="159"/>
                    </a:moveTo>
                    <a:lnTo>
                      <a:pt x="106" y="159"/>
                    </a:lnTo>
                    <a:lnTo>
                      <a:pt x="106" y="22"/>
                    </a:lnTo>
                    <a:lnTo>
                      <a:pt x="21" y="22"/>
                    </a:lnTo>
                    <a:lnTo>
                      <a:pt x="21" y="159"/>
                    </a:lnTo>
                    <a:lnTo>
                      <a:pt x="0" y="159"/>
                    </a:lnTo>
                    <a:lnTo>
                      <a:pt x="0" y="0"/>
                    </a:lnTo>
                    <a:lnTo>
                      <a:pt x="127" y="0"/>
                    </a:lnTo>
                    <a:lnTo>
                      <a:pt x="127" y="15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raphik"/>
                  <a:ea typeface="+mn-ea"/>
                  <a:cs typeface="+mn-cs"/>
                </a:endParaRPr>
              </a:p>
            </p:txBody>
          </p:sp>
          <p:sp>
            <p:nvSpPr>
              <p:cNvPr id="232" name="Freeform 155">
                <a:extLst>
                  <a:ext uri="{FF2B5EF4-FFF2-40B4-BE49-F238E27FC236}">
                    <a16:creationId xmlns:a16="http://schemas.microsoft.com/office/drawing/2014/main" id="{B5C09699-2A31-4CE7-A830-B46289C5F0D1}"/>
                  </a:ext>
                </a:extLst>
              </p:cNvPr>
              <p:cNvSpPr>
                <a:spLocks noEditPoints="1"/>
              </p:cNvSpPr>
              <p:nvPr/>
            </p:nvSpPr>
            <p:spPr bwMode="auto">
              <a:xfrm>
                <a:off x="896285" y="5649913"/>
                <a:ext cx="134938" cy="133350"/>
              </a:xfrm>
              <a:custGeom>
                <a:avLst/>
                <a:gdLst>
                  <a:gd name="T0" fmla="*/ 67 w 134"/>
                  <a:gd name="T1" fmla="*/ 33 h 133"/>
                  <a:gd name="T2" fmla="*/ 34 w 134"/>
                  <a:gd name="T3" fmla="*/ 67 h 133"/>
                  <a:gd name="T4" fmla="*/ 67 w 134"/>
                  <a:gd name="T5" fmla="*/ 100 h 133"/>
                  <a:gd name="T6" fmla="*/ 100 w 134"/>
                  <a:gd name="T7" fmla="*/ 67 h 133"/>
                  <a:gd name="T8" fmla="*/ 67 w 134"/>
                  <a:gd name="T9" fmla="*/ 33 h 133"/>
                  <a:gd name="T10" fmla="*/ 67 w 134"/>
                  <a:gd name="T11" fmla="*/ 133 h 133"/>
                  <a:gd name="T12" fmla="*/ 0 w 134"/>
                  <a:gd name="T13" fmla="*/ 67 h 133"/>
                  <a:gd name="T14" fmla="*/ 67 w 134"/>
                  <a:gd name="T15" fmla="*/ 0 h 133"/>
                  <a:gd name="T16" fmla="*/ 134 w 134"/>
                  <a:gd name="T17" fmla="*/ 67 h 133"/>
                  <a:gd name="T18" fmla="*/ 67 w 134"/>
                  <a:gd name="T19" fmla="*/ 13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4" h="133">
                    <a:moveTo>
                      <a:pt x="67" y="33"/>
                    </a:moveTo>
                    <a:cubicBezTo>
                      <a:pt x="49" y="33"/>
                      <a:pt x="34" y="48"/>
                      <a:pt x="34" y="67"/>
                    </a:cubicBezTo>
                    <a:cubicBezTo>
                      <a:pt x="34" y="85"/>
                      <a:pt x="49" y="100"/>
                      <a:pt x="67" y="100"/>
                    </a:cubicBezTo>
                    <a:cubicBezTo>
                      <a:pt x="85" y="100"/>
                      <a:pt x="100" y="85"/>
                      <a:pt x="100" y="67"/>
                    </a:cubicBezTo>
                    <a:cubicBezTo>
                      <a:pt x="100" y="48"/>
                      <a:pt x="85" y="33"/>
                      <a:pt x="67" y="33"/>
                    </a:cubicBezTo>
                    <a:moveTo>
                      <a:pt x="67" y="133"/>
                    </a:moveTo>
                    <a:cubicBezTo>
                      <a:pt x="30" y="133"/>
                      <a:pt x="0" y="103"/>
                      <a:pt x="0" y="67"/>
                    </a:cubicBezTo>
                    <a:cubicBezTo>
                      <a:pt x="0" y="30"/>
                      <a:pt x="30" y="0"/>
                      <a:pt x="67" y="0"/>
                    </a:cubicBezTo>
                    <a:cubicBezTo>
                      <a:pt x="104" y="0"/>
                      <a:pt x="134" y="30"/>
                      <a:pt x="134" y="67"/>
                    </a:cubicBezTo>
                    <a:cubicBezTo>
                      <a:pt x="134" y="103"/>
                      <a:pt x="104" y="133"/>
                      <a:pt x="67" y="133"/>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raphik"/>
                  <a:ea typeface="+mn-ea"/>
                  <a:cs typeface="+mn-cs"/>
                </a:endParaRPr>
              </a:p>
            </p:txBody>
          </p:sp>
          <p:sp>
            <p:nvSpPr>
              <p:cNvPr id="233" name="Rectangle 156">
                <a:extLst>
                  <a:ext uri="{FF2B5EF4-FFF2-40B4-BE49-F238E27FC236}">
                    <a16:creationId xmlns:a16="http://schemas.microsoft.com/office/drawing/2014/main" id="{2E8CAB71-85C0-4EB0-B3C0-C5A53A51E0D3}"/>
                  </a:ext>
                </a:extLst>
              </p:cNvPr>
              <p:cNvSpPr>
                <a:spLocks noChangeArrowheads="1"/>
              </p:cNvSpPr>
              <p:nvPr/>
            </p:nvSpPr>
            <p:spPr bwMode="auto">
              <a:xfrm>
                <a:off x="762935" y="5465763"/>
                <a:ext cx="31750" cy="10001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raphik"/>
                  <a:ea typeface="+mn-ea"/>
                  <a:cs typeface="+mn-cs"/>
                </a:endParaRPr>
              </a:p>
            </p:txBody>
          </p:sp>
          <p:sp>
            <p:nvSpPr>
              <p:cNvPr id="234" name="Rectangle 157">
                <a:extLst>
                  <a:ext uri="{FF2B5EF4-FFF2-40B4-BE49-F238E27FC236}">
                    <a16:creationId xmlns:a16="http://schemas.microsoft.com/office/drawing/2014/main" id="{61458D29-2FFB-4288-BC34-CB0D9F940862}"/>
                  </a:ext>
                </a:extLst>
              </p:cNvPr>
              <p:cNvSpPr>
                <a:spLocks noChangeArrowheads="1"/>
              </p:cNvSpPr>
              <p:nvPr/>
            </p:nvSpPr>
            <p:spPr bwMode="auto">
              <a:xfrm>
                <a:off x="996298" y="5953125"/>
                <a:ext cx="50800" cy="3333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raphik"/>
                  <a:ea typeface="+mn-ea"/>
                  <a:cs typeface="+mn-cs"/>
                </a:endParaRPr>
              </a:p>
            </p:txBody>
          </p:sp>
        </p:grpSp>
      </p:grpSp>
      <p:grpSp>
        <p:nvGrpSpPr>
          <p:cNvPr id="272" name="Gruppieren 271">
            <a:extLst>
              <a:ext uri="{FF2B5EF4-FFF2-40B4-BE49-F238E27FC236}">
                <a16:creationId xmlns:a16="http://schemas.microsoft.com/office/drawing/2014/main" id="{6F6BF6EA-24C9-477F-B73D-E57F8CBD7730}"/>
              </a:ext>
            </a:extLst>
          </p:cNvPr>
          <p:cNvGrpSpPr/>
          <p:nvPr/>
        </p:nvGrpSpPr>
        <p:grpSpPr>
          <a:xfrm>
            <a:off x="3285539" y="3425520"/>
            <a:ext cx="645293" cy="937475"/>
            <a:chOff x="6000351" y="3001190"/>
            <a:chExt cx="645293" cy="937475"/>
          </a:xfrm>
        </p:grpSpPr>
        <p:grpSp>
          <p:nvGrpSpPr>
            <p:cNvPr id="105" name="Gruppieren 104">
              <a:extLst>
                <a:ext uri="{FF2B5EF4-FFF2-40B4-BE49-F238E27FC236}">
                  <a16:creationId xmlns:a16="http://schemas.microsoft.com/office/drawing/2014/main" id="{C9D644BF-3226-4415-9C69-81303BF64CF3}"/>
                </a:ext>
              </a:extLst>
            </p:cNvPr>
            <p:cNvGrpSpPr/>
            <p:nvPr/>
          </p:nvGrpSpPr>
          <p:grpSpPr>
            <a:xfrm>
              <a:off x="6000351" y="3001190"/>
              <a:ext cx="645293" cy="937475"/>
              <a:chOff x="378738" y="2098460"/>
              <a:chExt cx="739775" cy="1074738"/>
            </a:xfrm>
          </p:grpSpPr>
          <p:sp>
            <p:nvSpPr>
              <p:cNvPr id="106" name="Freihandform: Form 105">
                <a:extLst>
                  <a:ext uri="{FF2B5EF4-FFF2-40B4-BE49-F238E27FC236}">
                    <a16:creationId xmlns:a16="http://schemas.microsoft.com/office/drawing/2014/main" id="{C4C0BA37-DA91-407F-81FE-DBB05F335785}"/>
                  </a:ext>
                </a:extLst>
              </p:cNvPr>
              <p:cNvSpPr/>
              <p:nvPr/>
            </p:nvSpPr>
            <p:spPr>
              <a:xfrm>
                <a:off x="393700" y="2119313"/>
                <a:ext cx="706437" cy="1041400"/>
              </a:xfrm>
              <a:custGeom>
                <a:avLst/>
                <a:gdLst>
                  <a:gd name="connsiteX0" fmla="*/ 352425 w 706438"/>
                  <a:gd name="connsiteY0" fmla="*/ 1041400 h 1041400"/>
                  <a:gd name="connsiteX1" fmla="*/ 100013 w 706438"/>
                  <a:gd name="connsiteY1" fmla="*/ 647700 h 1041400"/>
                  <a:gd name="connsiteX2" fmla="*/ 19050 w 706438"/>
                  <a:gd name="connsiteY2" fmla="*/ 450850 h 1041400"/>
                  <a:gd name="connsiteX3" fmla="*/ 0 w 706438"/>
                  <a:gd name="connsiteY3" fmla="*/ 346075 h 1041400"/>
                  <a:gd name="connsiteX4" fmla="*/ 26988 w 706438"/>
                  <a:gd name="connsiteY4" fmla="*/ 214312 h 1041400"/>
                  <a:gd name="connsiteX5" fmla="*/ 98425 w 706438"/>
                  <a:gd name="connsiteY5" fmla="*/ 101600 h 1041400"/>
                  <a:gd name="connsiteX6" fmla="*/ 188913 w 706438"/>
                  <a:gd name="connsiteY6" fmla="*/ 36512 h 1041400"/>
                  <a:gd name="connsiteX7" fmla="*/ 277813 w 706438"/>
                  <a:gd name="connsiteY7" fmla="*/ 4762 h 1041400"/>
                  <a:gd name="connsiteX8" fmla="*/ 369888 w 706438"/>
                  <a:gd name="connsiteY8" fmla="*/ 0 h 1041400"/>
                  <a:gd name="connsiteX9" fmla="*/ 455613 w 706438"/>
                  <a:gd name="connsiteY9" fmla="*/ 4762 h 1041400"/>
                  <a:gd name="connsiteX10" fmla="*/ 542925 w 706438"/>
                  <a:gd name="connsiteY10" fmla="*/ 36512 h 1041400"/>
                  <a:gd name="connsiteX11" fmla="*/ 596900 w 706438"/>
                  <a:gd name="connsiteY11" fmla="*/ 88900 h 1041400"/>
                  <a:gd name="connsiteX12" fmla="*/ 684213 w 706438"/>
                  <a:gd name="connsiteY12" fmla="*/ 212725 h 1041400"/>
                  <a:gd name="connsiteX13" fmla="*/ 698500 w 706438"/>
                  <a:gd name="connsiteY13" fmla="*/ 295275 h 1041400"/>
                  <a:gd name="connsiteX14" fmla="*/ 706438 w 706438"/>
                  <a:gd name="connsiteY14" fmla="*/ 396875 h 1041400"/>
                  <a:gd name="connsiteX15" fmla="*/ 681038 w 706438"/>
                  <a:gd name="connsiteY15" fmla="*/ 508000 h 1041400"/>
                  <a:gd name="connsiteX16" fmla="*/ 633413 w 706438"/>
                  <a:gd name="connsiteY16" fmla="*/ 601662 h 1041400"/>
                  <a:gd name="connsiteX17" fmla="*/ 574675 w 706438"/>
                  <a:gd name="connsiteY17" fmla="*/ 720725 h 1041400"/>
                  <a:gd name="connsiteX18" fmla="*/ 455613 w 706438"/>
                  <a:gd name="connsiteY18" fmla="*/ 898525 h 1041400"/>
                  <a:gd name="connsiteX19" fmla="*/ 352425 w 706438"/>
                  <a:gd name="connsiteY19" fmla="*/ 1041400 h 104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06438" h="1041400">
                    <a:moveTo>
                      <a:pt x="352425" y="1041400"/>
                    </a:moveTo>
                    <a:lnTo>
                      <a:pt x="100013" y="647700"/>
                    </a:lnTo>
                    <a:lnTo>
                      <a:pt x="19050" y="450850"/>
                    </a:lnTo>
                    <a:lnTo>
                      <a:pt x="0" y="346075"/>
                    </a:lnTo>
                    <a:lnTo>
                      <a:pt x="26988" y="214312"/>
                    </a:lnTo>
                    <a:lnTo>
                      <a:pt x="98425" y="101600"/>
                    </a:lnTo>
                    <a:lnTo>
                      <a:pt x="188913" y="36512"/>
                    </a:lnTo>
                    <a:lnTo>
                      <a:pt x="277813" y="4762"/>
                    </a:lnTo>
                    <a:lnTo>
                      <a:pt x="369888" y="0"/>
                    </a:lnTo>
                    <a:lnTo>
                      <a:pt x="455613" y="4762"/>
                    </a:lnTo>
                    <a:lnTo>
                      <a:pt x="542925" y="36512"/>
                    </a:lnTo>
                    <a:lnTo>
                      <a:pt x="596900" y="88900"/>
                    </a:lnTo>
                    <a:lnTo>
                      <a:pt x="684213" y="212725"/>
                    </a:lnTo>
                    <a:lnTo>
                      <a:pt x="698500" y="295275"/>
                    </a:lnTo>
                    <a:lnTo>
                      <a:pt x="706438" y="396875"/>
                    </a:lnTo>
                    <a:lnTo>
                      <a:pt x="681038" y="508000"/>
                    </a:lnTo>
                    <a:lnTo>
                      <a:pt x="633413" y="601662"/>
                    </a:lnTo>
                    <a:lnTo>
                      <a:pt x="574675" y="720725"/>
                    </a:lnTo>
                    <a:lnTo>
                      <a:pt x="455613" y="898525"/>
                    </a:lnTo>
                    <a:lnTo>
                      <a:pt x="352425" y="1041400"/>
                    </a:lnTo>
                    <a:close/>
                  </a:path>
                </a:pathLst>
              </a:cu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Graphik"/>
                  <a:ea typeface="+mn-ea"/>
                  <a:cs typeface="+mn-cs"/>
                </a:endParaRPr>
              </a:p>
            </p:txBody>
          </p:sp>
          <p:grpSp>
            <p:nvGrpSpPr>
              <p:cNvPr id="107" name="Gruppieren 106">
                <a:extLst>
                  <a:ext uri="{FF2B5EF4-FFF2-40B4-BE49-F238E27FC236}">
                    <a16:creationId xmlns:a16="http://schemas.microsoft.com/office/drawing/2014/main" id="{99840193-DC6E-4067-9A9A-9BFE682F2332}"/>
                  </a:ext>
                </a:extLst>
              </p:cNvPr>
              <p:cNvGrpSpPr/>
              <p:nvPr/>
            </p:nvGrpSpPr>
            <p:grpSpPr>
              <a:xfrm>
                <a:off x="378738" y="2098460"/>
                <a:ext cx="739775" cy="1074738"/>
                <a:chOff x="7486651" y="3544889"/>
                <a:chExt cx="739775" cy="1074738"/>
              </a:xfrm>
              <a:solidFill>
                <a:schemeClr val="accent2"/>
              </a:solidFill>
            </p:grpSpPr>
            <p:sp>
              <p:nvSpPr>
                <p:cNvPr id="108" name="Freeform 185">
                  <a:extLst>
                    <a:ext uri="{FF2B5EF4-FFF2-40B4-BE49-F238E27FC236}">
                      <a16:creationId xmlns:a16="http://schemas.microsoft.com/office/drawing/2014/main" id="{8384F686-24E5-4180-9B1A-020E8078F30F}"/>
                    </a:ext>
                  </a:extLst>
                </p:cNvPr>
                <p:cNvSpPr>
                  <a:spLocks noEditPoints="1"/>
                </p:cNvSpPr>
                <p:nvPr/>
              </p:nvSpPr>
              <p:spPr bwMode="auto">
                <a:xfrm>
                  <a:off x="7486651" y="3544888"/>
                  <a:ext cx="739775" cy="1074738"/>
                </a:xfrm>
                <a:custGeom>
                  <a:avLst/>
                  <a:gdLst>
                    <a:gd name="T0" fmla="*/ 366 w 733"/>
                    <a:gd name="T1" fmla="*/ 33 h 1066"/>
                    <a:gd name="T2" fmla="*/ 33 w 733"/>
                    <a:gd name="T3" fmla="*/ 366 h 1066"/>
                    <a:gd name="T4" fmla="*/ 366 w 733"/>
                    <a:gd name="T5" fmla="*/ 1022 h 1066"/>
                    <a:gd name="T6" fmla="*/ 700 w 733"/>
                    <a:gd name="T7" fmla="*/ 366 h 1066"/>
                    <a:gd name="T8" fmla="*/ 366 w 733"/>
                    <a:gd name="T9" fmla="*/ 33 h 1066"/>
                    <a:gd name="T10" fmla="*/ 366 w 733"/>
                    <a:gd name="T11" fmla="*/ 1066 h 1066"/>
                    <a:gd name="T12" fmla="*/ 353 w 733"/>
                    <a:gd name="T13" fmla="*/ 1060 h 1066"/>
                    <a:gd name="T14" fmla="*/ 0 w 733"/>
                    <a:gd name="T15" fmla="*/ 366 h 1066"/>
                    <a:gd name="T16" fmla="*/ 366 w 733"/>
                    <a:gd name="T17" fmla="*/ 0 h 1066"/>
                    <a:gd name="T18" fmla="*/ 733 w 733"/>
                    <a:gd name="T19" fmla="*/ 366 h 1066"/>
                    <a:gd name="T20" fmla="*/ 379 w 733"/>
                    <a:gd name="T21" fmla="*/ 1060 h 1066"/>
                    <a:gd name="T22" fmla="*/ 366 w 733"/>
                    <a:gd name="T23" fmla="*/ 1066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33" h="1066">
                      <a:moveTo>
                        <a:pt x="366" y="33"/>
                      </a:moveTo>
                      <a:cubicBezTo>
                        <a:pt x="183" y="33"/>
                        <a:pt x="33" y="183"/>
                        <a:pt x="33" y="366"/>
                      </a:cubicBezTo>
                      <a:cubicBezTo>
                        <a:pt x="33" y="566"/>
                        <a:pt x="303" y="938"/>
                        <a:pt x="366" y="1022"/>
                      </a:cubicBezTo>
                      <a:cubicBezTo>
                        <a:pt x="430" y="938"/>
                        <a:pt x="700" y="566"/>
                        <a:pt x="700" y="366"/>
                      </a:cubicBezTo>
                      <a:cubicBezTo>
                        <a:pt x="700" y="183"/>
                        <a:pt x="550" y="33"/>
                        <a:pt x="366" y="33"/>
                      </a:cubicBezTo>
                      <a:moveTo>
                        <a:pt x="366" y="1066"/>
                      </a:moveTo>
                      <a:cubicBezTo>
                        <a:pt x="361" y="1066"/>
                        <a:pt x="356" y="1064"/>
                        <a:pt x="353" y="1060"/>
                      </a:cubicBezTo>
                      <a:cubicBezTo>
                        <a:pt x="339" y="1041"/>
                        <a:pt x="0" y="603"/>
                        <a:pt x="0" y="366"/>
                      </a:cubicBezTo>
                      <a:cubicBezTo>
                        <a:pt x="0" y="164"/>
                        <a:pt x="164" y="0"/>
                        <a:pt x="366" y="0"/>
                      </a:cubicBezTo>
                      <a:cubicBezTo>
                        <a:pt x="569" y="0"/>
                        <a:pt x="733" y="164"/>
                        <a:pt x="733" y="366"/>
                      </a:cubicBezTo>
                      <a:cubicBezTo>
                        <a:pt x="733" y="603"/>
                        <a:pt x="394" y="1041"/>
                        <a:pt x="379" y="1060"/>
                      </a:cubicBezTo>
                      <a:cubicBezTo>
                        <a:pt x="376" y="1064"/>
                        <a:pt x="371" y="1066"/>
                        <a:pt x="366" y="1066"/>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raphik"/>
                    <a:ea typeface="+mn-ea"/>
                    <a:cs typeface="+mn-cs"/>
                  </a:endParaRPr>
                </a:p>
              </p:txBody>
            </p:sp>
            <p:sp>
              <p:nvSpPr>
                <p:cNvPr id="109" name="Rectangle 191">
                  <a:extLst>
                    <a:ext uri="{FF2B5EF4-FFF2-40B4-BE49-F238E27FC236}">
                      <a16:creationId xmlns:a16="http://schemas.microsoft.com/office/drawing/2014/main" id="{1CFAC090-52B5-4F93-BCD8-8C8D7C434B40}"/>
                    </a:ext>
                  </a:extLst>
                </p:cNvPr>
                <p:cNvSpPr>
                  <a:spLocks noChangeArrowheads="1"/>
                </p:cNvSpPr>
                <p:nvPr/>
              </p:nvSpPr>
              <p:spPr bwMode="auto">
                <a:xfrm>
                  <a:off x="7839076" y="4402138"/>
                  <a:ext cx="33338" cy="3333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raphik"/>
                    <a:ea typeface="+mn-ea"/>
                    <a:cs typeface="+mn-cs"/>
                  </a:endParaRPr>
                </a:p>
              </p:txBody>
            </p:sp>
            <p:sp>
              <p:nvSpPr>
                <p:cNvPr id="110" name="Rectangle 192">
                  <a:extLst>
                    <a:ext uri="{FF2B5EF4-FFF2-40B4-BE49-F238E27FC236}">
                      <a16:creationId xmlns:a16="http://schemas.microsoft.com/office/drawing/2014/main" id="{E7194195-FE32-4799-8979-83C147A724BD}"/>
                    </a:ext>
                  </a:extLst>
                </p:cNvPr>
                <p:cNvSpPr>
                  <a:spLocks noChangeArrowheads="1"/>
                </p:cNvSpPr>
                <p:nvPr/>
              </p:nvSpPr>
              <p:spPr bwMode="auto">
                <a:xfrm>
                  <a:off x="7839076" y="4335463"/>
                  <a:ext cx="33338" cy="3333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raphik"/>
                    <a:ea typeface="+mn-ea"/>
                    <a:cs typeface="+mn-cs"/>
                  </a:endParaRPr>
                </a:p>
              </p:txBody>
            </p:sp>
            <p:sp>
              <p:nvSpPr>
                <p:cNvPr id="111" name="Rectangle 193">
                  <a:extLst>
                    <a:ext uri="{FF2B5EF4-FFF2-40B4-BE49-F238E27FC236}">
                      <a16:creationId xmlns:a16="http://schemas.microsoft.com/office/drawing/2014/main" id="{EC86D202-4E9A-4EC9-9AEC-0FAC65DFA4B5}"/>
                    </a:ext>
                  </a:extLst>
                </p:cNvPr>
                <p:cNvSpPr>
                  <a:spLocks noChangeArrowheads="1"/>
                </p:cNvSpPr>
                <p:nvPr/>
              </p:nvSpPr>
              <p:spPr bwMode="auto">
                <a:xfrm>
                  <a:off x="7839076" y="4267200"/>
                  <a:ext cx="33338" cy="3492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raphik"/>
                    <a:ea typeface="+mn-ea"/>
                    <a:cs typeface="+mn-cs"/>
                  </a:endParaRPr>
                </a:p>
              </p:txBody>
            </p:sp>
          </p:grpSp>
        </p:grpSp>
        <p:grpSp>
          <p:nvGrpSpPr>
            <p:cNvPr id="237" name="Gruppieren 236">
              <a:extLst>
                <a:ext uri="{FF2B5EF4-FFF2-40B4-BE49-F238E27FC236}">
                  <a16:creationId xmlns:a16="http://schemas.microsoft.com/office/drawing/2014/main" id="{DE9852A2-0DB5-4ECB-BF33-7755DFE9B799}"/>
                </a:ext>
              </a:extLst>
            </p:cNvPr>
            <p:cNvGrpSpPr/>
            <p:nvPr/>
          </p:nvGrpSpPr>
          <p:grpSpPr>
            <a:xfrm>
              <a:off x="6188430" y="3276334"/>
              <a:ext cx="269135" cy="269931"/>
              <a:chOff x="3757614" y="0"/>
              <a:chExt cx="1073150" cy="1076325"/>
            </a:xfrm>
            <a:solidFill>
              <a:schemeClr val="accent2"/>
            </a:solidFill>
          </p:grpSpPr>
          <p:sp>
            <p:nvSpPr>
              <p:cNvPr id="238" name="Rectangle 255">
                <a:extLst>
                  <a:ext uri="{FF2B5EF4-FFF2-40B4-BE49-F238E27FC236}">
                    <a16:creationId xmlns:a16="http://schemas.microsoft.com/office/drawing/2014/main" id="{97F73CCA-EF43-4B81-B2AC-37A9A9AC0A4D}"/>
                  </a:ext>
                </a:extLst>
              </p:cNvPr>
              <p:cNvSpPr>
                <a:spLocks noChangeArrowheads="1"/>
              </p:cNvSpPr>
              <p:nvPr/>
            </p:nvSpPr>
            <p:spPr bwMode="auto">
              <a:xfrm>
                <a:off x="3824289" y="520700"/>
                <a:ext cx="33338" cy="1174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raphik"/>
                  <a:ea typeface="+mn-ea"/>
                  <a:cs typeface="+mn-cs"/>
                </a:endParaRPr>
              </a:p>
            </p:txBody>
          </p:sp>
          <p:sp>
            <p:nvSpPr>
              <p:cNvPr id="239" name="Freeform 256">
                <a:extLst>
                  <a:ext uri="{FF2B5EF4-FFF2-40B4-BE49-F238E27FC236}">
                    <a16:creationId xmlns:a16="http://schemas.microsoft.com/office/drawing/2014/main" id="{EB2A7832-8C9F-4E18-B52D-30E47C473EE7}"/>
                  </a:ext>
                </a:extLst>
              </p:cNvPr>
              <p:cNvSpPr>
                <a:spLocks/>
              </p:cNvSpPr>
              <p:nvPr/>
            </p:nvSpPr>
            <p:spPr bwMode="auto">
              <a:xfrm>
                <a:off x="4059239" y="520700"/>
                <a:ext cx="704850" cy="487363"/>
              </a:xfrm>
              <a:custGeom>
                <a:avLst/>
                <a:gdLst>
                  <a:gd name="T0" fmla="*/ 444 w 444"/>
                  <a:gd name="T1" fmla="*/ 307 h 307"/>
                  <a:gd name="T2" fmla="*/ 0 w 444"/>
                  <a:gd name="T3" fmla="*/ 307 h 307"/>
                  <a:gd name="T4" fmla="*/ 0 w 444"/>
                  <a:gd name="T5" fmla="*/ 286 h 307"/>
                  <a:gd name="T6" fmla="*/ 423 w 444"/>
                  <a:gd name="T7" fmla="*/ 286 h 307"/>
                  <a:gd name="T8" fmla="*/ 423 w 444"/>
                  <a:gd name="T9" fmla="*/ 0 h 307"/>
                  <a:gd name="T10" fmla="*/ 444 w 444"/>
                  <a:gd name="T11" fmla="*/ 0 h 307"/>
                  <a:gd name="T12" fmla="*/ 444 w 444"/>
                  <a:gd name="T13" fmla="*/ 307 h 307"/>
                </a:gdLst>
                <a:ahLst/>
                <a:cxnLst>
                  <a:cxn ang="0">
                    <a:pos x="T0" y="T1"/>
                  </a:cxn>
                  <a:cxn ang="0">
                    <a:pos x="T2" y="T3"/>
                  </a:cxn>
                  <a:cxn ang="0">
                    <a:pos x="T4" y="T5"/>
                  </a:cxn>
                  <a:cxn ang="0">
                    <a:pos x="T6" y="T7"/>
                  </a:cxn>
                  <a:cxn ang="0">
                    <a:pos x="T8" y="T9"/>
                  </a:cxn>
                  <a:cxn ang="0">
                    <a:pos x="T10" y="T11"/>
                  </a:cxn>
                  <a:cxn ang="0">
                    <a:pos x="T12" y="T13"/>
                  </a:cxn>
                </a:cxnLst>
                <a:rect l="0" t="0" r="r" b="b"/>
                <a:pathLst>
                  <a:path w="444" h="307">
                    <a:moveTo>
                      <a:pt x="444" y="307"/>
                    </a:moveTo>
                    <a:lnTo>
                      <a:pt x="0" y="307"/>
                    </a:lnTo>
                    <a:lnTo>
                      <a:pt x="0" y="286"/>
                    </a:lnTo>
                    <a:lnTo>
                      <a:pt x="423" y="286"/>
                    </a:lnTo>
                    <a:lnTo>
                      <a:pt x="423" y="0"/>
                    </a:lnTo>
                    <a:lnTo>
                      <a:pt x="444" y="0"/>
                    </a:lnTo>
                    <a:lnTo>
                      <a:pt x="444" y="30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raphik"/>
                  <a:ea typeface="+mn-ea"/>
                  <a:cs typeface="+mn-cs"/>
                </a:endParaRPr>
              </a:p>
            </p:txBody>
          </p:sp>
          <p:sp>
            <p:nvSpPr>
              <p:cNvPr id="240" name="Freeform 257">
                <a:extLst>
                  <a:ext uri="{FF2B5EF4-FFF2-40B4-BE49-F238E27FC236}">
                    <a16:creationId xmlns:a16="http://schemas.microsoft.com/office/drawing/2014/main" id="{56CB624F-82E7-4C86-8CDA-70E9EC39B702}"/>
                  </a:ext>
                </a:extLst>
              </p:cNvPr>
              <p:cNvSpPr>
                <a:spLocks/>
              </p:cNvSpPr>
              <p:nvPr/>
            </p:nvSpPr>
            <p:spPr bwMode="auto">
              <a:xfrm>
                <a:off x="3773489" y="269875"/>
                <a:ext cx="134938" cy="266700"/>
              </a:xfrm>
              <a:custGeom>
                <a:avLst/>
                <a:gdLst>
                  <a:gd name="T0" fmla="*/ 67 w 134"/>
                  <a:gd name="T1" fmla="*/ 266 h 266"/>
                  <a:gd name="T2" fmla="*/ 0 w 134"/>
                  <a:gd name="T3" fmla="*/ 200 h 266"/>
                  <a:gd name="T4" fmla="*/ 0 w 134"/>
                  <a:gd name="T5" fmla="*/ 0 h 266"/>
                  <a:gd name="T6" fmla="*/ 100 w 134"/>
                  <a:gd name="T7" fmla="*/ 0 h 266"/>
                  <a:gd name="T8" fmla="*/ 100 w 134"/>
                  <a:gd name="T9" fmla="*/ 33 h 266"/>
                  <a:gd name="T10" fmla="*/ 34 w 134"/>
                  <a:gd name="T11" fmla="*/ 33 h 266"/>
                  <a:gd name="T12" fmla="*/ 34 w 134"/>
                  <a:gd name="T13" fmla="*/ 200 h 266"/>
                  <a:gd name="T14" fmla="*/ 67 w 134"/>
                  <a:gd name="T15" fmla="*/ 233 h 266"/>
                  <a:gd name="T16" fmla="*/ 100 w 134"/>
                  <a:gd name="T17" fmla="*/ 200 h 266"/>
                  <a:gd name="T18" fmla="*/ 100 w 134"/>
                  <a:gd name="T19" fmla="*/ 116 h 266"/>
                  <a:gd name="T20" fmla="*/ 134 w 134"/>
                  <a:gd name="T21" fmla="*/ 116 h 266"/>
                  <a:gd name="T22" fmla="*/ 134 w 134"/>
                  <a:gd name="T23" fmla="*/ 200 h 266"/>
                  <a:gd name="T24" fmla="*/ 67 w 134"/>
                  <a:gd name="T25" fmla="*/ 266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4" h="266">
                    <a:moveTo>
                      <a:pt x="67" y="266"/>
                    </a:moveTo>
                    <a:cubicBezTo>
                      <a:pt x="30" y="266"/>
                      <a:pt x="0" y="236"/>
                      <a:pt x="0" y="200"/>
                    </a:cubicBezTo>
                    <a:lnTo>
                      <a:pt x="0" y="0"/>
                    </a:lnTo>
                    <a:lnTo>
                      <a:pt x="100" y="0"/>
                    </a:lnTo>
                    <a:lnTo>
                      <a:pt x="100" y="33"/>
                    </a:lnTo>
                    <a:lnTo>
                      <a:pt x="34" y="33"/>
                    </a:lnTo>
                    <a:lnTo>
                      <a:pt x="34" y="200"/>
                    </a:lnTo>
                    <a:cubicBezTo>
                      <a:pt x="34" y="218"/>
                      <a:pt x="48" y="233"/>
                      <a:pt x="67" y="233"/>
                    </a:cubicBezTo>
                    <a:cubicBezTo>
                      <a:pt x="85" y="233"/>
                      <a:pt x="100" y="218"/>
                      <a:pt x="100" y="200"/>
                    </a:cubicBezTo>
                    <a:lnTo>
                      <a:pt x="100" y="116"/>
                    </a:lnTo>
                    <a:lnTo>
                      <a:pt x="134" y="116"/>
                    </a:lnTo>
                    <a:lnTo>
                      <a:pt x="134" y="200"/>
                    </a:lnTo>
                    <a:cubicBezTo>
                      <a:pt x="134" y="236"/>
                      <a:pt x="104" y="266"/>
                      <a:pt x="67" y="266"/>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raphik"/>
                  <a:ea typeface="+mn-ea"/>
                  <a:cs typeface="+mn-cs"/>
                </a:endParaRPr>
              </a:p>
            </p:txBody>
          </p:sp>
          <p:sp>
            <p:nvSpPr>
              <p:cNvPr id="241" name="Freeform 258">
                <a:extLst>
                  <a:ext uri="{FF2B5EF4-FFF2-40B4-BE49-F238E27FC236}">
                    <a16:creationId xmlns:a16="http://schemas.microsoft.com/office/drawing/2014/main" id="{89809465-0F54-4EB5-8E5A-8DFE958873CB}"/>
                  </a:ext>
                </a:extLst>
              </p:cNvPr>
              <p:cNvSpPr>
                <a:spLocks/>
              </p:cNvSpPr>
              <p:nvPr/>
            </p:nvSpPr>
            <p:spPr bwMode="auto">
              <a:xfrm>
                <a:off x="3873501" y="385763"/>
                <a:ext cx="134938" cy="150813"/>
              </a:xfrm>
              <a:custGeom>
                <a:avLst/>
                <a:gdLst>
                  <a:gd name="T0" fmla="*/ 67 w 134"/>
                  <a:gd name="T1" fmla="*/ 150 h 150"/>
                  <a:gd name="T2" fmla="*/ 0 w 134"/>
                  <a:gd name="T3" fmla="*/ 84 h 150"/>
                  <a:gd name="T4" fmla="*/ 34 w 134"/>
                  <a:gd name="T5" fmla="*/ 84 h 150"/>
                  <a:gd name="T6" fmla="*/ 67 w 134"/>
                  <a:gd name="T7" fmla="*/ 117 h 150"/>
                  <a:gd name="T8" fmla="*/ 100 w 134"/>
                  <a:gd name="T9" fmla="*/ 84 h 150"/>
                  <a:gd name="T10" fmla="*/ 100 w 134"/>
                  <a:gd name="T11" fmla="*/ 0 h 150"/>
                  <a:gd name="T12" fmla="*/ 134 w 134"/>
                  <a:gd name="T13" fmla="*/ 0 h 150"/>
                  <a:gd name="T14" fmla="*/ 134 w 134"/>
                  <a:gd name="T15" fmla="*/ 84 h 150"/>
                  <a:gd name="T16" fmla="*/ 67 w 134"/>
                  <a:gd name="T17" fmla="*/ 15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4" h="150">
                    <a:moveTo>
                      <a:pt x="67" y="150"/>
                    </a:moveTo>
                    <a:cubicBezTo>
                      <a:pt x="30" y="150"/>
                      <a:pt x="0" y="120"/>
                      <a:pt x="0" y="84"/>
                    </a:cubicBezTo>
                    <a:lnTo>
                      <a:pt x="34" y="84"/>
                    </a:lnTo>
                    <a:cubicBezTo>
                      <a:pt x="34" y="102"/>
                      <a:pt x="48" y="117"/>
                      <a:pt x="67" y="117"/>
                    </a:cubicBezTo>
                    <a:cubicBezTo>
                      <a:pt x="85" y="117"/>
                      <a:pt x="100" y="102"/>
                      <a:pt x="100" y="84"/>
                    </a:cubicBezTo>
                    <a:lnTo>
                      <a:pt x="100" y="0"/>
                    </a:lnTo>
                    <a:lnTo>
                      <a:pt x="134" y="0"/>
                    </a:lnTo>
                    <a:lnTo>
                      <a:pt x="134" y="84"/>
                    </a:lnTo>
                    <a:cubicBezTo>
                      <a:pt x="134" y="120"/>
                      <a:pt x="104" y="150"/>
                      <a:pt x="67" y="15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raphik"/>
                  <a:ea typeface="+mn-ea"/>
                  <a:cs typeface="+mn-cs"/>
                </a:endParaRPr>
              </a:p>
            </p:txBody>
          </p:sp>
          <p:sp>
            <p:nvSpPr>
              <p:cNvPr id="242" name="Freeform 259">
                <a:extLst>
                  <a:ext uri="{FF2B5EF4-FFF2-40B4-BE49-F238E27FC236}">
                    <a16:creationId xmlns:a16="http://schemas.microsoft.com/office/drawing/2014/main" id="{B1B1F535-977F-401F-BC84-8B1F8DF6F7EF}"/>
                  </a:ext>
                </a:extLst>
              </p:cNvPr>
              <p:cNvSpPr>
                <a:spLocks/>
              </p:cNvSpPr>
              <p:nvPr/>
            </p:nvSpPr>
            <p:spPr bwMode="auto">
              <a:xfrm>
                <a:off x="3975101" y="385763"/>
                <a:ext cx="134938" cy="150813"/>
              </a:xfrm>
              <a:custGeom>
                <a:avLst/>
                <a:gdLst>
                  <a:gd name="T0" fmla="*/ 67 w 134"/>
                  <a:gd name="T1" fmla="*/ 150 h 150"/>
                  <a:gd name="T2" fmla="*/ 0 w 134"/>
                  <a:gd name="T3" fmla="*/ 84 h 150"/>
                  <a:gd name="T4" fmla="*/ 34 w 134"/>
                  <a:gd name="T5" fmla="*/ 84 h 150"/>
                  <a:gd name="T6" fmla="*/ 67 w 134"/>
                  <a:gd name="T7" fmla="*/ 117 h 150"/>
                  <a:gd name="T8" fmla="*/ 100 w 134"/>
                  <a:gd name="T9" fmla="*/ 84 h 150"/>
                  <a:gd name="T10" fmla="*/ 100 w 134"/>
                  <a:gd name="T11" fmla="*/ 0 h 150"/>
                  <a:gd name="T12" fmla="*/ 134 w 134"/>
                  <a:gd name="T13" fmla="*/ 0 h 150"/>
                  <a:gd name="T14" fmla="*/ 134 w 134"/>
                  <a:gd name="T15" fmla="*/ 84 h 150"/>
                  <a:gd name="T16" fmla="*/ 67 w 134"/>
                  <a:gd name="T17" fmla="*/ 15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4" h="150">
                    <a:moveTo>
                      <a:pt x="67" y="150"/>
                    </a:moveTo>
                    <a:cubicBezTo>
                      <a:pt x="30" y="150"/>
                      <a:pt x="0" y="120"/>
                      <a:pt x="0" y="84"/>
                    </a:cubicBezTo>
                    <a:lnTo>
                      <a:pt x="34" y="84"/>
                    </a:lnTo>
                    <a:cubicBezTo>
                      <a:pt x="34" y="102"/>
                      <a:pt x="48" y="117"/>
                      <a:pt x="67" y="117"/>
                    </a:cubicBezTo>
                    <a:cubicBezTo>
                      <a:pt x="85" y="117"/>
                      <a:pt x="100" y="102"/>
                      <a:pt x="100" y="84"/>
                    </a:cubicBezTo>
                    <a:lnTo>
                      <a:pt x="100" y="0"/>
                    </a:lnTo>
                    <a:lnTo>
                      <a:pt x="134" y="0"/>
                    </a:lnTo>
                    <a:lnTo>
                      <a:pt x="134" y="84"/>
                    </a:lnTo>
                    <a:cubicBezTo>
                      <a:pt x="134" y="120"/>
                      <a:pt x="104" y="150"/>
                      <a:pt x="67" y="15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raphik"/>
                  <a:ea typeface="+mn-ea"/>
                  <a:cs typeface="+mn-cs"/>
                </a:endParaRPr>
              </a:p>
            </p:txBody>
          </p:sp>
          <p:sp>
            <p:nvSpPr>
              <p:cNvPr id="243" name="Freeform 260">
                <a:extLst>
                  <a:ext uri="{FF2B5EF4-FFF2-40B4-BE49-F238E27FC236}">
                    <a16:creationId xmlns:a16="http://schemas.microsoft.com/office/drawing/2014/main" id="{EA3F53B4-E7FF-46E7-99DE-5015B102F45E}"/>
                  </a:ext>
                </a:extLst>
              </p:cNvPr>
              <p:cNvSpPr>
                <a:spLocks/>
              </p:cNvSpPr>
              <p:nvPr/>
            </p:nvSpPr>
            <p:spPr bwMode="auto">
              <a:xfrm>
                <a:off x="3975101" y="385763"/>
                <a:ext cx="134938" cy="150813"/>
              </a:xfrm>
              <a:custGeom>
                <a:avLst/>
                <a:gdLst>
                  <a:gd name="T0" fmla="*/ 67 w 134"/>
                  <a:gd name="T1" fmla="*/ 150 h 150"/>
                  <a:gd name="T2" fmla="*/ 0 w 134"/>
                  <a:gd name="T3" fmla="*/ 84 h 150"/>
                  <a:gd name="T4" fmla="*/ 34 w 134"/>
                  <a:gd name="T5" fmla="*/ 84 h 150"/>
                  <a:gd name="T6" fmla="*/ 67 w 134"/>
                  <a:gd name="T7" fmla="*/ 117 h 150"/>
                  <a:gd name="T8" fmla="*/ 100 w 134"/>
                  <a:gd name="T9" fmla="*/ 84 h 150"/>
                  <a:gd name="T10" fmla="*/ 100 w 134"/>
                  <a:gd name="T11" fmla="*/ 0 h 150"/>
                  <a:gd name="T12" fmla="*/ 134 w 134"/>
                  <a:gd name="T13" fmla="*/ 0 h 150"/>
                  <a:gd name="T14" fmla="*/ 134 w 134"/>
                  <a:gd name="T15" fmla="*/ 84 h 150"/>
                  <a:gd name="T16" fmla="*/ 67 w 134"/>
                  <a:gd name="T17" fmla="*/ 15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4" h="150">
                    <a:moveTo>
                      <a:pt x="67" y="150"/>
                    </a:moveTo>
                    <a:cubicBezTo>
                      <a:pt x="30" y="150"/>
                      <a:pt x="0" y="120"/>
                      <a:pt x="0" y="84"/>
                    </a:cubicBezTo>
                    <a:lnTo>
                      <a:pt x="34" y="84"/>
                    </a:lnTo>
                    <a:cubicBezTo>
                      <a:pt x="34" y="102"/>
                      <a:pt x="48" y="117"/>
                      <a:pt x="67" y="117"/>
                    </a:cubicBezTo>
                    <a:cubicBezTo>
                      <a:pt x="85" y="117"/>
                      <a:pt x="100" y="102"/>
                      <a:pt x="100" y="84"/>
                    </a:cubicBezTo>
                    <a:lnTo>
                      <a:pt x="100" y="0"/>
                    </a:lnTo>
                    <a:lnTo>
                      <a:pt x="134" y="0"/>
                    </a:lnTo>
                    <a:lnTo>
                      <a:pt x="134" y="84"/>
                    </a:lnTo>
                    <a:cubicBezTo>
                      <a:pt x="134" y="120"/>
                      <a:pt x="104" y="150"/>
                      <a:pt x="67" y="15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raphik"/>
                  <a:ea typeface="+mn-ea"/>
                  <a:cs typeface="+mn-cs"/>
                </a:endParaRPr>
              </a:p>
            </p:txBody>
          </p:sp>
          <p:sp>
            <p:nvSpPr>
              <p:cNvPr id="244" name="Freeform 261">
                <a:extLst>
                  <a:ext uri="{FF2B5EF4-FFF2-40B4-BE49-F238E27FC236}">
                    <a16:creationId xmlns:a16="http://schemas.microsoft.com/office/drawing/2014/main" id="{7709C88B-1F1B-459E-A9AC-89D232E63023}"/>
                  </a:ext>
                </a:extLst>
              </p:cNvPr>
              <p:cNvSpPr>
                <a:spLocks/>
              </p:cNvSpPr>
              <p:nvPr/>
            </p:nvSpPr>
            <p:spPr bwMode="auto">
              <a:xfrm>
                <a:off x="4075114" y="385763"/>
                <a:ext cx="134938" cy="150813"/>
              </a:xfrm>
              <a:custGeom>
                <a:avLst/>
                <a:gdLst>
                  <a:gd name="T0" fmla="*/ 67 w 134"/>
                  <a:gd name="T1" fmla="*/ 150 h 150"/>
                  <a:gd name="T2" fmla="*/ 0 w 134"/>
                  <a:gd name="T3" fmla="*/ 84 h 150"/>
                  <a:gd name="T4" fmla="*/ 34 w 134"/>
                  <a:gd name="T5" fmla="*/ 84 h 150"/>
                  <a:gd name="T6" fmla="*/ 67 w 134"/>
                  <a:gd name="T7" fmla="*/ 117 h 150"/>
                  <a:gd name="T8" fmla="*/ 100 w 134"/>
                  <a:gd name="T9" fmla="*/ 84 h 150"/>
                  <a:gd name="T10" fmla="*/ 100 w 134"/>
                  <a:gd name="T11" fmla="*/ 0 h 150"/>
                  <a:gd name="T12" fmla="*/ 134 w 134"/>
                  <a:gd name="T13" fmla="*/ 0 h 150"/>
                  <a:gd name="T14" fmla="*/ 134 w 134"/>
                  <a:gd name="T15" fmla="*/ 84 h 150"/>
                  <a:gd name="T16" fmla="*/ 67 w 134"/>
                  <a:gd name="T17" fmla="*/ 15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4" h="150">
                    <a:moveTo>
                      <a:pt x="67" y="150"/>
                    </a:moveTo>
                    <a:cubicBezTo>
                      <a:pt x="30" y="150"/>
                      <a:pt x="0" y="120"/>
                      <a:pt x="0" y="84"/>
                    </a:cubicBezTo>
                    <a:lnTo>
                      <a:pt x="34" y="84"/>
                    </a:lnTo>
                    <a:cubicBezTo>
                      <a:pt x="34" y="102"/>
                      <a:pt x="48" y="117"/>
                      <a:pt x="67" y="117"/>
                    </a:cubicBezTo>
                    <a:cubicBezTo>
                      <a:pt x="85" y="117"/>
                      <a:pt x="100" y="102"/>
                      <a:pt x="100" y="84"/>
                    </a:cubicBezTo>
                    <a:lnTo>
                      <a:pt x="100" y="0"/>
                    </a:lnTo>
                    <a:lnTo>
                      <a:pt x="134" y="0"/>
                    </a:lnTo>
                    <a:lnTo>
                      <a:pt x="134" y="84"/>
                    </a:lnTo>
                    <a:cubicBezTo>
                      <a:pt x="134" y="120"/>
                      <a:pt x="104" y="150"/>
                      <a:pt x="67" y="15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raphik"/>
                  <a:ea typeface="+mn-ea"/>
                  <a:cs typeface="+mn-cs"/>
                </a:endParaRPr>
              </a:p>
            </p:txBody>
          </p:sp>
          <p:sp>
            <p:nvSpPr>
              <p:cNvPr id="245" name="Freeform 262">
                <a:extLst>
                  <a:ext uri="{FF2B5EF4-FFF2-40B4-BE49-F238E27FC236}">
                    <a16:creationId xmlns:a16="http://schemas.microsoft.com/office/drawing/2014/main" id="{721BE2B2-80C4-407B-92C1-602E81EBDA82}"/>
                  </a:ext>
                </a:extLst>
              </p:cNvPr>
              <p:cNvSpPr>
                <a:spLocks/>
              </p:cNvSpPr>
              <p:nvPr/>
            </p:nvSpPr>
            <p:spPr bwMode="auto">
              <a:xfrm>
                <a:off x="4075114" y="385763"/>
                <a:ext cx="134938" cy="150813"/>
              </a:xfrm>
              <a:custGeom>
                <a:avLst/>
                <a:gdLst>
                  <a:gd name="T0" fmla="*/ 67 w 134"/>
                  <a:gd name="T1" fmla="*/ 150 h 150"/>
                  <a:gd name="T2" fmla="*/ 0 w 134"/>
                  <a:gd name="T3" fmla="*/ 84 h 150"/>
                  <a:gd name="T4" fmla="*/ 34 w 134"/>
                  <a:gd name="T5" fmla="*/ 84 h 150"/>
                  <a:gd name="T6" fmla="*/ 67 w 134"/>
                  <a:gd name="T7" fmla="*/ 117 h 150"/>
                  <a:gd name="T8" fmla="*/ 100 w 134"/>
                  <a:gd name="T9" fmla="*/ 84 h 150"/>
                  <a:gd name="T10" fmla="*/ 100 w 134"/>
                  <a:gd name="T11" fmla="*/ 0 h 150"/>
                  <a:gd name="T12" fmla="*/ 134 w 134"/>
                  <a:gd name="T13" fmla="*/ 0 h 150"/>
                  <a:gd name="T14" fmla="*/ 134 w 134"/>
                  <a:gd name="T15" fmla="*/ 84 h 150"/>
                  <a:gd name="T16" fmla="*/ 67 w 134"/>
                  <a:gd name="T17" fmla="*/ 15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4" h="150">
                    <a:moveTo>
                      <a:pt x="67" y="150"/>
                    </a:moveTo>
                    <a:cubicBezTo>
                      <a:pt x="30" y="150"/>
                      <a:pt x="0" y="120"/>
                      <a:pt x="0" y="84"/>
                    </a:cubicBezTo>
                    <a:lnTo>
                      <a:pt x="34" y="84"/>
                    </a:lnTo>
                    <a:cubicBezTo>
                      <a:pt x="34" y="102"/>
                      <a:pt x="48" y="117"/>
                      <a:pt x="67" y="117"/>
                    </a:cubicBezTo>
                    <a:cubicBezTo>
                      <a:pt x="85" y="117"/>
                      <a:pt x="100" y="102"/>
                      <a:pt x="100" y="84"/>
                    </a:cubicBezTo>
                    <a:lnTo>
                      <a:pt x="100" y="0"/>
                    </a:lnTo>
                    <a:lnTo>
                      <a:pt x="134" y="0"/>
                    </a:lnTo>
                    <a:lnTo>
                      <a:pt x="134" y="84"/>
                    </a:lnTo>
                    <a:cubicBezTo>
                      <a:pt x="134" y="120"/>
                      <a:pt x="104" y="150"/>
                      <a:pt x="67" y="15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raphik"/>
                  <a:ea typeface="+mn-ea"/>
                  <a:cs typeface="+mn-cs"/>
                </a:endParaRPr>
              </a:p>
            </p:txBody>
          </p:sp>
          <p:sp>
            <p:nvSpPr>
              <p:cNvPr id="246" name="Freeform 263">
                <a:extLst>
                  <a:ext uri="{FF2B5EF4-FFF2-40B4-BE49-F238E27FC236}">
                    <a16:creationId xmlns:a16="http://schemas.microsoft.com/office/drawing/2014/main" id="{D100CBC0-1E21-4666-BAC7-D282E7A0FFAA}"/>
                  </a:ext>
                </a:extLst>
              </p:cNvPr>
              <p:cNvSpPr>
                <a:spLocks/>
              </p:cNvSpPr>
              <p:nvPr/>
            </p:nvSpPr>
            <p:spPr bwMode="auto">
              <a:xfrm>
                <a:off x="4176714" y="385763"/>
                <a:ext cx="134938" cy="150813"/>
              </a:xfrm>
              <a:custGeom>
                <a:avLst/>
                <a:gdLst>
                  <a:gd name="T0" fmla="*/ 67 w 134"/>
                  <a:gd name="T1" fmla="*/ 150 h 150"/>
                  <a:gd name="T2" fmla="*/ 0 w 134"/>
                  <a:gd name="T3" fmla="*/ 84 h 150"/>
                  <a:gd name="T4" fmla="*/ 34 w 134"/>
                  <a:gd name="T5" fmla="*/ 84 h 150"/>
                  <a:gd name="T6" fmla="*/ 67 w 134"/>
                  <a:gd name="T7" fmla="*/ 117 h 150"/>
                  <a:gd name="T8" fmla="*/ 100 w 134"/>
                  <a:gd name="T9" fmla="*/ 84 h 150"/>
                  <a:gd name="T10" fmla="*/ 100 w 134"/>
                  <a:gd name="T11" fmla="*/ 0 h 150"/>
                  <a:gd name="T12" fmla="*/ 134 w 134"/>
                  <a:gd name="T13" fmla="*/ 0 h 150"/>
                  <a:gd name="T14" fmla="*/ 134 w 134"/>
                  <a:gd name="T15" fmla="*/ 84 h 150"/>
                  <a:gd name="T16" fmla="*/ 67 w 134"/>
                  <a:gd name="T17" fmla="*/ 15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4" h="150">
                    <a:moveTo>
                      <a:pt x="67" y="150"/>
                    </a:moveTo>
                    <a:cubicBezTo>
                      <a:pt x="30" y="150"/>
                      <a:pt x="0" y="120"/>
                      <a:pt x="0" y="84"/>
                    </a:cubicBezTo>
                    <a:lnTo>
                      <a:pt x="34" y="84"/>
                    </a:lnTo>
                    <a:cubicBezTo>
                      <a:pt x="34" y="102"/>
                      <a:pt x="48" y="117"/>
                      <a:pt x="67" y="117"/>
                    </a:cubicBezTo>
                    <a:cubicBezTo>
                      <a:pt x="85" y="117"/>
                      <a:pt x="100" y="102"/>
                      <a:pt x="100" y="84"/>
                    </a:cubicBezTo>
                    <a:lnTo>
                      <a:pt x="100" y="0"/>
                    </a:lnTo>
                    <a:lnTo>
                      <a:pt x="134" y="0"/>
                    </a:lnTo>
                    <a:lnTo>
                      <a:pt x="134" y="84"/>
                    </a:lnTo>
                    <a:cubicBezTo>
                      <a:pt x="134" y="120"/>
                      <a:pt x="104" y="150"/>
                      <a:pt x="67" y="15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raphik"/>
                  <a:ea typeface="+mn-ea"/>
                  <a:cs typeface="+mn-cs"/>
                </a:endParaRPr>
              </a:p>
            </p:txBody>
          </p:sp>
          <p:sp>
            <p:nvSpPr>
              <p:cNvPr id="247" name="Freeform 264">
                <a:extLst>
                  <a:ext uri="{FF2B5EF4-FFF2-40B4-BE49-F238E27FC236}">
                    <a16:creationId xmlns:a16="http://schemas.microsoft.com/office/drawing/2014/main" id="{431EA725-2E0E-4E74-8EC5-F17875DC4589}"/>
                  </a:ext>
                </a:extLst>
              </p:cNvPr>
              <p:cNvSpPr>
                <a:spLocks/>
              </p:cNvSpPr>
              <p:nvPr/>
            </p:nvSpPr>
            <p:spPr bwMode="auto">
              <a:xfrm>
                <a:off x="4176714" y="385763"/>
                <a:ext cx="134938" cy="150813"/>
              </a:xfrm>
              <a:custGeom>
                <a:avLst/>
                <a:gdLst>
                  <a:gd name="T0" fmla="*/ 67 w 134"/>
                  <a:gd name="T1" fmla="*/ 150 h 150"/>
                  <a:gd name="T2" fmla="*/ 0 w 134"/>
                  <a:gd name="T3" fmla="*/ 84 h 150"/>
                  <a:gd name="T4" fmla="*/ 34 w 134"/>
                  <a:gd name="T5" fmla="*/ 84 h 150"/>
                  <a:gd name="T6" fmla="*/ 67 w 134"/>
                  <a:gd name="T7" fmla="*/ 117 h 150"/>
                  <a:gd name="T8" fmla="*/ 100 w 134"/>
                  <a:gd name="T9" fmla="*/ 84 h 150"/>
                  <a:gd name="T10" fmla="*/ 100 w 134"/>
                  <a:gd name="T11" fmla="*/ 0 h 150"/>
                  <a:gd name="T12" fmla="*/ 134 w 134"/>
                  <a:gd name="T13" fmla="*/ 0 h 150"/>
                  <a:gd name="T14" fmla="*/ 134 w 134"/>
                  <a:gd name="T15" fmla="*/ 84 h 150"/>
                  <a:gd name="T16" fmla="*/ 67 w 134"/>
                  <a:gd name="T17" fmla="*/ 15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4" h="150">
                    <a:moveTo>
                      <a:pt x="67" y="150"/>
                    </a:moveTo>
                    <a:cubicBezTo>
                      <a:pt x="30" y="150"/>
                      <a:pt x="0" y="120"/>
                      <a:pt x="0" y="84"/>
                    </a:cubicBezTo>
                    <a:lnTo>
                      <a:pt x="34" y="84"/>
                    </a:lnTo>
                    <a:cubicBezTo>
                      <a:pt x="34" y="102"/>
                      <a:pt x="48" y="117"/>
                      <a:pt x="67" y="117"/>
                    </a:cubicBezTo>
                    <a:cubicBezTo>
                      <a:pt x="85" y="117"/>
                      <a:pt x="100" y="102"/>
                      <a:pt x="100" y="84"/>
                    </a:cubicBezTo>
                    <a:lnTo>
                      <a:pt x="100" y="0"/>
                    </a:lnTo>
                    <a:lnTo>
                      <a:pt x="134" y="0"/>
                    </a:lnTo>
                    <a:lnTo>
                      <a:pt x="134" y="84"/>
                    </a:lnTo>
                    <a:cubicBezTo>
                      <a:pt x="134" y="120"/>
                      <a:pt x="104" y="150"/>
                      <a:pt x="67" y="15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raphik"/>
                  <a:ea typeface="+mn-ea"/>
                  <a:cs typeface="+mn-cs"/>
                </a:endParaRPr>
              </a:p>
            </p:txBody>
          </p:sp>
          <p:sp>
            <p:nvSpPr>
              <p:cNvPr id="248" name="Freeform 265">
                <a:extLst>
                  <a:ext uri="{FF2B5EF4-FFF2-40B4-BE49-F238E27FC236}">
                    <a16:creationId xmlns:a16="http://schemas.microsoft.com/office/drawing/2014/main" id="{C1FF15D3-7504-4460-AA56-7C44BB8B1CC8}"/>
                  </a:ext>
                </a:extLst>
              </p:cNvPr>
              <p:cNvSpPr>
                <a:spLocks/>
              </p:cNvSpPr>
              <p:nvPr/>
            </p:nvSpPr>
            <p:spPr bwMode="auto">
              <a:xfrm>
                <a:off x="4276726" y="385763"/>
                <a:ext cx="134938" cy="150813"/>
              </a:xfrm>
              <a:custGeom>
                <a:avLst/>
                <a:gdLst>
                  <a:gd name="T0" fmla="*/ 67 w 134"/>
                  <a:gd name="T1" fmla="*/ 150 h 150"/>
                  <a:gd name="T2" fmla="*/ 0 w 134"/>
                  <a:gd name="T3" fmla="*/ 84 h 150"/>
                  <a:gd name="T4" fmla="*/ 34 w 134"/>
                  <a:gd name="T5" fmla="*/ 84 h 150"/>
                  <a:gd name="T6" fmla="*/ 67 w 134"/>
                  <a:gd name="T7" fmla="*/ 117 h 150"/>
                  <a:gd name="T8" fmla="*/ 100 w 134"/>
                  <a:gd name="T9" fmla="*/ 84 h 150"/>
                  <a:gd name="T10" fmla="*/ 100 w 134"/>
                  <a:gd name="T11" fmla="*/ 0 h 150"/>
                  <a:gd name="T12" fmla="*/ 134 w 134"/>
                  <a:gd name="T13" fmla="*/ 0 h 150"/>
                  <a:gd name="T14" fmla="*/ 134 w 134"/>
                  <a:gd name="T15" fmla="*/ 84 h 150"/>
                  <a:gd name="T16" fmla="*/ 67 w 134"/>
                  <a:gd name="T17" fmla="*/ 15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4" h="150">
                    <a:moveTo>
                      <a:pt x="67" y="150"/>
                    </a:moveTo>
                    <a:cubicBezTo>
                      <a:pt x="30" y="150"/>
                      <a:pt x="0" y="120"/>
                      <a:pt x="0" y="84"/>
                    </a:cubicBezTo>
                    <a:lnTo>
                      <a:pt x="34" y="84"/>
                    </a:lnTo>
                    <a:cubicBezTo>
                      <a:pt x="34" y="102"/>
                      <a:pt x="48" y="117"/>
                      <a:pt x="67" y="117"/>
                    </a:cubicBezTo>
                    <a:cubicBezTo>
                      <a:pt x="85" y="117"/>
                      <a:pt x="100" y="102"/>
                      <a:pt x="100" y="84"/>
                    </a:cubicBezTo>
                    <a:lnTo>
                      <a:pt x="100" y="0"/>
                    </a:lnTo>
                    <a:lnTo>
                      <a:pt x="134" y="0"/>
                    </a:lnTo>
                    <a:lnTo>
                      <a:pt x="134" y="84"/>
                    </a:lnTo>
                    <a:cubicBezTo>
                      <a:pt x="134" y="120"/>
                      <a:pt x="104" y="150"/>
                      <a:pt x="67" y="15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raphik"/>
                  <a:ea typeface="+mn-ea"/>
                  <a:cs typeface="+mn-cs"/>
                </a:endParaRPr>
              </a:p>
            </p:txBody>
          </p:sp>
          <p:sp>
            <p:nvSpPr>
              <p:cNvPr id="249" name="Freeform 266">
                <a:extLst>
                  <a:ext uri="{FF2B5EF4-FFF2-40B4-BE49-F238E27FC236}">
                    <a16:creationId xmlns:a16="http://schemas.microsoft.com/office/drawing/2014/main" id="{F631F0E6-6050-4122-B076-E7477DC26F1D}"/>
                  </a:ext>
                </a:extLst>
              </p:cNvPr>
              <p:cNvSpPr>
                <a:spLocks/>
              </p:cNvSpPr>
              <p:nvPr/>
            </p:nvSpPr>
            <p:spPr bwMode="auto">
              <a:xfrm>
                <a:off x="4276726" y="385763"/>
                <a:ext cx="134938" cy="150813"/>
              </a:xfrm>
              <a:custGeom>
                <a:avLst/>
                <a:gdLst>
                  <a:gd name="T0" fmla="*/ 67 w 134"/>
                  <a:gd name="T1" fmla="*/ 150 h 150"/>
                  <a:gd name="T2" fmla="*/ 0 w 134"/>
                  <a:gd name="T3" fmla="*/ 84 h 150"/>
                  <a:gd name="T4" fmla="*/ 34 w 134"/>
                  <a:gd name="T5" fmla="*/ 84 h 150"/>
                  <a:gd name="T6" fmla="*/ 67 w 134"/>
                  <a:gd name="T7" fmla="*/ 117 h 150"/>
                  <a:gd name="T8" fmla="*/ 100 w 134"/>
                  <a:gd name="T9" fmla="*/ 84 h 150"/>
                  <a:gd name="T10" fmla="*/ 100 w 134"/>
                  <a:gd name="T11" fmla="*/ 0 h 150"/>
                  <a:gd name="T12" fmla="*/ 134 w 134"/>
                  <a:gd name="T13" fmla="*/ 0 h 150"/>
                  <a:gd name="T14" fmla="*/ 134 w 134"/>
                  <a:gd name="T15" fmla="*/ 84 h 150"/>
                  <a:gd name="T16" fmla="*/ 67 w 134"/>
                  <a:gd name="T17" fmla="*/ 15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4" h="150">
                    <a:moveTo>
                      <a:pt x="67" y="150"/>
                    </a:moveTo>
                    <a:cubicBezTo>
                      <a:pt x="30" y="150"/>
                      <a:pt x="0" y="120"/>
                      <a:pt x="0" y="84"/>
                    </a:cubicBezTo>
                    <a:lnTo>
                      <a:pt x="34" y="84"/>
                    </a:lnTo>
                    <a:cubicBezTo>
                      <a:pt x="34" y="102"/>
                      <a:pt x="48" y="117"/>
                      <a:pt x="67" y="117"/>
                    </a:cubicBezTo>
                    <a:cubicBezTo>
                      <a:pt x="85" y="117"/>
                      <a:pt x="100" y="102"/>
                      <a:pt x="100" y="84"/>
                    </a:cubicBezTo>
                    <a:lnTo>
                      <a:pt x="100" y="0"/>
                    </a:lnTo>
                    <a:lnTo>
                      <a:pt x="134" y="0"/>
                    </a:lnTo>
                    <a:lnTo>
                      <a:pt x="134" y="84"/>
                    </a:lnTo>
                    <a:cubicBezTo>
                      <a:pt x="134" y="120"/>
                      <a:pt x="104" y="150"/>
                      <a:pt x="67" y="15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raphik"/>
                  <a:ea typeface="+mn-ea"/>
                  <a:cs typeface="+mn-cs"/>
                </a:endParaRPr>
              </a:p>
            </p:txBody>
          </p:sp>
          <p:sp>
            <p:nvSpPr>
              <p:cNvPr id="250" name="Freeform 267">
                <a:extLst>
                  <a:ext uri="{FF2B5EF4-FFF2-40B4-BE49-F238E27FC236}">
                    <a16:creationId xmlns:a16="http://schemas.microsoft.com/office/drawing/2014/main" id="{62E86020-D5C0-4436-A194-4D1BCF7E0FF8}"/>
                  </a:ext>
                </a:extLst>
              </p:cNvPr>
              <p:cNvSpPr>
                <a:spLocks/>
              </p:cNvSpPr>
              <p:nvPr/>
            </p:nvSpPr>
            <p:spPr bwMode="auto">
              <a:xfrm>
                <a:off x="4378326" y="385763"/>
                <a:ext cx="134938" cy="150813"/>
              </a:xfrm>
              <a:custGeom>
                <a:avLst/>
                <a:gdLst>
                  <a:gd name="T0" fmla="*/ 67 w 134"/>
                  <a:gd name="T1" fmla="*/ 150 h 150"/>
                  <a:gd name="T2" fmla="*/ 0 w 134"/>
                  <a:gd name="T3" fmla="*/ 84 h 150"/>
                  <a:gd name="T4" fmla="*/ 34 w 134"/>
                  <a:gd name="T5" fmla="*/ 84 h 150"/>
                  <a:gd name="T6" fmla="*/ 67 w 134"/>
                  <a:gd name="T7" fmla="*/ 117 h 150"/>
                  <a:gd name="T8" fmla="*/ 100 w 134"/>
                  <a:gd name="T9" fmla="*/ 84 h 150"/>
                  <a:gd name="T10" fmla="*/ 100 w 134"/>
                  <a:gd name="T11" fmla="*/ 0 h 150"/>
                  <a:gd name="T12" fmla="*/ 134 w 134"/>
                  <a:gd name="T13" fmla="*/ 0 h 150"/>
                  <a:gd name="T14" fmla="*/ 134 w 134"/>
                  <a:gd name="T15" fmla="*/ 84 h 150"/>
                  <a:gd name="T16" fmla="*/ 67 w 134"/>
                  <a:gd name="T17" fmla="*/ 15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4" h="150">
                    <a:moveTo>
                      <a:pt x="67" y="150"/>
                    </a:moveTo>
                    <a:cubicBezTo>
                      <a:pt x="30" y="150"/>
                      <a:pt x="0" y="120"/>
                      <a:pt x="0" y="84"/>
                    </a:cubicBezTo>
                    <a:lnTo>
                      <a:pt x="34" y="84"/>
                    </a:lnTo>
                    <a:cubicBezTo>
                      <a:pt x="34" y="102"/>
                      <a:pt x="48" y="117"/>
                      <a:pt x="67" y="117"/>
                    </a:cubicBezTo>
                    <a:cubicBezTo>
                      <a:pt x="85" y="117"/>
                      <a:pt x="100" y="102"/>
                      <a:pt x="100" y="84"/>
                    </a:cubicBezTo>
                    <a:lnTo>
                      <a:pt x="100" y="0"/>
                    </a:lnTo>
                    <a:lnTo>
                      <a:pt x="134" y="0"/>
                    </a:lnTo>
                    <a:lnTo>
                      <a:pt x="134" y="84"/>
                    </a:lnTo>
                    <a:cubicBezTo>
                      <a:pt x="134" y="120"/>
                      <a:pt x="104" y="150"/>
                      <a:pt x="67" y="15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raphik"/>
                  <a:ea typeface="+mn-ea"/>
                  <a:cs typeface="+mn-cs"/>
                </a:endParaRPr>
              </a:p>
            </p:txBody>
          </p:sp>
          <p:sp>
            <p:nvSpPr>
              <p:cNvPr id="251" name="Freeform 268">
                <a:extLst>
                  <a:ext uri="{FF2B5EF4-FFF2-40B4-BE49-F238E27FC236}">
                    <a16:creationId xmlns:a16="http://schemas.microsoft.com/office/drawing/2014/main" id="{56D72E04-795C-42BE-BE7C-4B1F49CA4FC9}"/>
                  </a:ext>
                </a:extLst>
              </p:cNvPr>
              <p:cNvSpPr>
                <a:spLocks/>
              </p:cNvSpPr>
              <p:nvPr/>
            </p:nvSpPr>
            <p:spPr bwMode="auto">
              <a:xfrm>
                <a:off x="4378326" y="385763"/>
                <a:ext cx="134938" cy="150813"/>
              </a:xfrm>
              <a:custGeom>
                <a:avLst/>
                <a:gdLst>
                  <a:gd name="T0" fmla="*/ 67 w 134"/>
                  <a:gd name="T1" fmla="*/ 150 h 150"/>
                  <a:gd name="T2" fmla="*/ 0 w 134"/>
                  <a:gd name="T3" fmla="*/ 84 h 150"/>
                  <a:gd name="T4" fmla="*/ 34 w 134"/>
                  <a:gd name="T5" fmla="*/ 84 h 150"/>
                  <a:gd name="T6" fmla="*/ 67 w 134"/>
                  <a:gd name="T7" fmla="*/ 117 h 150"/>
                  <a:gd name="T8" fmla="*/ 100 w 134"/>
                  <a:gd name="T9" fmla="*/ 84 h 150"/>
                  <a:gd name="T10" fmla="*/ 100 w 134"/>
                  <a:gd name="T11" fmla="*/ 0 h 150"/>
                  <a:gd name="T12" fmla="*/ 134 w 134"/>
                  <a:gd name="T13" fmla="*/ 0 h 150"/>
                  <a:gd name="T14" fmla="*/ 134 w 134"/>
                  <a:gd name="T15" fmla="*/ 84 h 150"/>
                  <a:gd name="T16" fmla="*/ 67 w 134"/>
                  <a:gd name="T17" fmla="*/ 15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4" h="150">
                    <a:moveTo>
                      <a:pt x="67" y="150"/>
                    </a:moveTo>
                    <a:cubicBezTo>
                      <a:pt x="30" y="150"/>
                      <a:pt x="0" y="120"/>
                      <a:pt x="0" y="84"/>
                    </a:cubicBezTo>
                    <a:lnTo>
                      <a:pt x="34" y="84"/>
                    </a:lnTo>
                    <a:cubicBezTo>
                      <a:pt x="34" y="102"/>
                      <a:pt x="48" y="117"/>
                      <a:pt x="67" y="117"/>
                    </a:cubicBezTo>
                    <a:cubicBezTo>
                      <a:pt x="85" y="117"/>
                      <a:pt x="100" y="102"/>
                      <a:pt x="100" y="84"/>
                    </a:cubicBezTo>
                    <a:lnTo>
                      <a:pt x="100" y="0"/>
                    </a:lnTo>
                    <a:lnTo>
                      <a:pt x="134" y="0"/>
                    </a:lnTo>
                    <a:lnTo>
                      <a:pt x="134" y="84"/>
                    </a:lnTo>
                    <a:cubicBezTo>
                      <a:pt x="134" y="120"/>
                      <a:pt x="104" y="150"/>
                      <a:pt x="67" y="15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raphik"/>
                  <a:ea typeface="+mn-ea"/>
                  <a:cs typeface="+mn-cs"/>
                </a:endParaRPr>
              </a:p>
            </p:txBody>
          </p:sp>
          <p:sp>
            <p:nvSpPr>
              <p:cNvPr id="252" name="Freeform 269">
                <a:extLst>
                  <a:ext uri="{FF2B5EF4-FFF2-40B4-BE49-F238E27FC236}">
                    <a16:creationId xmlns:a16="http://schemas.microsoft.com/office/drawing/2014/main" id="{5465E5F6-8BEF-48C4-9AFA-0943AA2C589B}"/>
                  </a:ext>
                </a:extLst>
              </p:cNvPr>
              <p:cNvSpPr>
                <a:spLocks/>
              </p:cNvSpPr>
              <p:nvPr/>
            </p:nvSpPr>
            <p:spPr bwMode="auto">
              <a:xfrm>
                <a:off x="4478339" y="385763"/>
                <a:ext cx="134938" cy="150813"/>
              </a:xfrm>
              <a:custGeom>
                <a:avLst/>
                <a:gdLst>
                  <a:gd name="T0" fmla="*/ 67 w 134"/>
                  <a:gd name="T1" fmla="*/ 150 h 150"/>
                  <a:gd name="T2" fmla="*/ 0 w 134"/>
                  <a:gd name="T3" fmla="*/ 84 h 150"/>
                  <a:gd name="T4" fmla="*/ 34 w 134"/>
                  <a:gd name="T5" fmla="*/ 84 h 150"/>
                  <a:gd name="T6" fmla="*/ 67 w 134"/>
                  <a:gd name="T7" fmla="*/ 117 h 150"/>
                  <a:gd name="T8" fmla="*/ 100 w 134"/>
                  <a:gd name="T9" fmla="*/ 84 h 150"/>
                  <a:gd name="T10" fmla="*/ 100 w 134"/>
                  <a:gd name="T11" fmla="*/ 0 h 150"/>
                  <a:gd name="T12" fmla="*/ 134 w 134"/>
                  <a:gd name="T13" fmla="*/ 0 h 150"/>
                  <a:gd name="T14" fmla="*/ 134 w 134"/>
                  <a:gd name="T15" fmla="*/ 84 h 150"/>
                  <a:gd name="T16" fmla="*/ 67 w 134"/>
                  <a:gd name="T17" fmla="*/ 15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4" h="150">
                    <a:moveTo>
                      <a:pt x="67" y="150"/>
                    </a:moveTo>
                    <a:cubicBezTo>
                      <a:pt x="30" y="150"/>
                      <a:pt x="0" y="120"/>
                      <a:pt x="0" y="84"/>
                    </a:cubicBezTo>
                    <a:lnTo>
                      <a:pt x="34" y="84"/>
                    </a:lnTo>
                    <a:cubicBezTo>
                      <a:pt x="34" y="102"/>
                      <a:pt x="48" y="117"/>
                      <a:pt x="67" y="117"/>
                    </a:cubicBezTo>
                    <a:cubicBezTo>
                      <a:pt x="85" y="117"/>
                      <a:pt x="100" y="102"/>
                      <a:pt x="100" y="84"/>
                    </a:cubicBezTo>
                    <a:lnTo>
                      <a:pt x="100" y="0"/>
                    </a:lnTo>
                    <a:lnTo>
                      <a:pt x="134" y="0"/>
                    </a:lnTo>
                    <a:lnTo>
                      <a:pt x="134" y="84"/>
                    </a:lnTo>
                    <a:cubicBezTo>
                      <a:pt x="134" y="120"/>
                      <a:pt x="104" y="150"/>
                      <a:pt x="67" y="15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raphik"/>
                  <a:ea typeface="+mn-ea"/>
                  <a:cs typeface="+mn-cs"/>
                </a:endParaRPr>
              </a:p>
            </p:txBody>
          </p:sp>
          <p:sp>
            <p:nvSpPr>
              <p:cNvPr id="253" name="Freeform 270">
                <a:extLst>
                  <a:ext uri="{FF2B5EF4-FFF2-40B4-BE49-F238E27FC236}">
                    <a16:creationId xmlns:a16="http://schemas.microsoft.com/office/drawing/2014/main" id="{4D1E60C9-CCD5-4570-9B49-5393C2D431CF}"/>
                  </a:ext>
                </a:extLst>
              </p:cNvPr>
              <p:cNvSpPr>
                <a:spLocks/>
              </p:cNvSpPr>
              <p:nvPr/>
            </p:nvSpPr>
            <p:spPr bwMode="auto">
              <a:xfrm>
                <a:off x="4478339" y="385763"/>
                <a:ext cx="134938" cy="150813"/>
              </a:xfrm>
              <a:custGeom>
                <a:avLst/>
                <a:gdLst>
                  <a:gd name="T0" fmla="*/ 67 w 134"/>
                  <a:gd name="T1" fmla="*/ 150 h 150"/>
                  <a:gd name="T2" fmla="*/ 0 w 134"/>
                  <a:gd name="T3" fmla="*/ 84 h 150"/>
                  <a:gd name="T4" fmla="*/ 34 w 134"/>
                  <a:gd name="T5" fmla="*/ 84 h 150"/>
                  <a:gd name="T6" fmla="*/ 67 w 134"/>
                  <a:gd name="T7" fmla="*/ 117 h 150"/>
                  <a:gd name="T8" fmla="*/ 100 w 134"/>
                  <a:gd name="T9" fmla="*/ 84 h 150"/>
                  <a:gd name="T10" fmla="*/ 100 w 134"/>
                  <a:gd name="T11" fmla="*/ 0 h 150"/>
                  <a:gd name="T12" fmla="*/ 134 w 134"/>
                  <a:gd name="T13" fmla="*/ 0 h 150"/>
                  <a:gd name="T14" fmla="*/ 134 w 134"/>
                  <a:gd name="T15" fmla="*/ 84 h 150"/>
                  <a:gd name="T16" fmla="*/ 67 w 134"/>
                  <a:gd name="T17" fmla="*/ 15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4" h="150">
                    <a:moveTo>
                      <a:pt x="67" y="150"/>
                    </a:moveTo>
                    <a:cubicBezTo>
                      <a:pt x="30" y="150"/>
                      <a:pt x="0" y="120"/>
                      <a:pt x="0" y="84"/>
                    </a:cubicBezTo>
                    <a:lnTo>
                      <a:pt x="34" y="84"/>
                    </a:lnTo>
                    <a:cubicBezTo>
                      <a:pt x="34" y="102"/>
                      <a:pt x="48" y="117"/>
                      <a:pt x="67" y="117"/>
                    </a:cubicBezTo>
                    <a:cubicBezTo>
                      <a:pt x="85" y="117"/>
                      <a:pt x="100" y="102"/>
                      <a:pt x="100" y="84"/>
                    </a:cubicBezTo>
                    <a:lnTo>
                      <a:pt x="100" y="0"/>
                    </a:lnTo>
                    <a:lnTo>
                      <a:pt x="134" y="0"/>
                    </a:lnTo>
                    <a:lnTo>
                      <a:pt x="134" y="84"/>
                    </a:lnTo>
                    <a:cubicBezTo>
                      <a:pt x="134" y="120"/>
                      <a:pt x="104" y="150"/>
                      <a:pt x="67" y="15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raphik"/>
                  <a:ea typeface="+mn-ea"/>
                  <a:cs typeface="+mn-cs"/>
                </a:endParaRPr>
              </a:p>
            </p:txBody>
          </p:sp>
          <p:sp>
            <p:nvSpPr>
              <p:cNvPr id="254" name="Freeform 271">
                <a:extLst>
                  <a:ext uri="{FF2B5EF4-FFF2-40B4-BE49-F238E27FC236}">
                    <a16:creationId xmlns:a16="http://schemas.microsoft.com/office/drawing/2014/main" id="{07B6D7E5-E908-4973-AFAD-B9AB6D111B6E}"/>
                  </a:ext>
                </a:extLst>
              </p:cNvPr>
              <p:cNvSpPr>
                <a:spLocks/>
              </p:cNvSpPr>
              <p:nvPr/>
            </p:nvSpPr>
            <p:spPr bwMode="auto">
              <a:xfrm>
                <a:off x="4579939" y="385763"/>
                <a:ext cx="134938" cy="150813"/>
              </a:xfrm>
              <a:custGeom>
                <a:avLst/>
                <a:gdLst>
                  <a:gd name="T0" fmla="*/ 67 w 134"/>
                  <a:gd name="T1" fmla="*/ 150 h 150"/>
                  <a:gd name="T2" fmla="*/ 0 w 134"/>
                  <a:gd name="T3" fmla="*/ 84 h 150"/>
                  <a:gd name="T4" fmla="*/ 34 w 134"/>
                  <a:gd name="T5" fmla="*/ 84 h 150"/>
                  <a:gd name="T6" fmla="*/ 67 w 134"/>
                  <a:gd name="T7" fmla="*/ 117 h 150"/>
                  <a:gd name="T8" fmla="*/ 100 w 134"/>
                  <a:gd name="T9" fmla="*/ 84 h 150"/>
                  <a:gd name="T10" fmla="*/ 100 w 134"/>
                  <a:gd name="T11" fmla="*/ 0 h 150"/>
                  <a:gd name="T12" fmla="*/ 134 w 134"/>
                  <a:gd name="T13" fmla="*/ 0 h 150"/>
                  <a:gd name="T14" fmla="*/ 134 w 134"/>
                  <a:gd name="T15" fmla="*/ 84 h 150"/>
                  <a:gd name="T16" fmla="*/ 67 w 134"/>
                  <a:gd name="T17" fmla="*/ 15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4" h="150">
                    <a:moveTo>
                      <a:pt x="67" y="150"/>
                    </a:moveTo>
                    <a:cubicBezTo>
                      <a:pt x="30" y="150"/>
                      <a:pt x="0" y="120"/>
                      <a:pt x="0" y="84"/>
                    </a:cubicBezTo>
                    <a:lnTo>
                      <a:pt x="34" y="84"/>
                    </a:lnTo>
                    <a:cubicBezTo>
                      <a:pt x="34" y="102"/>
                      <a:pt x="48" y="117"/>
                      <a:pt x="67" y="117"/>
                    </a:cubicBezTo>
                    <a:cubicBezTo>
                      <a:pt x="85" y="117"/>
                      <a:pt x="100" y="102"/>
                      <a:pt x="100" y="84"/>
                    </a:cubicBezTo>
                    <a:lnTo>
                      <a:pt x="100" y="0"/>
                    </a:lnTo>
                    <a:lnTo>
                      <a:pt x="134" y="0"/>
                    </a:lnTo>
                    <a:lnTo>
                      <a:pt x="134" y="84"/>
                    </a:lnTo>
                    <a:cubicBezTo>
                      <a:pt x="134" y="120"/>
                      <a:pt x="104" y="150"/>
                      <a:pt x="67" y="15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raphik"/>
                  <a:ea typeface="+mn-ea"/>
                  <a:cs typeface="+mn-cs"/>
                </a:endParaRPr>
              </a:p>
            </p:txBody>
          </p:sp>
          <p:sp>
            <p:nvSpPr>
              <p:cNvPr id="255" name="Freeform 272">
                <a:extLst>
                  <a:ext uri="{FF2B5EF4-FFF2-40B4-BE49-F238E27FC236}">
                    <a16:creationId xmlns:a16="http://schemas.microsoft.com/office/drawing/2014/main" id="{FA375A41-320B-4F6D-9570-15EDC78F95AE}"/>
                  </a:ext>
                </a:extLst>
              </p:cNvPr>
              <p:cNvSpPr>
                <a:spLocks/>
              </p:cNvSpPr>
              <p:nvPr/>
            </p:nvSpPr>
            <p:spPr bwMode="auto">
              <a:xfrm>
                <a:off x="4579939" y="385763"/>
                <a:ext cx="134938" cy="150813"/>
              </a:xfrm>
              <a:custGeom>
                <a:avLst/>
                <a:gdLst>
                  <a:gd name="T0" fmla="*/ 67 w 134"/>
                  <a:gd name="T1" fmla="*/ 150 h 150"/>
                  <a:gd name="T2" fmla="*/ 0 w 134"/>
                  <a:gd name="T3" fmla="*/ 84 h 150"/>
                  <a:gd name="T4" fmla="*/ 34 w 134"/>
                  <a:gd name="T5" fmla="*/ 84 h 150"/>
                  <a:gd name="T6" fmla="*/ 67 w 134"/>
                  <a:gd name="T7" fmla="*/ 117 h 150"/>
                  <a:gd name="T8" fmla="*/ 100 w 134"/>
                  <a:gd name="T9" fmla="*/ 84 h 150"/>
                  <a:gd name="T10" fmla="*/ 100 w 134"/>
                  <a:gd name="T11" fmla="*/ 0 h 150"/>
                  <a:gd name="T12" fmla="*/ 134 w 134"/>
                  <a:gd name="T13" fmla="*/ 0 h 150"/>
                  <a:gd name="T14" fmla="*/ 134 w 134"/>
                  <a:gd name="T15" fmla="*/ 84 h 150"/>
                  <a:gd name="T16" fmla="*/ 67 w 134"/>
                  <a:gd name="T17" fmla="*/ 15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4" h="150">
                    <a:moveTo>
                      <a:pt x="67" y="150"/>
                    </a:moveTo>
                    <a:cubicBezTo>
                      <a:pt x="30" y="150"/>
                      <a:pt x="0" y="120"/>
                      <a:pt x="0" y="84"/>
                    </a:cubicBezTo>
                    <a:lnTo>
                      <a:pt x="34" y="84"/>
                    </a:lnTo>
                    <a:cubicBezTo>
                      <a:pt x="34" y="102"/>
                      <a:pt x="48" y="117"/>
                      <a:pt x="67" y="117"/>
                    </a:cubicBezTo>
                    <a:cubicBezTo>
                      <a:pt x="85" y="117"/>
                      <a:pt x="100" y="102"/>
                      <a:pt x="100" y="84"/>
                    </a:cubicBezTo>
                    <a:lnTo>
                      <a:pt x="100" y="0"/>
                    </a:lnTo>
                    <a:lnTo>
                      <a:pt x="134" y="0"/>
                    </a:lnTo>
                    <a:lnTo>
                      <a:pt x="134" y="84"/>
                    </a:lnTo>
                    <a:cubicBezTo>
                      <a:pt x="134" y="120"/>
                      <a:pt x="104" y="150"/>
                      <a:pt x="67" y="15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raphik"/>
                  <a:ea typeface="+mn-ea"/>
                  <a:cs typeface="+mn-cs"/>
                </a:endParaRPr>
              </a:p>
            </p:txBody>
          </p:sp>
          <p:sp>
            <p:nvSpPr>
              <p:cNvPr id="256" name="Freeform 273">
                <a:extLst>
                  <a:ext uri="{FF2B5EF4-FFF2-40B4-BE49-F238E27FC236}">
                    <a16:creationId xmlns:a16="http://schemas.microsoft.com/office/drawing/2014/main" id="{BC004796-04AC-4794-823D-E81733C2C5F3}"/>
                  </a:ext>
                </a:extLst>
              </p:cNvPr>
              <p:cNvSpPr>
                <a:spLocks/>
              </p:cNvSpPr>
              <p:nvPr/>
            </p:nvSpPr>
            <p:spPr bwMode="auto">
              <a:xfrm>
                <a:off x="4427539" y="638175"/>
                <a:ext cx="236538" cy="352425"/>
              </a:xfrm>
              <a:custGeom>
                <a:avLst/>
                <a:gdLst>
                  <a:gd name="T0" fmla="*/ 149 w 149"/>
                  <a:gd name="T1" fmla="*/ 222 h 222"/>
                  <a:gd name="T2" fmla="*/ 127 w 149"/>
                  <a:gd name="T3" fmla="*/ 222 h 222"/>
                  <a:gd name="T4" fmla="*/ 127 w 149"/>
                  <a:gd name="T5" fmla="*/ 22 h 222"/>
                  <a:gd name="T6" fmla="*/ 22 w 149"/>
                  <a:gd name="T7" fmla="*/ 22 h 222"/>
                  <a:gd name="T8" fmla="*/ 22 w 149"/>
                  <a:gd name="T9" fmla="*/ 222 h 222"/>
                  <a:gd name="T10" fmla="*/ 0 w 149"/>
                  <a:gd name="T11" fmla="*/ 222 h 222"/>
                  <a:gd name="T12" fmla="*/ 0 w 149"/>
                  <a:gd name="T13" fmla="*/ 0 h 222"/>
                  <a:gd name="T14" fmla="*/ 149 w 149"/>
                  <a:gd name="T15" fmla="*/ 0 h 222"/>
                  <a:gd name="T16" fmla="*/ 149 w 149"/>
                  <a:gd name="T17" fmla="*/ 222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9" h="222">
                    <a:moveTo>
                      <a:pt x="149" y="222"/>
                    </a:moveTo>
                    <a:lnTo>
                      <a:pt x="127" y="222"/>
                    </a:lnTo>
                    <a:lnTo>
                      <a:pt x="127" y="22"/>
                    </a:lnTo>
                    <a:lnTo>
                      <a:pt x="22" y="22"/>
                    </a:lnTo>
                    <a:lnTo>
                      <a:pt x="22" y="222"/>
                    </a:lnTo>
                    <a:lnTo>
                      <a:pt x="0" y="222"/>
                    </a:lnTo>
                    <a:lnTo>
                      <a:pt x="0" y="0"/>
                    </a:lnTo>
                    <a:lnTo>
                      <a:pt x="149" y="0"/>
                    </a:lnTo>
                    <a:lnTo>
                      <a:pt x="149" y="22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raphik"/>
                  <a:ea typeface="+mn-ea"/>
                  <a:cs typeface="+mn-cs"/>
                </a:endParaRPr>
              </a:p>
            </p:txBody>
          </p:sp>
          <p:sp>
            <p:nvSpPr>
              <p:cNvPr id="257" name="Rectangle 274">
                <a:extLst>
                  <a:ext uri="{FF2B5EF4-FFF2-40B4-BE49-F238E27FC236}">
                    <a16:creationId xmlns:a16="http://schemas.microsoft.com/office/drawing/2014/main" id="{CB60E15D-B332-412E-BF1A-6E4AEF88000A}"/>
                  </a:ext>
                </a:extLst>
              </p:cNvPr>
              <p:cNvSpPr>
                <a:spLocks noChangeArrowheads="1"/>
              </p:cNvSpPr>
              <p:nvPr/>
            </p:nvSpPr>
            <p:spPr bwMode="auto">
              <a:xfrm>
                <a:off x="4125914" y="655638"/>
                <a:ext cx="34925" cy="23495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raphik"/>
                  <a:ea typeface="+mn-ea"/>
                  <a:cs typeface="+mn-cs"/>
                </a:endParaRPr>
              </a:p>
            </p:txBody>
          </p:sp>
          <p:sp>
            <p:nvSpPr>
              <p:cNvPr id="258" name="Rectangle 275">
                <a:extLst>
                  <a:ext uri="{FF2B5EF4-FFF2-40B4-BE49-F238E27FC236}">
                    <a16:creationId xmlns:a16="http://schemas.microsoft.com/office/drawing/2014/main" id="{CF1F98A1-9B48-411E-8C91-3C3C21E321F0}"/>
                  </a:ext>
                </a:extLst>
              </p:cNvPr>
              <p:cNvSpPr>
                <a:spLocks noChangeArrowheads="1"/>
              </p:cNvSpPr>
              <p:nvPr/>
            </p:nvSpPr>
            <p:spPr bwMode="auto">
              <a:xfrm>
                <a:off x="4445001" y="806450"/>
                <a:ext cx="50800" cy="3333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raphik"/>
                  <a:ea typeface="+mn-ea"/>
                  <a:cs typeface="+mn-cs"/>
                </a:endParaRPr>
              </a:p>
            </p:txBody>
          </p:sp>
          <p:sp>
            <p:nvSpPr>
              <p:cNvPr id="259" name="Freeform 276">
                <a:extLst>
                  <a:ext uri="{FF2B5EF4-FFF2-40B4-BE49-F238E27FC236}">
                    <a16:creationId xmlns:a16="http://schemas.microsoft.com/office/drawing/2014/main" id="{A7A6CA87-8B78-4676-8FA6-FEFB6B0CAF64}"/>
                  </a:ext>
                </a:extLst>
              </p:cNvPr>
              <p:cNvSpPr>
                <a:spLocks/>
              </p:cNvSpPr>
              <p:nvPr/>
            </p:nvSpPr>
            <p:spPr bwMode="auto">
              <a:xfrm>
                <a:off x="3992564" y="638175"/>
                <a:ext cx="334963" cy="269875"/>
              </a:xfrm>
              <a:custGeom>
                <a:avLst/>
                <a:gdLst>
                  <a:gd name="T0" fmla="*/ 211 w 211"/>
                  <a:gd name="T1" fmla="*/ 170 h 170"/>
                  <a:gd name="T2" fmla="*/ 63 w 211"/>
                  <a:gd name="T3" fmla="*/ 170 h 170"/>
                  <a:gd name="T4" fmla="*/ 63 w 211"/>
                  <a:gd name="T5" fmla="*/ 149 h 170"/>
                  <a:gd name="T6" fmla="*/ 190 w 211"/>
                  <a:gd name="T7" fmla="*/ 149 h 170"/>
                  <a:gd name="T8" fmla="*/ 190 w 211"/>
                  <a:gd name="T9" fmla="*/ 22 h 170"/>
                  <a:gd name="T10" fmla="*/ 0 w 211"/>
                  <a:gd name="T11" fmla="*/ 22 h 170"/>
                  <a:gd name="T12" fmla="*/ 0 w 211"/>
                  <a:gd name="T13" fmla="*/ 0 h 170"/>
                  <a:gd name="T14" fmla="*/ 211 w 211"/>
                  <a:gd name="T15" fmla="*/ 0 h 170"/>
                  <a:gd name="T16" fmla="*/ 211 w 211"/>
                  <a:gd name="T17" fmla="*/ 17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 h="170">
                    <a:moveTo>
                      <a:pt x="211" y="170"/>
                    </a:moveTo>
                    <a:lnTo>
                      <a:pt x="63" y="170"/>
                    </a:lnTo>
                    <a:lnTo>
                      <a:pt x="63" y="149"/>
                    </a:lnTo>
                    <a:lnTo>
                      <a:pt x="190" y="149"/>
                    </a:lnTo>
                    <a:lnTo>
                      <a:pt x="190" y="22"/>
                    </a:lnTo>
                    <a:lnTo>
                      <a:pt x="0" y="22"/>
                    </a:lnTo>
                    <a:lnTo>
                      <a:pt x="0" y="0"/>
                    </a:lnTo>
                    <a:lnTo>
                      <a:pt x="211" y="0"/>
                    </a:lnTo>
                    <a:lnTo>
                      <a:pt x="211" y="17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raphik"/>
                  <a:ea typeface="+mn-ea"/>
                  <a:cs typeface="+mn-cs"/>
                </a:endParaRPr>
              </a:p>
            </p:txBody>
          </p:sp>
          <p:sp>
            <p:nvSpPr>
              <p:cNvPr id="266" name="Freeform 283">
                <a:extLst>
                  <a:ext uri="{FF2B5EF4-FFF2-40B4-BE49-F238E27FC236}">
                    <a16:creationId xmlns:a16="http://schemas.microsoft.com/office/drawing/2014/main" id="{681EC882-63AF-41A3-A1AF-7757397C46C0}"/>
                  </a:ext>
                </a:extLst>
              </p:cNvPr>
              <p:cNvSpPr>
                <a:spLocks noEditPoints="1"/>
              </p:cNvSpPr>
              <p:nvPr/>
            </p:nvSpPr>
            <p:spPr bwMode="auto">
              <a:xfrm>
                <a:off x="3908426" y="0"/>
                <a:ext cx="771527" cy="352423"/>
              </a:xfrm>
              <a:custGeom>
                <a:avLst/>
                <a:gdLst>
                  <a:gd name="T0" fmla="*/ 50 w 766"/>
                  <a:gd name="T1" fmla="*/ 33 h 350"/>
                  <a:gd name="T2" fmla="*/ 33 w 766"/>
                  <a:gd name="T3" fmla="*/ 50 h 350"/>
                  <a:gd name="T4" fmla="*/ 33 w 766"/>
                  <a:gd name="T5" fmla="*/ 300 h 350"/>
                  <a:gd name="T6" fmla="*/ 50 w 766"/>
                  <a:gd name="T7" fmla="*/ 317 h 350"/>
                  <a:gd name="T8" fmla="*/ 716 w 766"/>
                  <a:gd name="T9" fmla="*/ 317 h 350"/>
                  <a:gd name="T10" fmla="*/ 733 w 766"/>
                  <a:gd name="T11" fmla="*/ 300 h 350"/>
                  <a:gd name="T12" fmla="*/ 733 w 766"/>
                  <a:gd name="T13" fmla="*/ 50 h 350"/>
                  <a:gd name="T14" fmla="*/ 716 w 766"/>
                  <a:gd name="T15" fmla="*/ 33 h 350"/>
                  <a:gd name="T16" fmla="*/ 50 w 766"/>
                  <a:gd name="T17" fmla="*/ 33 h 350"/>
                  <a:gd name="T18" fmla="*/ 716 w 766"/>
                  <a:gd name="T19" fmla="*/ 350 h 350"/>
                  <a:gd name="T20" fmla="*/ 50 w 766"/>
                  <a:gd name="T21" fmla="*/ 350 h 350"/>
                  <a:gd name="T22" fmla="*/ 0 w 766"/>
                  <a:gd name="T23" fmla="*/ 300 h 350"/>
                  <a:gd name="T24" fmla="*/ 0 w 766"/>
                  <a:gd name="T25" fmla="*/ 50 h 350"/>
                  <a:gd name="T26" fmla="*/ 50 w 766"/>
                  <a:gd name="T27" fmla="*/ 0 h 350"/>
                  <a:gd name="T28" fmla="*/ 716 w 766"/>
                  <a:gd name="T29" fmla="*/ 0 h 350"/>
                  <a:gd name="T30" fmla="*/ 766 w 766"/>
                  <a:gd name="T31" fmla="*/ 50 h 350"/>
                  <a:gd name="T32" fmla="*/ 766 w 766"/>
                  <a:gd name="T33" fmla="*/ 300 h 350"/>
                  <a:gd name="T34" fmla="*/ 716 w 766"/>
                  <a:gd name="T35" fmla="*/ 350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66" h="350">
                    <a:moveTo>
                      <a:pt x="50" y="33"/>
                    </a:moveTo>
                    <a:cubicBezTo>
                      <a:pt x="40" y="33"/>
                      <a:pt x="33" y="41"/>
                      <a:pt x="33" y="50"/>
                    </a:cubicBezTo>
                    <a:lnTo>
                      <a:pt x="33" y="300"/>
                    </a:lnTo>
                    <a:cubicBezTo>
                      <a:pt x="33" y="309"/>
                      <a:pt x="40" y="317"/>
                      <a:pt x="50" y="317"/>
                    </a:cubicBezTo>
                    <a:lnTo>
                      <a:pt x="716" y="317"/>
                    </a:lnTo>
                    <a:cubicBezTo>
                      <a:pt x="725" y="317"/>
                      <a:pt x="733" y="309"/>
                      <a:pt x="733" y="300"/>
                    </a:cubicBezTo>
                    <a:lnTo>
                      <a:pt x="733" y="50"/>
                    </a:lnTo>
                    <a:cubicBezTo>
                      <a:pt x="733" y="41"/>
                      <a:pt x="725" y="33"/>
                      <a:pt x="716" y="33"/>
                    </a:cubicBezTo>
                    <a:lnTo>
                      <a:pt x="50" y="33"/>
                    </a:lnTo>
                    <a:close/>
                    <a:moveTo>
                      <a:pt x="716" y="350"/>
                    </a:moveTo>
                    <a:lnTo>
                      <a:pt x="50" y="350"/>
                    </a:lnTo>
                    <a:cubicBezTo>
                      <a:pt x="22" y="350"/>
                      <a:pt x="0" y="328"/>
                      <a:pt x="0" y="300"/>
                    </a:cubicBezTo>
                    <a:lnTo>
                      <a:pt x="0" y="50"/>
                    </a:lnTo>
                    <a:cubicBezTo>
                      <a:pt x="0" y="22"/>
                      <a:pt x="22" y="0"/>
                      <a:pt x="50" y="0"/>
                    </a:cubicBezTo>
                    <a:lnTo>
                      <a:pt x="716" y="0"/>
                    </a:lnTo>
                    <a:cubicBezTo>
                      <a:pt x="744" y="0"/>
                      <a:pt x="766" y="22"/>
                      <a:pt x="766" y="50"/>
                    </a:cubicBezTo>
                    <a:lnTo>
                      <a:pt x="766" y="300"/>
                    </a:lnTo>
                    <a:cubicBezTo>
                      <a:pt x="766" y="328"/>
                      <a:pt x="744" y="350"/>
                      <a:pt x="716" y="35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raphik"/>
                  <a:ea typeface="+mn-ea"/>
                  <a:cs typeface="+mn-cs"/>
                </a:endParaRPr>
              </a:p>
            </p:txBody>
          </p:sp>
          <p:sp>
            <p:nvSpPr>
              <p:cNvPr id="267" name="Freeform 284">
                <a:extLst>
                  <a:ext uri="{FF2B5EF4-FFF2-40B4-BE49-F238E27FC236}">
                    <a16:creationId xmlns:a16="http://schemas.microsoft.com/office/drawing/2014/main" id="{D50F18D6-EC3C-45CD-B781-A913DC1E731A}"/>
                  </a:ext>
                </a:extLst>
              </p:cNvPr>
              <p:cNvSpPr>
                <a:spLocks/>
              </p:cNvSpPr>
              <p:nvPr/>
            </p:nvSpPr>
            <p:spPr bwMode="auto">
              <a:xfrm>
                <a:off x="4679951" y="269875"/>
                <a:ext cx="134938" cy="266700"/>
              </a:xfrm>
              <a:custGeom>
                <a:avLst/>
                <a:gdLst>
                  <a:gd name="T0" fmla="*/ 67 w 134"/>
                  <a:gd name="T1" fmla="*/ 266 h 266"/>
                  <a:gd name="T2" fmla="*/ 0 w 134"/>
                  <a:gd name="T3" fmla="*/ 200 h 266"/>
                  <a:gd name="T4" fmla="*/ 34 w 134"/>
                  <a:gd name="T5" fmla="*/ 200 h 266"/>
                  <a:gd name="T6" fmla="*/ 67 w 134"/>
                  <a:gd name="T7" fmla="*/ 233 h 266"/>
                  <a:gd name="T8" fmla="*/ 100 w 134"/>
                  <a:gd name="T9" fmla="*/ 200 h 266"/>
                  <a:gd name="T10" fmla="*/ 100 w 134"/>
                  <a:gd name="T11" fmla="*/ 33 h 266"/>
                  <a:gd name="T12" fmla="*/ 34 w 134"/>
                  <a:gd name="T13" fmla="*/ 33 h 266"/>
                  <a:gd name="T14" fmla="*/ 34 w 134"/>
                  <a:gd name="T15" fmla="*/ 0 h 266"/>
                  <a:gd name="T16" fmla="*/ 134 w 134"/>
                  <a:gd name="T17" fmla="*/ 0 h 266"/>
                  <a:gd name="T18" fmla="*/ 134 w 134"/>
                  <a:gd name="T19" fmla="*/ 200 h 266"/>
                  <a:gd name="T20" fmla="*/ 67 w 134"/>
                  <a:gd name="T21" fmla="*/ 266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4" h="266">
                    <a:moveTo>
                      <a:pt x="67" y="266"/>
                    </a:moveTo>
                    <a:cubicBezTo>
                      <a:pt x="30" y="266"/>
                      <a:pt x="0" y="236"/>
                      <a:pt x="0" y="200"/>
                    </a:cubicBezTo>
                    <a:lnTo>
                      <a:pt x="34" y="200"/>
                    </a:lnTo>
                    <a:cubicBezTo>
                      <a:pt x="34" y="218"/>
                      <a:pt x="48" y="233"/>
                      <a:pt x="67" y="233"/>
                    </a:cubicBezTo>
                    <a:cubicBezTo>
                      <a:pt x="85" y="233"/>
                      <a:pt x="100" y="218"/>
                      <a:pt x="100" y="200"/>
                    </a:cubicBezTo>
                    <a:lnTo>
                      <a:pt x="100" y="33"/>
                    </a:lnTo>
                    <a:lnTo>
                      <a:pt x="34" y="33"/>
                    </a:lnTo>
                    <a:lnTo>
                      <a:pt x="34" y="0"/>
                    </a:lnTo>
                    <a:lnTo>
                      <a:pt x="134" y="0"/>
                    </a:lnTo>
                    <a:lnTo>
                      <a:pt x="134" y="200"/>
                    </a:lnTo>
                    <a:cubicBezTo>
                      <a:pt x="134" y="236"/>
                      <a:pt x="104" y="266"/>
                      <a:pt x="67" y="266"/>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raphik"/>
                  <a:ea typeface="+mn-ea"/>
                  <a:cs typeface="+mn-cs"/>
                </a:endParaRPr>
              </a:p>
            </p:txBody>
          </p:sp>
          <p:sp>
            <p:nvSpPr>
              <p:cNvPr id="268" name="Rectangle 285">
                <a:extLst>
                  <a:ext uri="{FF2B5EF4-FFF2-40B4-BE49-F238E27FC236}">
                    <a16:creationId xmlns:a16="http://schemas.microsoft.com/office/drawing/2014/main" id="{749488A5-4721-4E42-A8BC-9928F57CBDB2}"/>
                  </a:ext>
                </a:extLst>
              </p:cNvPr>
              <p:cNvSpPr>
                <a:spLocks noChangeArrowheads="1"/>
              </p:cNvSpPr>
              <p:nvPr/>
            </p:nvSpPr>
            <p:spPr bwMode="auto">
              <a:xfrm>
                <a:off x="3890964" y="857250"/>
                <a:ext cx="33338" cy="20161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raphik"/>
                  <a:ea typeface="+mn-ea"/>
                  <a:cs typeface="+mn-cs"/>
                </a:endParaRPr>
              </a:p>
            </p:txBody>
          </p:sp>
          <p:sp>
            <p:nvSpPr>
              <p:cNvPr id="269" name="Freeform 286">
                <a:extLst>
                  <a:ext uri="{FF2B5EF4-FFF2-40B4-BE49-F238E27FC236}">
                    <a16:creationId xmlns:a16="http://schemas.microsoft.com/office/drawing/2014/main" id="{0C08D322-03C6-43EC-85FA-7B55255180B9}"/>
                  </a:ext>
                </a:extLst>
              </p:cNvPr>
              <p:cNvSpPr>
                <a:spLocks noEditPoints="1"/>
              </p:cNvSpPr>
              <p:nvPr/>
            </p:nvSpPr>
            <p:spPr bwMode="auto">
              <a:xfrm>
                <a:off x="3757614" y="636588"/>
                <a:ext cx="301625" cy="371475"/>
              </a:xfrm>
              <a:custGeom>
                <a:avLst/>
                <a:gdLst>
                  <a:gd name="T0" fmla="*/ 150 w 300"/>
                  <a:gd name="T1" fmla="*/ 44 h 368"/>
                  <a:gd name="T2" fmla="*/ 33 w 300"/>
                  <a:gd name="T3" fmla="*/ 251 h 368"/>
                  <a:gd name="T4" fmla="*/ 150 w 300"/>
                  <a:gd name="T5" fmla="*/ 335 h 368"/>
                  <a:gd name="T6" fmla="*/ 266 w 300"/>
                  <a:gd name="T7" fmla="*/ 251 h 368"/>
                  <a:gd name="T8" fmla="*/ 150 w 300"/>
                  <a:gd name="T9" fmla="*/ 44 h 368"/>
                  <a:gd name="T10" fmla="*/ 150 w 300"/>
                  <a:gd name="T11" fmla="*/ 368 h 368"/>
                  <a:gd name="T12" fmla="*/ 0 w 300"/>
                  <a:gd name="T13" fmla="*/ 251 h 368"/>
                  <a:gd name="T14" fmla="*/ 137 w 300"/>
                  <a:gd name="T15" fmla="*/ 7 h 368"/>
                  <a:gd name="T16" fmla="*/ 162 w 300"/>
                  <a:gd name="T17" fmla="*/ 7 h 368"/>
                  <a:gd name="T18" fmla="*/ 300 w 300"/>
                  <a:gd name="T19" fmla="*/ 251 h 368"/>
                  <a:gd name="T20" fmla="*/ 150 w 300"/>
                  <a:gd name="T21" fmla="*/ 368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0" h="368">
                    <a:moveTo>
                      <a:pt x="150" y="44"/>
                    </a:moveTo>
                    <a:cubicBezTo>
                      <a:pt x="108" y="97"/>
                      <a:pt x="33" y="202"/>
                      <a:pt x="33" y="251"/>
                    </a:cubicBezTo>
                    <a:cubicBezTo>
                      <a:pt x="33" y="307"/>
                      <a:pt x="72" y="335"/>
                      <a:pt x="150" y="335"/>
                    </a:cubicBezTo>
                    <a:cubicBezTo>
                      <a:pt x="227" y="335"/>
                      <a:pt x="266" y="307"/>
                      <a:pt x="266" y="251"/>
                    </a:cubicBezTo>
                    <a:cubicBezTo>
                      <a:pt x="266" y="202"/>
                      <a:pt x="191" y="97"/>
                      <a:pt x="150" y="44"/>
                    </a:cubicBezTo>
                    <a:moveTo>
                      <a:pt x="150" y="368"/>
                    </a:moveTo>
                    <a:cubicBezTo>
                      <a:pt x="54" y="368"/>
                      <a:pt x="0" y="325"/>
                      <a:pt x="0" y="251"/>
                    </a:cubicBezTo>
                    <a:cubicBezTo>
                      <a:pt x="0" y="174"/>
                      <a:pt x="123" y="24"/>
                      <a:pt x="137" y="7"/>
                    </a:cubicBezTo>
                    <a:cubicBezTo>
                      <a:pt x="143" y="0"/>
                      <a:pt x="156" y="0"/>
                      <a:pt x="162" y="7"/>
                    </a:cubicBezTo>
                    <a:cubicBezTo>
                      <a:pt x="176" y="24"/>
                      <a:pt x="300" y="174"/>
                      <a:pt x="300" y="251"/>
                    </a:cubicBezTo>
                    <a:cubicBezTo>
                      <a:pt x="300" y="325"/>
                      <a:pt x="245" y="368"/>
                      <a:pt x="150" y="368"/>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raphik"/>
                  <a:ea typeface="+mn-ea"/>
                  <a:cs typeface="+mn-cs"/>
                </a:endParaRPr>
              </a:p>
            </p:txBody>
          </p:sp>
          <p:sp>
            <p:nvSpPr>
              <p:cNvPr id="270" name="Rectangle 287">
                <a:extLst>
                  <a:ext uri="{FF2B5EF4-FFF2-40B4-BE49-F238E27FC236}">
                    <a16:creationId xmlns:a16="http://schemas.microsoft.com/office/drawing/2014/main" id="{DFB1D8E1-413D-4C24-BE08-D045F31D87DA}"/>
                  </a:ext>
                </a:extLst>
              </p:cNvPr>
              <p:cNvSpPr>
                <a:spLocks noChangeArrowheads="1"/>
              </p:cNvSpPr>
              <p:nvPr/>
            </p:nvSpPr>
            <p:spPr bwMode="auto">
              <a:xfrm>
                <a:off x="3757614" y="1041400"/>
                <a:ext cx="1073150" cy="3492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raphik"/>
                  <a:ea typeface="+mn-ea"/>
                  <a:cs typeface="+mn-cs"/>
                </a:endParaRPr>
              </a:p>
            </p:txBody>
          </p:sp>
        </p:grpSp>
        <p:sp>
          <p:nvSpPr>
            <p:cNvPr id="271" name="Rechteck 270">
              <a:extLst>
                <a:ext uri="{FF2B5EF4-FFF2-40B4-BE49-F238E27FC236}">
                  <a16:creationId xmlns:a16="http://schemas.microsoft.com/office/drawing/2014/main" id="{9C3A75B2-F310-4651-8621-E94B34250BDE}"/>
                </a:ext>
              </a:extLst>
            </p:cNvPr>
            <p:cNvSpPr/>
            <p:nvPr/>
          </p:nvSpPr>
          <p:spPr>
            <a:xfrm>
              <a:off x="6164012" y="3100211"/>
              <a:ext cx="301625" cy="1077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7500C0"/>
                  </a:solidFill>
                  <a:effectLst/>
                  <a:uLnTx/>
                  <a:uFillTx/>
                  <a:latin typeface="Graphik Black"/>
                  <a:ea typeface="+mn-ea"/>
                  <a:cs typeface="+mn-cs"/>
                </a:rPr>
                <a:t>Store</a:t>
              </a:r>
            </a:p>
          </p:txBody>
        </p:sp>
      </p:grpSp>
      <p:sp>
        <p:nvSpPr>
          <p:cNvPr id="274" name="Ellipse 273">
            <a:extLst>
              <a:ext uri="{FF2B5EF4-FFF2-40B4-BE49-F238E27FC236}">
                <a16:creationId xmlns:a16="http://schemas.microsoft.com/office/drawing/2014/main" id="{7AEBE5D0-D08A-4D54-9653-A0C418968DE8}"/>
              </a:ext>
            </a:extLst>
          </p:cNvPr>
          <p:cNvSpPr/>
          <p:nvPr/>
        </p:nvSpPr>
        <p:spPr>
          <a:xfrm>
            <a:off x="3011394" y="4683151"/>
            <a:ext cx="525362" cy="525362"/>
          </a:xfrm>
          <a:prstGeom prst="ellipse">
            <a:avLst/>
          </a:prstGeom>
          <a:solidFill>
            <a:schemeClr val="bg2">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marR="0" lvl="0" indent="0" algn="ctr" defTabSz="914400" rtl="0" eaLnBrk="1" fontAlgn="auto" latinLnBrk="0" hangingPunct="1">
              <a:lnSpc>
                <a:spcPct val="7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7500C0"/>
                </a:solidFill>
                <a:effectLst/>
                <a:uLnTx/>
                <a:uFillTx/>
                <a:latin typeface="Graphik Black"/>
                <a:ea typeface="+mn-ea"/>
                <a:cs typeface="+mn-cs"/>
              </a:rPr>
              <a:t>Mobile</a:t>
            </a:r>
          </a:p>
        </p:txBody>
      </p:sp>
      <p:grpSp>
        <p:nvGrpSpPr>
          <p:cNvPr id="319" name="Gruppieren 318">
            <a:extLst>
              <a:ext uri="{FF2B5EF4-FFF2-40B4-BE49-F238E27FC236}">
                <a16:creationId xmlns:a16="http://schemas.microsoft.com/office/drawing/2014/main" id="{DBBEEAA0-A919-4C99-A4E4-F5D4D9F251DA}"/>
              </a:ext>
            </a:extLst>
          </p:cNvPr>
          <p:cNvGrpSpPr/>
          <p:nvPr/>
        </p:nvGrpSpPr>
        <p:grpSpPr>
          <a:xfrm>
            <a:off x="3193170" y="4870595"/>
            <a:ext cx="161811" cy="272905"/>
            <a:chOff x="5797551" y="0"/>
            <a:chExt cx="638175" cy="1076325"/>
          </a:xfrm>
          <a:solidFill>
            <a:schemeClr val="accent2"/>
          </a:solidFill>
        </p:grpSpPr>
        <p:sp>
          <p:nvSpPr>
            <p:cNvPr id="320" name="Freeform 84">
              <a:extLst>
                <a:ext uri="{FF2B5EF4-FFF2-40B4-BE49-F238E27FC236}">
                  <a16:creationId xmlns:a16="http://schemas.microsoft.com/office/drawing/2014/main" id="{D529846E-ABF4-44CC-B961-849043743DC0}"/>
                </a:ext>
              </a:extLst>
            </p:cNvPr>
            <p:cNvSpPr>
              <a:spLocks noEditPoints="1"/>
            </p:cNvSpPr>
            <p:nvPr/>
          </p:nvSpPr>
          <p:spPr bwMode="auto">
            <a:xfrm>
              <a:off x="5797551" y="0"/>
              <a:ext cx="638175" cy="1076325"/>
            </a:xfrm>
            <a:custGeom>
              <a:avLst/>
              <a:gdLst>
                <a:gd name="T0" fmla="*/ 100 w 633"/>
                <a:gd name="T1" fmla="*/ 33 h 1067"/>
                <a:gd name="T2" fmla="*/ 33 w 633"/>
                <a:gd name="T3" fmla="*/ 100 h 1067"/>
                <a:gd name="T4" fmla="*/ 33 w 633"/>
                <a:gd name="T5" fmla="*/ 967 h 1067"/>
                <a:gd name="T6" fmla="*/ 100 w 633"/>
                <a:gd name="T7" fmla="*/ 1033 h 1067"/>
                <a:gd name="T8" fmla="*/ 533 w 633"/>
                <a:gd name="T9" fmla="*/ 1033 h 1067"/>
                <a:gd name="T10" fmla="*/ 600 w 633"/>
                <a:gd name="T11" fmla="*/ 967 h 1067"/>
                <a:gd name="T12" fmla="*/ 600 w 633"/>
                <a:gd name="T13" fmla="*/ 100 h 1067"/>
                <a:gd name="T14" fmla="*/ 533 w 633"/>
                <a:gd name="T15" fmla="*/ 33 h 1067"/>
                <a:gd name="T16" fmla="*/ 100 w 633"/>
                <a:gd name="T17" fmla="*/ 33 h 1067"/>
                <a:gd name="T18" fmla="*/ 533 w 633"/>
                <a:gd name="T19" fmla="*/ 1067 h 1067"/>
                <a:gd name="T20" fmla="*/ 100 w 633"/>
                <a:gd name="T21" fmla="*/ 1067 h 1067"/>
                <a:gd name="T22" fmla="*/ 0 w 633"/>
                <a:gd name="T23" fmla="*/ 967 h 1067"/>
                <a:gd name="T24" fmla="*/ 0 w 633"/>
                <a:gd name="T25" fmla="*/ 100 h 1067"/>
                <a:gd name="T26" fmla="*/ 100 w 633"/>
                <a:gd name="T27" fmla="*/ 0 h 1067"/>
                <a:gd name="T28" fmla="*/ 533 w 633"/>
                <a:gd name="T29" fmla="*/ 0 h 1067"/>
                <a:gd name="T30" fmla="*/ 633 w 633"/>
                <a:gd name="T31" fmla="*/ 100 h 1067"/>
                <a:gd name="T32" fmla="*/ 633 w 633"/>
                <a:gd name="T33" fmla="*/ 967 h 1067"/>
                <a:gd name="T34" fmla="*/ 533 w 633"/>
                <a:gd name="T35" fmla="*/ 1067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3" h="1067">
                  <a:moveTo>
                    <a:pt x="100" y="33"/>
                  </a:moveTo>
                  <a:cubicBezTo>
                    <a:pt x="63" y="33"/>
                    <a:pt x="33" y="63"/>
                    <a:pt x="33" y="100"/>
                  </a:cubicBezTo>
                  <a:lnTo>
                    <a:pt x="33" y="967"/>
                  </a:lnTo>
                  <a:cubicBezTo>
                    <a:pt x="33" y="1003"/>
                    <a:pt x="63" y="1033"/>
                    <a:pt x="100" y="1033"/>
                  </a:cubicBezTo>
                  <a:lnTo>
                    <a:pt x="533" y="1033"/>
                  </a:lnTo>
                  <a:cubicBezTo>
                    <a:pt x="570" y="1033"/>
                    <a:pt x="600" y="1003"/>
                    <a:pt x="600" y="967"/>
                  </a:cubicBezTo>
                  <a:lnTo>
                    <a:pt x="600" y="100"/>
                  </a:lnTo>
                  <a:cubicBezTo>
                    <a:pt x="600" y="63"/>
                    <a:pt x="570" y="33"/>
                    <a:pt x="533" y="33"/>
                  </a:cubicBezTo>
                  <a:lnTo>
                    <a:pt x="100" y="33"/>
                  </a:lnTo>
                  <a:close/>
                  <a:moveTo>
                    <a:pt x="533" y="1067"/>
                  </a:moveTo>
                  <a:lnTo>
                    <a:pt x="100" y="1067"/>
                  </a:lnTo>
                  <a:cubicBezTo>
                    <a:pt x="44" y="1067"/>
                    <a:pt x="0" y="1022"/>
                    <a:pt x="0" y="967"/>
                  </a:cubicBezTo>
                  <a:lnTo>
                    <a:pt x="0" y="100"/>
                  </a:lnTo>
                  <a:cubicBezTo>
                    <a:pt x="0" y="45"/>
                    <a:pt x="44" y="0"/>
                    <a:pt x="100" y="0"/>
                  </a:cubicBezTo>
                  <a:lnTo>
                    <a:pt x="533" y="0"/>
                  </a:lnTo>
                  <a:cubicBezTo>
                    <a:pt x="588" y="0"/>
                    <a:pt x="633" y="45"/>
                    <a:pt x="633" y="100"/>
                  </a:cubicBezTo>
                  <a:lnTo>
                    <a:pt x="633" y="967"/>
                  </a:lnTo>
                  <a:cubicBezTo>
                    <a:pt x="633" y="1022"/>
                    <a:pt x="588" y="1067"/>
                    <a:pt x="533" y="1067"/>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raphik"/>
                <a:ea typeface="+mn-ea"/>
                <a:cs typeface="+mn-cs"/>
              </a:endParaRPr>
            </a:p>
          </p:txBody>
        </p:sp>
        <p:sp>
          <p:nvSpPr>
            <p:cNvPr id="321" name="Freeform 85">
              <a:extLst>
                <a:ext uri="{FF2B5EF4-FFF2-40B4-BE49-F238E27FC236}">
                  <a16:creationId xmlns:a16="http://schemas.microsoft.com/office/drawing/2014/main" id="{552A08C6-44F3-45A3-BDF6-28789F8B26F2}"/>
                </a:ext>
              </a:extLst>
            </p:cNvPr>
            <p:cNvSpPr>
              <a:spLocks noEditPoints="1"/>
            </p:cNvSpPr>
            <p:nvPr/>
          </p:nvSpPr>
          <p:spPr bwMode="auto">
            <a:xfrm>
              <a:off x="5864226" y="168275"/>
              <a:ext cx="503238" cy="773113"/>
            </a:xfrm>
            <a:custGeom>
              <a:avLst/>
              <a:gdLst>
                <a:gd name="T0" fmla="*/ 34 w 500"/>
                <a:gd name="T1" fmla="*/ 733 h 766"/>
                <a:gd name="T2" fmla="*/ 467 w 500"/>
                <a:gd name="T3" fmla="*/ 733 h 766"/>
                <a:gd name="T4" fmla="*/ 467 w 500"/>
                <a:gd name="T5" fmla="*/ 33 h 766"/>
                <a:gd name="T6" fmla="*/ 34 w 500"/>
                <a:gd name="T7" fmla="*/ 33 h 766"/>
                <a:gd name="T8" fmla="*/ 34 w 500"/>
                <a:gd name="T9" fmla="*/ 733 h 766"/>
                <a:gd name="T10" fmla="*/ 500 w 500"/>
                <a:gd name="T11" fmla="*/ 766 h 766"/>
                <a:gd name="T12" fmla="*/ 0 w 500"/>
                <a:gd name="T13" fmla="*/ 766 h 766"/>
                <a:gd name="T14" fmla="*/ 0 w 500"/>
                <a:gd name="T15" fmla="*/ 0 h 766"/>
                <a:gd name="T16" fmla="*/ 500 w 500"/>
                <a:gd name="T17" fmla="*/ 0 h 766"/>
                <a:gd name="T18" fmla="*/ 500 w 500"/>
                <a:gd name="T19" fmla="*/ 766 h 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0" h="766">
                  <a:moveTo>
                    <a:pt x="34" y="733"/>
                  </a:moveTo>
                  <a:lnTo>
                    <a:pt x="467" y="733"/>
                  </a:lnTo>
                  <a:lnTo>
                    <a:pt x="467" y="33"/>
                  </a:lnTo>
                  <a:lnTo>
                    <a:pt x="34" y="33"/>
                  </a:lnTo>
                  <a:lnTo>
                    <a:pt x="34" y="733"/>
                  </a:lnTo>
                  <a:close/>
                  <a:moveTo>
                    <a:pt x="500" y="766"/>
                  </a:moveTo>
                  <a:lnTo>
                    <a:pt x="0" y="766"/>
                  </a:lnTo>
                  <a:lnTo>
                    <a:pt x="0" y="0"/>
                  </a:lnTo>
                  <a:lnTo>
                    <a:pt x="500" y="0"/>
                  </a:lnTo>
                  <a:lnTo>
                    <a:pt x="500" y="7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raphik"/>
                <a:ea typeface="+mn-ea"/>
                <a:cs typeface="+mn-cs"/>
              </a:endParaRPr>
            </a:p>
          </p:txBody>
        </p:sp>
        <p:sp>
          <p:nvSpPr>
            <p:cNvPr id="322" name="Rectangle 86">
              <a:extLst>
                <a:ext uri="{FF2B5EF4-FFF2-40B4-BE49-F238E27FC236}">
                  <a16:creationId xmlns:a16="http://schemas.microsoft.com/office/drawing/2014/main" id="{B8467D63-DE9A-4837-A9D0-B85E1A407933}"/>
                </a:ext>
              </a:extLst>
            </p:cNvPr>
            <p:cNvSpPr>
              <a:spLocks noChangeArrowheads="1"/>
            </p:cNvSpPr>
            <p:nvPr/>
          </p:nvSpPr>
          <p:spPr bwMode="auto">
            <a:xfrm>
              <a:off x="6083301" y="974725"/>
              <a:ext cx="66675" cy="3333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raphik"/>
                <a:ea typeface="+mn-ea"/>
                <a:cs typeface="+mn-cs"/>
              </a:endParaRPr>
            </a:p>
          </p:txBody>
        </p:sp>
        <p:sp>
          <p:nvSpPr>
            <p:cNvPr id="323" name="Rectangle 87">
              <a:extLst>
                <a:ext uri="{FF2B5EF4-FFF2-40B4-BE49-F238E27FC236}">
                  <a16:creationId xmlns:a16="http://schemas.microsoft.com/office/drawing/2014/main" id="{0C1602FB-A0D9-4592-8C02-BEF02E0AB315}"/>
                </a:ext>
              </a:extLst>
            </p:cNvPr>
            <p:cNvSpPr>
              <a:spLocks noChangeArrowheads="1"/>
            </p:cNvSpPr>
            <p:nvPr/>
          </p:nvSpPr>
          <p:spPr bwMode="auto">
            <a:xfrm>
              <a:off x="5999164" y="84138"/>
              <a:ext cx="33338" cy="3333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raphik"/>
                <a:ea typeface="+mn-ea"/>
                <a:cs typeface="+mn-cs"/>
              </a:endParaRPr>
            </a:p>
          </p:txBody>
        </p:sp>
        <p:sp>
          <p:nvSpPr>
            <p:cNvPr id="324" name="Rectangle 88">
              <a:extLst>
                <a:ext uri="{FF2B5EF4-FFF2-40B4-BE49-F238E27FC236}">
                  <a16:creationId xmlns:a16="http://schemas.microsoft.com/office/drawing/2014/main" id="{38DEAEAD-DE48-4A22-8DCA-A116F533ABAB}"/>
                </a:ext>
              </a:extLst>
            </p:cNvPr>
            <p:cNvSpPr>
              <a:spLocks noChangeArrowheads="1"/>
            </p:cNvSpPr>
            <p:nvPr/>
          </p:nvSpPr>
          <p:spPr bwMode="auto">
            <a:xfrm>
              <a:off x="6065839" y="84138"/>
              <a:ext cx="168275" cy="3333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raphik"/>
                <a:ea typeface="+mn-ea"/>
                <a:cs typeface="+mn-cs"/>
              </a:endParaRPr>
            </a:p>
          </p:txBody>
        </p:sp>
        <p:sp>
          <p:nvSpPr>
            <p:cNvPr id="325" name="Rectangle 89">
              <a:extLst>
                <a:ext uri="{FF2B5EF4-FFF2-40B4-BE49-F238E27FC236}">
                  <a16:creationId xmlns:a16="http://schemas.microsoft.com/office/drawing/2014/main" id="{F1F304EF-D345-4A29-813E-56FAADA9A330}"/>
                </a:ext>
              </a:extLst>
            </p:cNvPr>
            <p:cNvSpPr>
              <a:spLocks noChangeArrowheads="1"/>
            </p:cNvSpPr>
            <p:nvPr/>
          </p:nvSpPr>
          <p:spPr bwMode="auto">
            <a:xfrm>
              <a:off x="5964239" y="806450"/>
              <a:ext cx="34925" cy="3333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raphik"/>
                <a:ea typeface="+mn-ea"/>
                <a:cs typeface="+mn-cs"/>
              </a:endParaRPr>
            </a:p>
          </p:txBody>
        </p:sp>
        <p:sp>
          <p:nvSpPr>
            <p:cNvPr id="326" name="Rectangle 90">
              <a:extLst>
                <a:ext uri="{FF2B5EF4-FFF2-40B4-BE49-F238E27FC236}">
                  <a16:creationId xmlns:a16="http://schemas.microsoft.com/office/drawing/2014/main" id="{AE21A351-2507-469A-9178-1E19449F04D1}"/>
                </a:ext>
              </a:extLst>
            </p:cNvPr>
            <p:cNvSpPr>
              <a:spLocks noChangeArrowheads="1"/>
            </p:cNvSpPr>
            <p:nvPr/>
          </p:nvSpPr>
          <p:spPr bwMode="auto">
            <a:xfrm>
              <a:off x="6032501" y="806450"/>
              <a:ext cx="33338" cy="3333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raphik"/>
                <a:ea typeface="+mn-ea"/>
                <a:cs typeface="+mn-cs"/>
              </a:endParaRPr>
            </a:p>
          </p:txBody>
        </p:sp>
        <p:sp>
          <p:nvSpPr>
            <p:cNvPr id="327" name="Rectangle 91">
              <a:extLst>
                <a:ext uri="{FF2B5EF4-FFF2-40B4-BE49-F238E27FC236}">
                  <a16:creationId xmlns:a16="http://schemas.microsoft.com/office/drawing/2014/main" id="{77ABCDC4-E903-4ABA-BEC8-81AFDF5F479E}"/>
                </a:ext>
              </a:extLst>
            </p:cNvPr>
            <p:cNvSpPr>
              <a:spLocks noChangeArrowheads="1"/>
            </p:cNvSpPr>
            <p:nvPr/>
          </p:nvSpPr>
          <p:spPr bwMode="auto">
            <a:xfrm>
              <a:off x="6099176" y="806450"/>
              <a:ext cx="33338" cy="3333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raphik"/>
                <a:ea typeface="+mn-ea"/>
                <a:cs typeface="+mn-cs"/>
              </a:endParaRPr>
            </a:p>
          </p:txBody>
        </p:sp>
        <p:sp>
          <p:nvSpPr>
            <p:cNvPr id="328" name="Rectangle 92">
              <a:extLst>
                <a:ext uri="{FF2B5EF4-FFF2-40B4-BE49-F238E27FC236}">
                  <a16:creationId xmlns:a16="http://schemas.microsoft.com/office/drawing/2014/main" id="{516C06EA-3535-413D-9814-48076EF8DFB6}"/>
                </a:ext>
              </a:extLst>
            </p:cNvPr>
            <p:cNvSpPr>
              <a:spLocks noChangeArrowheads="1"/>
            </p:cNvSpPr>
            <p:nvPr/>
          </p:nvSpPr>
          <p:spPr bwMode="auto">
            <a:xfrm>
              <a:off x="6165851" y="806450"/>
              <a:ext cx="34925" cy="3333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raphik"/>
                <a:ea typeface="+mn-ea"/>
                <a:cs typeface="+mn-cs"/>
              </a:endParaRPr>
            </a:p>
          </p:txBody>
        </p:sp>
        <p:sp>
          <p:nvSpPr>
            <p:cNvPr id="329" name="Rectangle 93">
              <a:extLst>
                <a:ext uri="{FF2B5EF4-FFF2-40B4-BE49-F238E27FC236}">
                  <a16:creationId xmlns:a16="http://schemas.microsoft.com/office/drawing/2014/main" id="{64C2527C-7DBA-43CC-A322-DA0CBCC2FF3D}"/>
                </a:ext>
              </a:extLst>
            </p:cNvPr>
            <p:cNvSpPr>
              <a:spLocks noChangeArrowheads="1"/>
            </p:cNvSpPr>
            <p:nvPr/>
          </p:nvSpPr>
          <p:spPr bwMode="auto">
            <a:xfrm>
              <a:off x="6234114" y="806450"/>
              <a:ext cx="33338" cy="3333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raphik"/>
                <a:ea typeface="+mn-ea"/>
                <a:cs typeface="+mn-cs"/>
              </a:endParaRPr>
            </a:p>
          </p:txBody>
        </p:sp>
        <p:sp>
          <p:nvSpPr>
            <p:cNvPr id="330" name="Rectangle 94">
              <a:extLst>
                <a:ext uri="{FF2B5EF4-FFF2-40B4-BE49-F238E27FC236}">
                  <a16:creationId xmlns:a16="http://schemas.microsoft.com/office/drawing/2014/main" id="{C558D297-0B7C-4F50-B0D1-B1802194B3E6}"/>
                </a:ext>
              </a:extLst>
            </p:cNvPr>
            <p:cNvSpPr>
              <a:spLocks noChangeArrowheads="1"/>
            </p:cNvSpPr>
            <p:nvPr/>
          </p:nvSpPr>
          <p:spPr bwMode="auto">
            <a:xfrm>
              <a:off x="5964239" y="269875"/>
              <a:ext cx="34925" cy="3333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raphik"/>
                <a:ea typeface="+mn-ea"/>
                <a:cs typeface="+mn-cs"/>
              </a:endParaRPr>
            </a:p>
          </p:txBody>
        </p:sp>
        <p:sp>
          <p:nvSpPr>
            <p:cNvPr id="331" name="Rectangle 95">
              <a:extLst>
                <a:ext uri="{FF2B5EF4-FFF2-40B4-BE49-F238E27FC236}">
                  <a16:creationId xmlns:a16="http://schemas.microsoft.com/office/drawing/2014/main" id="{CB369FF9-EBE7-4836-8390-C4E05687BCFC}"/>
                </a:ext>
              </a:extLst>
            </p:cNvPr>
            <p:cNvSpPr>
              <a:spLocks noChangeArrowheads="1"/>
            </p:cNvSpPr>
            <p:nvPr/>
          </p:nvSpPr>
          <p:spPr bwMode="auto">
            <a:xfrm>
              <a:off x="6032501" y="269875"/>
              <a:ext cx="33338" cy="3333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raphik"/>
                <a:ea typeface="+mn-ea"/>
                <a:cs typeface="+mn-cs"/>
              </a:endParaRPr>
            </a:p>
          </p:txBody>
        </p:sp>
        <p:sp>
          <p:nvSpPr>
            <p:cNvPr id="332" name="Rectangle 96">
              <a:extLst>
                <a:ext uri="{FF2B5EF4-FFF2-40B4-BE49-F238E27FC236}">
                  <a16:creationId xmlns:a16="http://schemas.microsoft.com/office/drawing/2014/main" id="{D4729BD5-7DCA-4A88-9729-C1A81E9222FB}"/>
                </a:ext>
              </a:extLst>
            </p:cNvPr>
            <p:cNvSpPr>
              <a:spLocks noChangeArrowheads="1"/>
            </p:cNvSpPr>
            <p:nvPr/>
          </p:nvSpPr>
          <p:spPr bwMode="auto">
            <a:xfrm>
              <a:off x="6099176" y="269875"/>
              <a:ext cx="33338" cy="3333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raphik"/>
                <a:ea typeface="+mn-ea"/>
                <a:cs typeface="+mn-cs"/>
              </a:endParaRPr>
            </a:p>
          </p:txBody>
        </p:sp>
        <p:sp>
          <p:nvSpPr>
            <p:cNvPr id="333" name="Rectangle 97">
              <a:extLst>
                <a:ext uri="{FF2B5EF4-FFF2-40B4-BE49-F238E27FC236}">
                  <a16:creationId xmlns:a16="http://schemas.microsoft.com/office/drawing/2014/main" id="{B229F293-B4BD-4387-B004-9AFA7324143C}"/>
                </a:ext>
              </a:extLst>
            </p:cNvPr>
            <p:cNvSpPr>
              <a:spLocks noChangeArrowheads="1"/>
            </p:cNvSpPr>
            <p:nvPr/>
          </p:nvSpPr>
          <p:spPr bwMode="auto">
            <a:xfrm>
              <a:off x="6165851" y="269875"/>
              <a:ext cx="34925" cy="3333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raphik"/>
                <a:ea typeface="+mn-ea"/>
                <a:cs typeface="+mn-cs"/>
              </a:endParaRPr>
            </a:p>
          </p:txBody>
        </p:sp>
        <p:sp>
          <p:nvSpPr>
            <p:cNvPr id="334" name="Rectangle 98">
              <a:extLst>
                <a:ext uri="{FF2B5EF4-FFF2-40B4-BE49-F238E27FC236}">
                  <a16:creationId xmlns:a16="http://schemas.microsoft.com/office/drawing/2014/main" id="{83228A3C-ED12-4549-85B0-4E8667922628}"/>
                </a:ext>
              </a:extLst>
            </p:cNvPr>
            <p:cNvSpPr>
              <a:spLocks noChangeArrowheads="1"/>
            </p:cNvSpPr>
            <p:nvPr/>
          </p:nvSpPr>
          <p:spPr bwMode="auto">
            <a:xfrm>
              <a:off x="6234114" y="269875"/>
              <a:ext cx="33338" cy="3333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raphik"/>
                <a:ea typeface="+mn-ea"/>
                <a:cs typeface="+mn-cs"/>
              </a:endParaRPr>
            </a:p>
          </p:txBody>
        </p:sp>
        <p:sp>
          <p:nvSpPr>
            <p:cNvPr id="335" name="Rectangle 99">
              <a:extLst>
                <a:ext uri="{FF2B5EF4-FFF2-40B4-BE49-F238E27FC236}">
                  <a16:creationId xmlns:a16="http://schemas.microsoft.com/office/drawing/2014/main" id="{8A44C72A-862C-4B02-A720-653E463074BD}"/>
                </a:ext>
              </a:extLst>
            </p:cNvPr>
            <p:cNvSpPr>
              <a:spLocks noChangeArrowheads="1"/>
            </p:cNvSpPr>
            <p:nvPr/>
          </p:nvSpPr>
          <p:spPr bwMode="auto">
            <a:xfrm>
              <a:off x="5964239" y="352425"/>
              <a:ext cx="34925" cy="3333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raphik"/>
                <a:ea typeface="+mn-ea"/>
                <a:cs typeface="+mn-cs"/>
              </a:endParaRPr>
            </a:p>
          </p:txBody>
        </p:sp>
        <p:sp>
          <p:nvSpPr>
            <p:cNvPr id="336" name="Rectangle 100">
              <a:extLst>
                <a:ext uri="{FF2B5EF4-FFF2-40B4-BE49-F238E27FC236}">
                  <a16:creationId xmlns:a16="http://schemas.microsoft.com/office/drawing/2014/main" id="{F280B90E-9B5A-456C-B9E3-ACBC131F7120}"/>
                </a:ext>
              </a:extLst>
            </p:cNvPr>
            <p:cNvSpPr>
              <a:spLocks noChangeArrowheads="1"/>
            </p:cNvSpPr>
            <p:nvPr/>
          </p:nvSpPr>
          <p:spPr bwMode="auto">
            <a:xfrm>
              <a:off x="6032501" y="352425"/>
              <a:ext cx="33338" cy="3333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raphik"/>
                <a:ea typeface="+mn-ea"/>
                <a:cs typeface="+mn-cs"/>
              </a:endParaRPr>
            </a:p>
          </p:txBody>
        </p:sp>
        <p:sp>
          <p:nvSpPr>
            <p:cNvPr id="337" name="Rectangle 101">
              <a:extLst>
                <a:ext uri="{FF2B5EF4-FFF2-40B4-BE49-F238E27FC236}">
                  <a16:creationId xmlns:a16="http://schemas.microsoft.com/office/drawing/2014/main" id="{112B97A9-F0D2-452D-AFB5-48B60D4CDACA}"/>
                </a:ext>
              </a:extLst>
            </p:cNvPr>
            <p:cNvSpPr>
              <a:spLocks noChangeArrowheads="1"/>
            </p:cNvSpPr>
            <p:nvPr/>
          </p:nvSpPr>
          <p:spPr bwMode="auto">
            <a:xfrm>
              <a:off x="6099176" y="352425"/>
              <a:ext cx="33338" cy="3333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raphik"/>
                <a:ea typeface="+mn-ea"/>
                <a:cs typeface="+mn-cs"/>
              </a:endParaRPr>
            </a:p>
          </p:txBody>
        </p:sp>
        <p:sp>
          <p:nvSpPr>
            <p:cNvPr id="338" name="Rectangle 102">
              <a:extLst>
                <a:ext uri="{FF2B5EF4-FFF2-40B4-BE49-F238E27FC236}">
                  <a16:creationId xmlns:a16="http://schemas.microsoft.com/office/drawing/2014/main" id="{0AE3E705-14EA-4A3B-AE68-E0ED67067444}"/>
                </a:ext>
              </a:extLst>
            </p:cNvPr>
            <p:cNvSpPr>
              <a:spLocks noChangeArrowheads="1"/>
            </p:cNvSpPr>
            <p:nvPr/>
          </p:nvSpPr>
          <p:spPr bwMode="auto">
            <a:xfrm>
              <a:off x="6165851" y="352425"/>
              <a:ext cx="34925" cy="3333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raphik"/>
                <a:ea typeface="+mn-ea"/>
                <a:cs typeface="+mn-cs"/>
              </a:endParaRPr>
            </a:p>
          </p:txBody>
        </p:sp>
        <p:sp>
          <p:nvSpPr>
            <p:cNvPr id="339" name="Rectangle 103">
              <a:extLst>
                <a:ext uri="{FF2B5EF4-FFF2-40B4-BE49-F238E27FC236}">
                  <a16:creationId xmlns:a16="http://schemas.microsoft.com/office/drawing/2014/main" id="{369C8819-A3BE-4540-9981-CBFA372140E8}"/>
                </a:ext>
              </a:extLst>
            </p:cNvPr>
            <p:cNvSpPr>
              <a:spLocks noChangeArrowheads="1"/>
            </p:cNvSpPr>
            <p:nvPr/>
          </p:nvSpPr>
          <p:spPr bwMode="auto">
            <a:xfrm>
              <a:off x="6234114" y="352425"/>
              <a:ext cx="33338" cy="3333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raphik"/>
                <a:ea typeface="+mn-ea"/>
                <a:cs typeface="+mn-cs"/>
              </a:endParaRPr>
            </a:p>
          </p:txBody>
        </p:sp>
        <p:sp>
          <p:nvSpPr>
            <p:cNvPr id="340" name="Rectangle 104">
              <a:extLst>
                <a:ext uri="{FF2B5EF4-FFF2-40B4-BE49-F238E27FC236}">
                  <a16:creationId xmlns:a16="http://schemas.microsoft.com/office/drawing/2014/main" id="{CE521550-B0E6-4892-857F-7D3EDF53E2EE}"/>
                </a:ext>
              </a:extLst>
            </p:cNvPr>
            <p:cNvSpPr>
              <a:spLocks noChangeArrowheads="1"/>
            </p:cNvSpPr>
            <p:nvPr/>
          </p:nvSpPr>
          <p:spPr bwMode="auto">
            <a:xfrm>
              <a:off x="5964239" y="436563"/>
              <a:ext cx="34925" cy="3492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raphik"/>
                <a:ea typeface="+mn-ea"/>
                <a:cs typeface="+mn-cs"/>
              </a:endParaRPr>
            </a:p>
          </p:txBody>
        </p:sp>
        <p:sp>
          <p:nvSpPr>
            <p:cNvPr id="341" name="Rectangle 105">
              <a:extLst>
                <a:ext uri="{FF2B5EF4-FFF2-40B4-BE49-F238E27FC236}">
                  <a16:creationId xmlns:a16="http://schemas.microsoft.com/office/drawing/2014/main" id="{F26BCC3C-D652-48D2-A782-C2E1CEF4BBB1}"/>
                </a:ext>
              </a:extLst>
            </p:cNvPr>
            <p:cNvSpPr>
              <a:spLocks noChangeArrowheads="1"/>
            </p:cNvSpPr>
            <p:nvPr/>
          </p:nvSpPr>
          <p:spPr bwMode="auto">
            <a:xfrm>
              <a:off x="6032501" y="436563"/>
              <a:ext cx="33338" cy="3492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raphik"/>
                <a:ea typeface="+mn-ea"/>
                <a:cs typeface="+mn-cs"/>
              </a:endParaRPr>
            </a:p>
          </p:txBody>
        </p:sp>
        <p:sp>
          <p:nvSpPr>
            <p:cNvPr id="342" name="Rectangle 106">
              <a:extLst>
                <a:ext uri="{FF2B5EF4-FFF2-40B4-BE49-F238E27FC236}">
                  <a16:creationId xmlns:a16="http://schemas.microsoft.com/office/drawing/2014/main" id="{882C5B7A-C44F-422A-8A90-BF244641EE7A}"/>
                </a:ext>
              </a:extLst>
            </p:cNvPr>
            <p:cNvSpPr>
              <a:spLocks noChangeArrowheads="1"/>
            </p:cNvSpPr>
            <p:nvPr/>
          </p:nvSpPr>
          <p:spPr bwMode="auto">
            <a:xfrm>
              <a:off x="6099176" y="436563"/>
              <a:ext cx="33338" cy="3492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raphik"/>
                <a:ea typeface="+mn-ea"/>
                <a:cs typeface="+mn-cs"/>
              </a:endParaRPr>
            </a:p>
          </p:txBody>
        </p:sp>
        <p:sp>
          <p:nvSpPr>
            <p:cNvPr id="343" name="Rectangle 107">
              <a:extLst>
                <a:ext uri="{FF2B5EF4-FFF2-40B4-BE49-F238E27FC236}">
                  <a16:creationId xmlns:a16="http://schemas.microsoft.com/office/drawing/2014/main" id="{BD20E81D-A79E-472E-81DE-76A2BC1363B1}"/>
                </a:ext>
              </a:extLst>
            </p:cNvPr>
            <p:cNvSpPr>
              <a:spLocks noChangeArrowheads="1"/>
            </p:cNvSpPr>
            <p:nvPr/>
          </p:nvSpPr>
          <p:spPr bwMode="auto">
            <a:xfrm>
              <a:off x="6165851" y="436563"/>
              <a:ext cx="34925" cy="3492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raphik"/>
                <a:ea typeface="+mn-ea"/>
                <a:cs typeface="+mn-cs"/>
              </a:endParaRPr>
            </a:p>
          </p:txBody>
        </p:sp>
        <p:sp>
          <p:nvSpPr>
            <p:cNvPr id="344" name="Rectangle 108">
              <a:extLst>
                <a:ext uri="{FF2B5EF4-FFF2-40B4-BE49-F238E27FC236}">
                  <a16:creationId xmlns:a16="http://schemas.microsoft.com/office/drawing/2014/main" id="{F51C02EE-CA98-4531-98FF-683B48750FCE}"/>
                </a:ext>
              </a:extLst>
            </p:cNvPr>
            <p:cNvSpPr>
              <a:spLocks noChangeArrowheads="1"/>
            </p:cNvSpPr>
            <p:nvPr/>
          </p:nvSpPr>
          <p:spPr bwMode="auto">
            <a:xfrm>
              <a:off x="6234114" y="436563"/>
              <a:ext cx="33338" cy="3492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raphik"/>
                <a:ea typeface="+mn-ea"/>
                <a:cs typeface="+mn-cs"/>
              </a:endParaRPr>
            </a:p>
          </p:txBody>
        </p:sp>
        <p:sp>
          <p:nvSpPr>
            <p:cNvPr id="345" name="Rectangle 109">
              <a:extLst>
                <a:ext uri="{FF2B5EF4-FFF2-40B4-BE49-F238E27FC236}">
                  <a16:creationId xmlns:a16="http://schemas.microsoft.com/office/drawing/2014/main" id="{22AAB7F3-ABE8-4327-82B5-C19F91576E37}"/>
                </a:ext>
              </a:extLst>
            </p:cNvPr>
            <p:cNvSpPr>
              <a:spLocks noChangeArrowheads="1"/>
            </p:cNvSpPr>
            <p:nvPr/>
          </p:nvSpPr>
          <p:spPr bwMode="auto">
            <a:xfrm>
              <a:off x="5964239" y="520700"/>
              <a:ext cx="34925" cy="3333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raphik"/>
                <a:ea typeface="+mn-ea"/>
                <a:cs typeface="+mn-cs"/>
              </a:endParaRPr>
            </a:p>
          </p:txBody>
        </p:sp>
        <p:sp>
          <p:nvSpPr>
            <p:cNvPr id="346" name="Rectangle 110">
              <a:extLst>
                <a:ext uri="{FF2B5EF4-FFF2-40B4-BE49-F238E27FC236}">
                  <a16:creationId xmlns:a16="http://schemas.microsoft.com/office/drawing/2014/main" id="{29E40CFD-5BB7-473E-89FF-4D08EF7ECF16}"/>
                </a:ext>
              </a:extLst>
            </p:cNvPr>
            <p:cNvSpPr>
              <a:spLocks noChangeArrowheads="1"/>
            </p:cNvSpPr>
            <p:nvPr/>
          </p:nvSpPr>
          <p:spPr bwMode="auto">
            <a:xfrm>
              <a:off x="6032501" y="520700"/>
              <a:ext cx="33338" cy="3333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raphik"/>
                <a:ea typeface="+mn-ea"/>
                <a:cs typeface="+mn-cs"/>
              </a:endParaRPr>
            </a:p>
          </p:txBody>
        </p:sp>
        <p:sp>
          <p:nvSpPr>
            <p:cNvPr id="347" name="Rectangle 111">
              <a:extLst>
                <a:ext uri="{FF2B5EF4-FFF2-40B4-BE49-F238E27FC236}">
                  <a16:creationId xmlns:a16="http://schemas.microsoft.com/office/drawing/2014/main" id="{4D8CF307-19E3-4245-A742-9F3C0E81AF91}"/>
                </a:ext>
              </a:extLst>
            </p:cNvPr>
            <p:cNvSpPr>
              <a:spLocks noChangeArrowheads="1"/>
            </p:cNvSpPr>
            <p:nvPr/>
          </p:nvSpPr>
          <p:spPr bwMode="auto">
            <a:xfrm>
              <a:off x="6099176" y="520700"/>
              <a:ext cx="33338" cy="3333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raphik"/>
                <a:ea typeface="+mn-ea"/>
                <a:cs typeface="+mn-cs"/>
              </a:endParaRPr>
            </a:p>
          </p:txBody>
        </p:sp>
        <p:sp>
          <p:nvSpPr>
            <p:cNvPr id="348" name="Rectangle 112">
              <a:extLst>
                <a:ext uri="{FF2B5EF4-FFF2-40B4-BE49-F238E27FC236}">
                  <a16:creationId xmlns:a16="http://schemas.microsoft.com/office/drawing/2014/main" id="{B329C7A1-BE2F-4AB2-AF94-27D455B34756}"/>
                </a:ext>
              </a:extLst>
            </p:cNvPr>
            <p:cNvSpPr>
              <a:spLocks noChangeArrowheads="1"/>
            </p:cNvSpPr>
            <p:nvPr/>
          </p:nvSpPr>
          <p:spPr bwMode="auto">
            <a:xfrm>
              <a:off x="6165851" y="520700"/>
              <a:ext cx="34925" cy="3333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raphik"/>
                <a:ea typeface="+mn-ea"/>
                <a:cs typeface="+mn-cs"/>
              </a:endParaRPr>
            </a:p>
          </p:txBody>
        </p:sp>
        <p:sp>
          <p:nvSpPr>
            <p:cNvPr id="349" name="Rectangle 113">
              <a:extLst>
                <a:ext uri="{FF2B5EF4-FFF2-40B4-BE49-F238E27FC236}">
                  <a16:creationId xmlns:a16="http://schemas.microsoft.com/office/drawing/2014/main" id="{FEF3E587-9BE0-4AAF-BEC2-10609B5D7ED4}"/>
                </a:ext>
              </a:extLst>
            </p:cNvPr>
            <p:cNvSpPr>
              <a:spLocks noChangeArrowheads="1"/>
            </p:cNvSpPr>
            <p:nvPr/>
          </p:nvSpPr>
          <p:spPr bwMode="auto">
            <a:xfrm>
              <a:off x="6234114" y="520700"/>
              <a:ext cx="33338" cy="3333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raphik"/>
                <a:ea typeface="+mn-ea"/>
                <a:cs typeface="+mn-cs"/>
              </a:endParaRPr>
            </a:p>
          </p:txBody>
        </p:sp>
        <p:sp>
          <p:nvSpPr>
            <p:cNvPr id="350" name="Rectangle 114">
              <a:extLst>
                <a:ext uri="{FF2B5EF4-FFF2-40B4-BE49-F238E27FC236}">
                  <a16:creationId xmlns:a16="http://schemas.microsoft.com/office/drawing/2014/main" id="{1C85F32A-9F36-4558-9D7E-2666FBECC260}"/>
                </a:ext>
              </a:extLst>
            </p:cNvPr>
            <p:cNvSpPr>
              <a:spLocks noChangeArrowheads="1"/>
            </p:cNvSpPr>
            <p:nvPr/>
          </p:nvSpPr>
          <p:spPr bwMode="auto">
            <a:xfrm>
              <a:off x="5964239" y="604838"/>
              <a:ext cx="34925" cy="3333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raphik"/>
                <a:ea typeface="+mn-ea"/>
                <a:cs typeface="+mn-cs"/>
              </a:endParaRPr>
            </a:p>
          </p:txBody>
        </p:sp>
        <p:sp>
          <p:nvSpPr>
            <p:cNvPr id="351" name="Rectangle 115">
              <a:extLst>
                <a:ext uri="{FF2B5EF4-FFF2-40B4-BE49-F238E27FC236}">
                  <a16:creationId xmlns:a16="http://schemas.microsoft.com/office/drawing/2014/main" id="{86D26C4F-EF04-47DC-9D34-FE9CD3889622}"/>
                </a:ext>
              </a:extLst>
            </p:cNvPr>
            <p:cNvSpPr>
              <a:spLocks noChangeArrowheads="1"/>
            </p:cNvSpPr>
            <p:nvPr/>
          </p:nvSpPr>
          <p:spPr bwMode="auto">
            <a:xfrm>
              <a:off x="6032501" y="604838"/>
              <a:ext cx="33338" cy="3333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raphik"/>
                <a:ea typeface="+mn-ea"/>
                <a:cs typeface="+mn-cs"/>
              </a:endParaRPr>
            </a:p>
          </p:txBody>
        </p:sp>
        <p:sp>
          <p:nvSpPr>
            <p:cNvPr id="352" name="Rectangle 116">
              <a:extLst>
                <a:ext uri="{FF2B5EF4-FFF2-40B4-BE49-F238E27FC236}">
                  <a16:creationId xmlns:a16="http://schemas.microsoft.com/office/drawing/2014/main" id="{011AD6C1-2F66-4226-B03B-631753B1F53F}"/>
                </a:ext>
              </a:extLst>
            </p:cNvPr>
            <p:cNvSpPr>
              <a:spLocks noChangeArrowheads="1"/>
            </p:cNvSpPr>
            <p:nvPr/>
          </p:nvSpPr>
          <p:spPr bwMode="auto">
            <a:xfrm>
              <a:off x="6099176" y="604838"/>
              <a:ext cx="33338" cy="3333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raphik"/>
                <a:ea typeface="+mn-ea"/>
                <a:cs typeface="+mn-cs"/>
              </a:endParaRPr>
            </a:p>
          </p:txBody>
        </p:sp>
      </p:grpSp>
      <p:grpSp>
        <p:nvGrpSpPr>
          <p:cNvPr id="2" name="Gruppieren 1">
            <a:extLst>
              <a:ext uri="{FF2B5EF4-FFF2-40B4-BE49-F238E27FC236}">
                <a16:creationId xmlns:a16="http://schemas.microsoft.com/office/drawing/2014/main" id="{9FBE9A4F-7880-4CD1-9419-5F1E48A45E92}"/>
              </a:ext>
            </a:extLst>
          </p:cNvPr>
          <p:cNvGrpSpPr/>
          <p:nvPr/>
        </p:nvGrpSpPr>
        <p:grpSpPr>
          <a:xfrm>
            <a:off x="4649694" y="4232301"/>
            <a:ext cx="525362" cy="525362"/>
            <a:chOff x="4649694" y="4232301"/>
            <a:chExt cx="525362" cy="525362"/>
          </a:xfrm>
        </p:grpSpPr>
        <p:sp>
          <p:nvSpPr>
            <p:cNvPr id="382" name="Ellipse 381">
              <a:extLst>
                <a:ext uri="{FF2B5EF4-FFF2-40B4-BE49-F238E27FC236}">
                  <a16:creationId xmlns:a16="http://schemas.microsoft.com/office/drawing/2014/main" id="{8C365F81-7B3B-4D4A-A626-1749810C2319}"/>
                </a:ext>
              </a:extLst>
            </p:cNvPr>
            <p:cNvSpPr/>
            <p:nvPr/>
          </p:nvSpPr>
          <p:spPr>
            <a:xfrm>
              <a:off x="4649694" y="4232301"/>
              <a:ext cx="525362" cy="525362"/>
            </a:xfrm>
            <a:prstGeom prst="ellipse">
              <a:avLst/>
            </a:prstGeom>
            <a:solidFill>
              <a:schemeClr val="bg2">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none" lIns="0" tIns="36000" rIns="0" bIns="0" rtlCol="0" anchor="t" anchorCtr="0"/>
            <a:lstStyle/>
            <a:p>
              <a:pPr marL="0" marR="0" lvl="0" indent="0" algn="ctr" defTabSz="914400" rtl="0" eaLnBrk="1" fontAlgn="auto" latinLnBrk="0" hangingPunct="1">
                <a:lnSpc>
                  <a:spcPct val="70000"/>
                </a:lnSpc>
                <a:spcBef>
                  <a:spcPts val="0"/>
                </a:spcBef>
                <a:spcAft>
                  <a:spcPts val="0"/>
                </a:spcAft>
                <a:buClrTx/>
                <a:buSzTx/>
                <a:buFontTx/>
                <a:buNone/>
                <a:tabLst/>
                <a:defRPr/>
              </a:pPr>
              <a:r>
                <a:rPr kumimoji="0" lang="en-US" sz="700" b="0" i="0" u="none" strike="noStrike" kern="1200" cap="none" spc="-30" normalizeH="0" baseline="0" noProof="0" dirty="0">
                  <a:ln>
                    <a:noFill/>
                  </a:ln>
                  <a:solidFill>
                    <a:srgbClr val="7500C0"/>
                  </a:solidFill>
                  <a:effectLst/>
                  <a:uLnTx/>
                  <a:uFillTx/>
                  <a:latin typeface="Graphik Black"/>
                  <a:ea typeface="+mn-ea"/>
                  <a:cs typeface="+mn-cs"/>
                </a:rPr>
                <a:t>Wearable</a:t>
              </a:r>
            </a:p>
          </p:txBody>
        </p:sp>
        <p:grpSp>
          <p:nvGrpSpPr>
            <p:cNvPr id="354" name="Gruppieren 353">
              <a:extLst>
                <a:ext uri="{FF2B5EF4-FFF2-40B4-BE49-F238E27FC236}">
                  <a16:creationId xmlns:a16="http://schemas.microsoft.com/office/drawing/2014/main" id="{DB50B45B-AD27-4E75-8C19-88E112B28F83}"/>
                </a:ext>
              </a:extLst>
            </p:cNvPr>
            <p:cNvGrpSpPr/>
            <p:nvPr/>
          </p:nvGrpSpPr>
          <p:grpSpPr>
            <a:xfrm>
              <a:off x="4789101" y="4440287"/>
              <a:ext cx="246549" cy="281473"/>
              <a:chOff x="2084388" y="3544888"/>
              <a:chExt cx="941388" cy="1074738"/>
            </a:xfrm>
            <a:solidFill>
              <a:schemeClr val="accent2"/>
            </a:solidFill>
          </p:grpSpPr>
          <p:sp>
            <p:nvSpPr>
              <p:cNvPr id="355" name="Freeform 220">
                <a:extLst>
                  <a:ext uri="{FF2B5EF4-FFF2-40B4-BE49-F238E27FC236}">
                    <a16:creationId xmlns:a16="http://schemas.microsoft.com/office/drawing/2014/main" id="{84E634F5-9EC9-4C42-9906-179953A205DA}"/>
                  </a:ext>
                </a:extLst>
              </p:cNvPr>
              <p:cNvSpPr>
                <a:spLocks noEditPoints="1"/>
              </p:cNvSpPr>
              <p:nvPr/>
            </p:nvSpPr>
            <p:spPr bwMode="auto">
              <a:xfrm>
                <a:off x="2219326" y="3746500"/>
                <a:ext cx="671513" cy="671513"/>
              </a:xfrm>
              <a:custGeom>
                <a:avLst/>
                <a:gdLst>
                  <a:gd name="T0" fmla="*/ 83 w 666"/>
                  <a:gd name="T1" fmla="*/ 33 h 666"/>
                  <a:gd name="T2" fmla="*/ 33 w 666"/>
                  <a:gd name="T3" fmla="*/ 83 h 666"/>
                  <a:gd name="T4" fmla="*/ 33 w 666"/>
                  <a:gd name="T5" fmla="*/ 583 h 666"/>
                  <a:gd name="T6" fmla="*/ 83 w 666"/>
                  <a:gd name="T7" fmla="*/ 633 h 666"/>
                  <a:gd name="T8" fmla="*/ 583 w 666"/>
                  <a:gd name="T9" fmla="*/ 633 h 666"/>
                  <a:gd name="T10" fmla="*/ 633 w 666"/>
                  <a:gd name="T11" fmla="*/ 583 h 666"/>
                  <a:gd name="T12" fmla="*/ 633 w 666"/>
                  <a:gd name="T13" fmla="*/ 83 h 666"/>
                  <a:gd name="T14" fmla="*/ 583 w 666"/>
                  <a:gd name="T15" fmla="*/ 33 h 666"/>
                  <a:gd name="T16" fmla="*/ 83 w 666"/>
                  <a:gd name="T17" fmla="*/ 33 h 666"/>
                  <a:gd name="T18" fmla="*/ 583 w 666"/>
                  <a:gd name="T19" fmla="*/ 666 h 666"/>
                  <a:gd name="T20" fmla="*/ 83 w 666"/>
                  <a:gd name="T21" fmla="*/ 666 h 666"/>
                  <a:gd name="T22" fmla="*/ 0 w 666"/>
                  <a:gd name="T23" fmla="*/ 583 h 666"/>
                  <a:gd name="T24" fmla="*/ 0 w 666"/>
                  <a:gd name="T25" fmla="*/ 83 h 666"/>
                  <a:gd name="T26" fmla="*/ 83 w 666"/>
                  <a:gd name="T27" fmla="*/ 0 h 666"/>
                  <a:gd name="T28" fmla="*/ 583 w 666"/>
                  <a:gd name="T29" fmla="*/ 0 h 666"/>
                  <a:gd name="T30" fmla="*/ 666 w 666"/>
                  <a:gd name="T31" fmla="*/ 83 h 666"/>
                  <a:gd name="T32" fmla="*/ 666 w 666"/>
                  <a:gd name="T33" fmla="*/ 583 h 666"/>
                  <a:gd name="T34" fmla="*/ 583 w 666"/>
                  <a:gd name="T35" fmla="*/ 666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66" h="666">
                    <a:moveTo>
                      <a:pt x="83" y="33"/>
                    </a:moveTo>
                    <a:cubicBezTo>
                      <a:pt x="55" y="33"/>
                      <a:pt x="33" y="55"/>
                      <a:pt x="33" y="83"/>
                    </a:cubicBezTo>
                    <a:lnTo>
                      <a:pt x="33" y="583"/>
                    </a:lnTo>
                    <a:cubicBezTo>
                      <a:pt x="33" y="611"/>
                      <a:pt x="55" y="633"/>
                      <a:pt x="83" y="633"/>
                    </a:cubicBezTo>
                    <a:lnTo>
                      <a:pt x="583" y="633"/>
                    </a:lnTo>
                    <a:cubicBezTo>
                      <a:pt x="610" y="633"/>
                      <a:pt x="633" y="611"/>
                      <a:pt x="633" y="583"/>
                    </a:cubicBezTo>
                    <a:lnTo>
                      <a:pt x="633" y="83"/>
                    </a:lnTo>
                    <a:cubicBezTo>
                      <a:pt x="633" y="55"/>
                      <a:pt x="610" y="33"/>
                      <a:pt x="583" y="33"/>
                    </a:cubicBezTo>
                    <a:lnTo>
                      <a:pt x="83" y="33"/>
                    </a:lnTo>
                    <a:close/>
                    <a:moveTo>
                      <a:pt x="583" y="666"/>
                    </a:moveTo>
                    <a:lnTo>
                      <a:pt x="83" y="666"/>
                    </a:lnTo>
                    <a:cubicBezTo>
                      <a:pt x="37" y="666"/>
                      <a:pt x="0" y="629"/>
                      <a:pt x="0" y="583"/>
                    </a:cubicBezTo>
                    <a:lnTo>
                      <a:pt x="0" y="83"/>
                    </a:lnTo>
                    <a:cubicBezTo>
                      <a:pt x="0" y="37"/>
                      <a:pt x="37" y="0"/>
                      <a:pt x="83" y="0"/>
                    </a:cubicBezTo>
                    <a:lnTo>
                      <a:pt x="583" y="0"/>
                    </a:lnTo>
                    <a:cubicBezTo>
                      <a:pt x="629" y="0"/>
                      <a:pt x="666" y="37"/>
                      <a:pt x="666" y="83"/>
                    </a:cubicBezTo>
                    <a:lnTo>
                      <a:pt x="666" y="583"/>
                    </a:lnTo>
                    <a:cubicBezTo>
                      <a:pt x="666" y="629"/>
                      <a:pt x="629" y="666"/>
                      <a:pt x="583" y="666"/>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raphik"/>
                  <a:ea typeface="+mn-ea"/>
                  <a:cs typeface="+mn-cs"/>
                </a:endParaRPr>
              </a:p>
            </p:txBody>
          </p:sp>
          <p:sp>
            <p:nvSpPr>
              <p:cNvPr id="356" name="Rectangle 221">
                <a:extLst>
                  <a:ext uri="{FF2B5EF4-FFF2-40B4-BE49-F238E27FC236}">
                    <a16:creationId xmlns:a16="http://schemas.microsoft.com/office/drawing/2014/main" id="{B9876806-FB51-4D4C-97F4-AB73F9B5A433}"/>
                  </a:ext>
                </a:extLst>
              </p:cNvPr>
              <p:cNvSpPr>
                <a:spLocks noChangeArrowheads="1"/>
              </p:cNvSpPr>
              <p:nvPr/>
            </p:nvSpPr>
            <p:spPr bwMode="auto">
              <a:xfrm>
                <a:off x="2774951" y="3544888"/>
                <a:ext cx="31750" cy="1682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raphik"/>
                  <a:ea typeface="+mn-ea"/>
                  <a:cs typeface="+mn-cs"/>
                </a:endParaRPr>
              </a:p>
            </p:txBody>
          </p:sp>
          <p:sp>
            <p:nvSpPr>
              <p:cNvPr id="357" name="Rectangle 222">
                <a:extLst>
                  <a:ext uri="{FF2B5EF4-FFF2-40B4-BE49-F238E27FC236}">
                    <a16:creationId xmlns:a16="http://schemas.microsoft.com/office/drawing/2014/main" id="{B1571205-8612-4308-ADF1-28F3420119B1}"/>
                  </a:ext>
                </a:extLst>
              </p:cNvPr>
              <p:cNvSpPr>
                <a:spLocks noChangeArrowheads="1"/>
              </p:cNvSpPr>
              <p:nvPr/>
            </p:nvSpPr>
            <p:spPr bwMode="auto">
              <a:xfrm>
                <a:off x="2303463" y="3544888"/>
                <a:ext cx="33338" cy="1682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raphik"/>
                  <a:ea typeface="+mn-ea"/>
                  <a:cs typeface="+mn-cs"/>
                </a:endParaRPr>
              </a:p>
            </p:txBody>
          </p:sp>
          <p:sp>
            <p:nvSpPr>
              <p:cNvPr id="358" name="Rectangle 223">
                <a:extLst>
                  <a:ext uri="{FF2B5EF4-FFF2-40B4-BE49-F238E27FC236}">
                    <a16:creationId xmlns:a16="http://schemas.microsoft.com/office/drawing/2014/main" id="{E34E2A4B-D9AD-4940-9E95-D5584EBE6F30}"/>
                  </a:ext>
                </a:extLst>
              </p:cNvPr>
              <p:cNvSpPr>
                <a:spLocks noChangeArrowheads="1"/>
              </p:cNvSpPr>
              <p:nvPr/>
            </p:nvSpPr>
            <p:spPr bwMode="auto">
              <a:xfrm>
                <a:off x="2774951" y="4452938"/>
                <a:ext cx="31750" cy="16668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raphik"/>
                  <a:ea typeface="+mn-ea"/>
                  <a:cs typeface="+mn-cs"/>
                </a:endParaRPr>
              </a:p>
            </p:txBody>
          </p:sp>
          <p:sp>
            <p:nvSpPr>
              <p:cNvPr id="359" name="Rectangle 224">
                <a:extLst>
                  <a:ext uri="{FF2B5EF4-FFF2-40B4-BE49-F238E27FC236}">
                    <a16:creationId xmlns:a16="http://schemas.microsoft.com/office/drawing/2014/main" id="{13B1F885-FDFD-4629-93AB-52462F7FE1F5}"/>
                  </a:ext>
                </a:extLst>
              </p:cNvPr>
              <p:cNvSpPr>
                <a:spLocks noChangeArrowheads="1"/>
              </p:cNvSpPr>
              <p:nvPr/>
            </p:nvSpPr>
            <p:spPr bwMode="auto">
              <a:xfrm>
                <a:off x="2303463" y="4452938"/>
                <a:ext cx="33338" cy="16668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raphik"/>
                  <a:ea typeface="+mn-ea"/>
                  <a:cs typeface="+mn-cs"/>
                </a:endParaRPr>
              </a:p>
            </p:txBody>
          </p:sp>
          <p:sp>
            <p:nvSpPr>
              <p:cNvPr id="360" name="Rectangle 225">
                <a:extLst>
                  <a:ext uri="{FF2B5EF4-FFF2-40B4-BE49-F238E27FC236}">
                    <a16:creationId xmlns:a16="http://schemas.microsoft.com/office/drawing/2014/main" id="{0D921476-8456-4A9F-BE58-EB189D7830A0}"/>
                  </a:ext>
                </a:extLst>
              </p:cNvPr>
              <p:cNvSpPr>
                <a:spLocks noChangeArrowheads="1"/>
              </p:cNvSpPr>
              <p:nvPr/>
            </p:nvSpPr>
            <p:spPr bwMode="auto">
              <a:xfrm>
                <a:off x="2320926" y="4486275"/>
                <a:ext cx="469900" cy="3333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raphik"/>
                  <a:ea typeface="+mn-ea"/>
                  <a:cs typeface="+mn-cs"/>
                </a:endParaRPr>
              </a:p>
            </p:txBody>
          </p:sp>
          <p:sp>
            <p:nvSpPr>
              <p:cNvPr id="361" name="Rectangle 226">
                <a:extLst>
                  <a:ext uri="{FF2B5EF4-FFF2-40B4-BE49-F238E27FC236}">
                    <a16:creationId xmlns:a16="http://schemas.microsoft.com/office/drawing/2014/main" id="{D0A82F3E-A866-40DE-B67B-B878AFB81B81}"/>
                  </a:ext>
                </a:extLst>
              </p:cNvPr>
              <p:cNvSpPr>
                <a:spLocks noChangeArrowheads="1"/>
              </p:cNvSpPr>
              <p:nvPr/>
            </p:nvSpPr>
            <p:spPr bwMode="auto">
              <a:xfrm>
                <a:off x="2320926" y="3646488"/>
                <a:ext cx="469900" cy="3333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raphik"/>
                  <a:ea typeface="+mn-ea"/>
                  <a:cs typeface="+mn-cs"/>
                </a:endParaRPr>
              </a:p>
            </p:txBody>
          </p:sp>
          <p:sp>
            <p:nvSpPr>
              <p:cNvPr id="362" name="Freeform 227">
                <a:extLst>
                  <a:ext uri="{FF2B5EF4-FFF2-40B4-BE49-F238E27FC236}">
                    <a16:creationId xmlns:a16="http://schemas.microsoft.com/office/drawing/2014/main" id="{6C167365-9B66-4226-AB76-E7ADD19D81F7}"/>
                  </a:ext>
                </a:extLst>
              </p:cNvPr>
              <p:cNvSpPr>
                <a:spLocks noEditPoints="1"/>
              </p:cNvSpPr>
              <p:nvPr/>
            </p:nvSpPr>
            <p:spPr bwMode="auto">
              <a:xfrm>
                <a:off x="2405063" y="3848100"/>
                <a:ext cx="133350" cy="133350"/>
              </a:xfrm>
              <a:custGeom>
                <a:avLst/>
                <a:gdLst>
                  <a:gd name="T0" fmla="*/ 67 w 133"/>
                  <a:gd name="T1" fmla="*/ 33 h 133"/>
                  <a:gd name="T2" fmla="*/ 33 w 133"/>
                  <a:gd name="T3" fmla="*/ 66 h 133"/>
                  <a:gd name="T4" fmla="*/ 67 w 133"/>
                  <a:gd name="T5" fmla="*/ 100 h 133"/>
                  <a:gd name="T6" fmla="*/ 100 w 133"/>
                  <a:gd name="T7" fmla="*/ 66 h 133"/>
                  <a:gd name="T8" fmla="*/ 67 w 133"/>
                  <a:gd name="T9" fmla="*/ 33 h 133"/>
                  <a:gd name="T10" fmla="*/ 67 w 133"/>
                  <a:gd name="T11" fmla="*/ 133 h 133"/>
                  <a:gd name="T12" fmla="*/ 0 w 133"/>
                  <a:gd name="T13" fmla="*/ 66 h 133"/>
                  <a:gd name="T14" fmla="*/ 67 w 133"/>
                  <a:gd name="T15" fmla="*/ 0 h 133"/>
                  <a:gd name="T16" fmla="*/ 133 w 133"/>
                  <a:gd name="T17" fmla="*/ 66 h 133"/>
                  <a:gd name="T18" fmla="*/ 67 w 133"/>
                  <a:gd name="T19" fmla="*/ 13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3" h="133">
                    <a:moveTo>
                      <a:pt x="67" y="33"/>
                    </a:moveTo>
                    <a:cubicBezTo>
                      <a:pt x="48" y="33"/>
                      <a:pt x="33" y="48"/>
                      <a:pt x="33" y="66"/>
                    </a:cubicBezTo>
                    <a:cubicBezTo>
                      <a:pt x="33" y="85"/>
                      <a:pt x="48" y="100"/>
                      <a:pt x="67" y="100"/>
                    </a:cubicBezTo>
                    <a:cubicBezTo>
                      <a:pt x="85" y="100"/>
                      <a:pt x="100" y="85"/>
                      <a:pt x="100" y="66"/>
                    </a:cubicBezTo>
                    <a:cubicBezTo>
                      <a:pt x="100" y="48"/>
                      <a:pt x="85" y="33"/>
                      <a:pt x="67" y="33"/>
                    </a:cubicBezTo>
                    <a:moveTo>
                      <a:pt x="67" y="133"/>
                    </a:moveTo>
                    <a:cubicBezTo>
                      <a:pt x="30" y="133"/>
                      <a:pt x="0" y="103"/>
                      <a:pt x="0" y="66"/>
                    </a:cubicBezTo>
                    <a:cubicBezTo>
                      <a:pt x="0" y="30"/>
                      <a:pt x="30" y="0"/>
                      <a:pt x="67" y="0"/>
                    </a:cubicBezTo>
                    <a:cubicBezTo>
                      <a:pt x="103" y="0"/>
                      <a:pt x="133" y="30"/>
                      <a:pt x="133" y="66"/>
                    </a:cubicBezTo>
                    <a:cubicBezTo>
                      <a:pt x="133" y="103"/>
                      <a:pt x="103" y="133"/>
                      <a:pt x="67" y="133"/>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raphik"/>
                  <a:ea typeface="+mn-ea"/>
                  <a:cs typeface="+mn-cs"/>
                </a:endParaRPr>
              </a:p>
            </p:txBody>
          </p:sp>
          <p:sp>
            <p:nvSpPr>
              <p:cNvPr id="363" name="Freeform 228">
                <a:extLst>
                  <a:ext uri="{FF2B5EF4-FFF2-40B4-BE49-F238E27FC236}">
                    <a16:creationId xmlns:a16="http://schemas.microsoft.com/office/drawing/2014/main" id="{73DD9D85-908C-4304-8E66-D76D4862C29F}"/>
                  </a:ext>
                </a:extLst>
              </p:cNvPr>
              <p:cNvSpPr>
                <a:spLocks noEditPoints="1"/>
              </p:cNvSpPr>
              <p:nvPr/>
            </p:nvSpPr>
            <p:spPr bwMode="auto">
              <a:xfrm>
                <a:off x="2573338" y="3848100"/>
                <a:ext cx="133350" cy="133350"/>
              </a:xfrm>
              <a:custGeom>
                <a:avLst/>
                <a:gdLst>
                  <a:gd name="T0" fmla="*/ 66 w 133"/>
                  <a:gd name="T1" fmla="*/ 33 h 133"/>
                  <a:gd name="T2" fmla="*/ 33 w 133"/>
                  <a:gd name="T3" fmla="*/ 66 h 133"/>
                  <a:gd name="T4" fmla="*/ 66 w 133"/>
                  <a:gd name="T5" fmla="*/ 100 h 133"/>
                  <a:gd name="T6" fmla="*/ 100 w 133"/>
                  <a:gd name="T7" fmla="*/ 66 h 133"/>
                  <a:gd name="T8" fmla="*/ 66 w 133"/>
                  <a:gd name="T9" fmla="*/ 33 h 133"/>
                  <a:gd name="T10" fmla="*/ 66 w 133"/>
                  <a:gd name="T11" fmla="*/ 133 h 133"/>
                  <a:gd name="T12" fmla="*/ 0 w 133"/>
                  <a:gd name="T13" fmla="*/ 66 h 133"/>
                  <a:gd name="T14" fmla="*/ 66 w 133"/>
                  <a:gd name="T15" fmla="*/ 0 h 133"/>
                  <a:gd name="T16" fmla="*/ 133 w 133"/>
                  <a:gd name="T17" fmla="*/ 66 h 133"/>
                  <a:gd name="T18" fmla="*/ 66 w 133"/>
                  <a:gd name="T19" fmla="*/ 13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3" h="133">
                    <a:moveTo>
                      <a:pt x="66" y="33"/>
                    </a:moveTo>
                    <a:cubicBezTo>
                      <a:pt x="48" y="33"/>
                      <a:pt x="33" y="48"/>
                      <a:pt x="33" y="66"/>
                    </a:cubicBezTo>
                    <a:cubicBezTo>
                      <a:pt x="33" y="85"/>
                      <a:pt x="48" y="100"/>
                      <a:pt x="66" y="100"/>
                    </a:cubicBezTo>
                    <a:cubicBezTo>
                      <a:pt x="85" y="100"/>
                      <a:pt x="100" y="85"/>
                      <a:pt x="100" y="66"/>
                    </a:cubicBezTo>
                    <a:cubicBezTo>
                      <a:pt x="100" y="48"/>
                      <a:pt x="85" y="33"/>
                      <a:pt x="66" y="33"/>
                    </a:cubicBezTo>
                    <a:moveTo>
                      <a:pt x="66" y="133"/>
                    </a:moveTo>
                    <a:cubicBezTo>
                      <a:pt x="29" y="133"/>
                      <a:pt x="0" y="103"/>
                      <a:pt x="0" y="66"/>
                    </a:cubicBezTo>
                    <a:cubicBezTo>
                      <a:pt x="0" y="30"/>
                      <a:pt x="29" y="0"/>
                      <a:pt x="66" y="0"/>
                    </a:cubicBezTo>
                    <a:cubicBezTo>
                      <a:pt x="103" y="0"/>
                      <a:pt x="133" y="30"/>
                      <a:pt x="133" y="66"/>
                    </a:cubicBezTo>
                    <a:cubicBezTo>
                      <a:pt x="133" y="103"/>
                      <a:pt x="103" y="133"/>
                      <a:pt x="66" y="133"/>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raphik"/>
                  <a:ea typeface="+mn-ea"/>
                  <a:cs typeface="+mn-cs"/>
                </a:endParaRPr>
              </a:p>
            </p:txBody>
          </p:sp>
          <p:sp>
            <p:nvSpPr>
              <p:cNvPr id="364" name="Freeform 229">
                <a:extLst>
                  <a:ext uri="{FF2B5EF4-FFF2-40B4-BE49-F238E27FC236}">
                    <a16:creationId xmlns:a16="http://schemas.microsoft.com/office/drawing/2014/main" id="{15CD96C2-6099-4A1A-AB1D-01D5396A1E22}"/>
                  </a:ext>
                </a:extLst>
              </p:cNvPr>
              <p:cNvSpPr>
                <a:spLocks noEditPoints="1"/>
              </p:cNvSpPr>
              <p:nvPr/>
            </p:nvSpPr>
            <p:spPr bwMode="auto">
              <a:xfrm>
                <a:off x="2320926" y="4014788"/>
                <a:ext cx="133350" cy="134938"/>
              </a:xfrm>
              <a:custGeom>
                <a:avLst/>
                <a:gdLst>
                  <a:gd name="T0" fmla="*/ 66 w 133"/>
                  <a:gd name="T1" fmla="*/ 34 h 134"/>
                  <a:gd name="T2" fmla="*/ 33 w 133"/>
                  <a:gd name="T3" fmla="*/ 67 h 134"/>
                  <a:gd name="T4" fmla="*/ 66 w 133"/>
                  <a:gd name="T5" fmla="*/ 100 h 134"/>
                  <a:gd name="T6" fmla="*/ 100 w 133"/>
                  <a:gd name="T7" fmla="*/ 67 h 134"/>
                  <a:gd name="T8" fmla="*/ 66 w 133"/>
                  <a:gd name="T9" fmla="*/ 34 h 134"/>
                  <a:gd name="T10" fmla="*/ 66 w 133"/>
                  <a:gd name="T11" fmla="*/ 134 h 134"/>
                  <a:gd name="T12" fmla="*/ 0 w 133"/>
                  <a:gd name="T13" fmla="*/ 67 h 134"/>
                  <a:gd name="T14" fmla="*/ 66 w 133"/>
                  <a:gd name="T15" fmla="*/ 0 h 134"/>
                  <a:gd name="T16" fmla="*/ 133 w 133"/>
                  <a:gd name="T17" fmla="*/ 67 h 134"/>
                  <a:gd name="T18" fmla="*/ 66 w 133"/>
                  <a:gd name="T19"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3" h="134">
                    <a:moveTo>
                      <a:pt x="66" y="34"/>
                    </a:moveTo>
                    <a:cubicBezTo>
                      <a:pt x="48" y="34"/>
                      <a:pt x="33" y="49"/>
                      <a:pt x="33" y="67"/>
                    </a:cubicBezTo>
                    <a:cubicBezTo>
                      <a:pt x="33" y="85"/>
                      <a:pt x="48" y="100"/>
                      <a:pt x="66" y="100"/>
                    </a:cubicBezTo>
                    <a:cubicBezTo>
                      <a:pt x="85" y="100"/>
                      <a:pt x="100" y="85"/>
                      <a:pt x="100" y="67"/>
                    </a:cubicBezTo>
                    <a:cubicBezTo>
                      <a:pt x="100" y="49"/>
                      <a:pt x="85" y="34"/>
                      <a:pt x="66" y="34"/>
                    </a:cubicBezTo>
                    <a:moveTo>
                      <a:pt x="66" y="134"/>
                    </a:moveTo>
                    <a:cubicBezTo>
                      <a:pt x="29" y="134"/>
                      <a:pt x="0" y="104"/>
                      <a:pt x="0" y="67"/>
                    </a:cubicBezTo>
                    <a:cubicBezTo>
                      <a:pt x="0" y="30"/>
                      <a:pt x="29" y="0"/>
                      <a:pt x="66" y="0"/>
                    </a:cubicBezTo>
                    <a:cubicBezTo>
                      <a:pt x="103" y="0"/>
                      <a:pt x="133" y="30"/>
                      <a:pt x="133" y="67"/>
                    </a:cubicBezTo>
                    <a:cubicBezTo>
                      <a:pt x="133" y="104"/>
                      <a:pt x="103" y="134"/>
                      <a:pt x="66" y="134"/>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raphik"/>
                  <a:ea typeface="+mn-ea"/>
                  <a:cs typeface="+mn-cs"/>
                </a:endParaRPr>
              </a:p>
            </p:txBody>
          </p:sp>
          <p:sp>
            <p:nvSpPr>
              <p:cNvPr id="365" name="Freeform 230">
                <a:extLst>
                  <a:ext uri="{FF2B5EF4-FFF2-40B4-BE49-F238E27FC236}">
                    <a16:creationId xmlns:a16="http://schemas.microsoft.com/office/drawing/2014/main" id="{4D15731E-95F0-4AE9-8086-D98D1CE22000}"/>
                  </a:ext>
                </a:extLst>
              </p:cNvPr>
              <p:cNvSpPr>
                <a:spLocks noEditPoints="1"/>
              </p:cNvSpPr>
              <p:nvPr/>
            </p:nvSpPr>
            <p:spPr bwMode="auto">
              <a:xfrm>
                <a:off x="2655888" y="4014788"/>
                <a:ext cx="134938" cy="134938"/>
              </a:xfrm>
              <a:custGeom>
                <a:avLst/>
                <a:gdLst>
                  <a:gd name="T0" fmla="*/ 67 w 133"/>
                  <a:gd name="T1" fmla="*/ 34 h 134"/>
                  <a:gd name="T2" fmla="*/ 33 w 133"/>
                  <a:gd name="T3" fmla="*/ 67 h 134"/>
                  <a:gd name="T4" fmla="*/ 67 w 133"/>
                  <a:gd name="T5" fmla="*/ 100 h 134"/>
                  <a:gd name="T6" fmla="*/ 100 w 133"/>
                  <a:gd name="T7" fmla="*/ 67 h 134"/>
                  <a:gd name="T8" fmla="*/ 67 w 133"/>
                  <a:gd name="T9" fmla="*/ 34 h 134"/>
                  <a:gd name="T10" fmla="*/ 67 w 133"/>
                  <a:gd name="T11" fmla="*/ 134 h 134"/>
                  <a:gd name="T12" fmla="*/ 0 w 133"/>
                  <a:gd name="T13" fmla="*/ 67 h 134"/>
                  <a:gd name="T14" fmla="*/ 67 w 133"/>
                  <a:gd name="T15" fmla="*/ 0 h 134"/>
                  <a:gd name="T16" fmla="*/ 133 w 133"/>
                  <a:gd name="T17" fmla="*/ 67 h 134"/>
                  <a:gd name="T18" fmla="*/ 67 w 133"/>
                  <a:gd name="T19"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3" h="134">
                    <a:moveTo>
                      <a:pt x="67" y="34"/>
                    </a:moveTo>
                    <a:cubicBezTo>
                      <a:pt x="48" y="34"/>
                      <a:pt x="33" y="49"/>
                      <a:pt x="33" y="67"/>
                    </a:cubicBezTo>
                    <a:cubicBezTo>
                      <a:pt x="33" y="85"/>
                      <a:pt x="48" y="100"/>
                      <a:pt x="67" y="100"/>
                    </a:cubicBezTo>
                    <a:cubicBezTo>
                      <a:pt x="85" y="100"/>
                      <a:pt x="100" y="85"/>
                      <a:pt x="100" y="67"/>
                    </a:cubicBezTo>
                    <a:cubicBezTo>
                      <a:pt x="100" y="49"/>
                      <a:pt x="85" y="34"/>
                      <a:pt x="67" y="34"/>
                    </a:cubicBezTo>
                    <a:moveTo>
                      <a:pt x="67" y="134"/>
                    </a:moveTo>
                    <a:cubicBezTo>
                      <a:pt x="30" y="134"/>
                      <a:pt x="0" y="104"/>
                      <a:pt x="0" y="67"/>
                    </a:cubicBezTo>
                    <a:cubicBezTo>
                      <a:pt x="0" y="30"/>
                      <a:pt x="30" y="0"/>
                      <a:pt x="67" y="0"/>
                    </a:cubicBezTo>
                    <a:cubicBezTo>
                      <a:pt x="103" y="0"/>
                      <a:pt x="133" y="30"/>
                      <a:pt x="133" y="67"/>
                    </a:cubicBezTo>
                    <a:cubicBezTo>
                      <a:pt x="133" y="104"/>
                      <a:pt x="103" y="134"/>
                      <a:pt x="67" y="134"/>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raphik"/>
                  <a:ea typeface="+mn-ea"/>
                  <a:cs typeface="+mn-cs"/>
                </a:endParaRPr>
              </a:p>
            </p:txBody>
          </p:sp>
          <p:sp>
            <p:nvSpPr>
              <p:cNvPr id="366" name="Freeform 231">
                <a:extLst>
                  <a:ext uri="{FF2B5EF4-FFF2-40B4-BE49-F238E27FC236}">
                    <a16:creationId xmlns:a16="http://schemas.microsoft.com/office/drawing/2014/main" id="{F4EDC800-A76B-4826-9F20-1ED4940B3212}"/>
                  </a:ext>
                </a:extLst>
              </p:cNvPr>
              <p:cNvSpPr>
                <a:spLocks noEditPoints="1"/>
              </p:cNvSpPr>
              <p:nvPr/>
            </p:nvSpPr>
            <p:spPr bwMode="auto">
              <a:xfrm>
                <a:off x="2487613" y="4014788"/>
                <a:ext cx="134938" cy="134938"/>
              </a:xfrm>
              <a:custGeom>
                <a:avLst/>
                <a:gdLst>
                  <a:gd name="T0" fmla="*/ 67 w 134"/>
                  <a:gd name="T1" fmla="*/ 34 h 134"/>
                  <a:gd name="T2" fmla="*/ 34 w 134"/>
                  <a:gd name="T3" fmla="*/ 67 h 134"/>
                  <a:gd name="T4" fmla="*/ 67 w 134"/>
                  <a:gd name="T5" fmla="*/ 100 h 134"/>
                  <a:gd name="T6" fmla="*/ 100 w 134"/>
                  <a:gd name="T7" fmla="*/ 67 h 134"/>
                  <a:gd name="T8" fmla="*/ 67 w 134"/>
                  <a:gd name="T9" fmla="*/ 34 h 134"/>
                  <a:gd name="T10" fmla="*/ 67 w 134"/>
                  <a:gd name="T11" fmla="*/ 134 h 134"/>
                  <a:gd name="T12" fmla="*/ 0 w 134"/>
                  <a:gd name="T13" fmla="*/ 67 h 134"/>
                  <a:gd name="T14" fmla="*/ 67 w 134"/>
                  <a:gd name="T15" fmla="*/ 0 h 134"/>
                  <a:gd name="T16" fmla="*/ 134 w 134"/>
                  <a:gd name="T17" fmla="*/ 67 h 134"/>
                  <a:gd name="T18" fmla="*/ 67 w 134"/>
                  <a:gd name="T19"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4" h="134">
                    <a:moveTo>
                      <a:pt x="67" y="34"/>
                    </a:moveTo>
                    <a:cubicBezTo>
                      <a:pt x="49" y="34"/>
                      <a:pt x="34" y="49"/>
                      <a:pt x="34" y="67"/>
                    </a:cubicBezTo>
                    <a:cubicBezTo>
                      <a:pt x="34" y="85"/>
                      <a:pt x="49" y="100"/>
                      <a:pt x="67" y="100"/>
                    </a:cubicBezTo>
                    <a:cubicBezTo>
                      <a:pt x="85" y="100"/>
                      <a:pt x="100" y="85"/>
                      <a:pt x="100" y="67"/>
                    </a:cubicBezTo>
                    <a:cubicBezTo>
                      <a:pt x="100" y="49"/>
                      <a:pt x="85" y="34"/>
                      <a:pt x="67" y="34"/>
                    </a:cubicBezTo>
                    <a:moveTo>
                      <a:pt x="67" y="134"/>
                    </a:moveTo>
                    <a:cubicBezTo>
                      <a:pt x="30" y="134"/>
                      <a:pt x="0" y="104"/>
                      <a:pt x="0" y="67"/>
                    </a:cubicBezTo>
                    <a:cubicBezTo>
                      <a:pt x="0" y="30"/>
                      <a:pt x="30" y="0"/>
                      <a:pt x="67" y="0"/>
                    </a:cubicBezTo>
                    <a:cubicBezTo>
                      <a:pt x="104" y="0"/>
                      <a:pt x="134" y="30"/>
                      <a:pt x="134" y="67"/>
                    </a:cubicBezTo>
                    <a:cubicBezTo>
                      <a:pt x="134" y="104"/>
                      <a:pt x="104" y="134"/>
                      <a:pt x="67" y="134"/>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raphik"/>
                  <a:ea typeface="+mn-ea"/>
                  <a:cs typeface="+mn-cs"/>
                </a:endParaRPr>
              </a:p>
            </p:txBody>
          </p:sp>
          <p:sp>
            <p:nvSpPr>
              <p:cNvPr id="367" name="Freeform 232">
                <a:extLst>
                  <a:ext uri="{FF2B5EF4-FFF2-40B4-BE49-F238E27FC236}">
                    <a16:creationId xmlns:a16="http://schemas.microsoft.com/office/drawing/2014/main" id="{F337B5EC-4950-49AF-8C17-DF6A3FCE632B}"/>
                  </a:ext>
                </a:extLst>
              </p:cNvPr>
              <p:cNvSpPr>
                <a:spLocks noEditPoints="1"/>
              </p:cNvSpPr>
              <p:nvPr/>
            </p:nvSpPr>
            <p:spPr bwMode="auto">
              <a:xfrm>
                <a:off x="2405063" y="4183063"/>
                <a:ext cx="133350" cy="134938"/>
              </a:xfrm>
              <a:custGeom>
                <a:avLst/>
                <a:gdLst>
                  <a:gd name="T0" fmla="*/ 67 w 133"/>
                  <a:gd name="T1" fmla="*/ 33 h 133"/>
                  <a:gd name="T2" fmla="*/ 33 w 133"/>
                  <a:gd name="T3" fmla="*/ 67 h 133"/>
                  <a:gd name="T4" fmla="*/ 67 w 133"/>
                  <a:gd name="T5" fmla="*/ 100 h 133"/>
                  <a:gd name="T6" fmla="*/ 100 w 133"/>
                  <a:gd name="T7" fmla="*/ 67 h 133"/>
                  <a:gd name="T8" fmla="*/ 67 w 133"/>
                  <a:gd name="T9" fmla="*/ 33 h 133"/>
                  <a:gd name="T10" fmla="*/ 67 w 133"/>
                  <a:gd name="T11" fmla="*/ 133 h 133"/>
                  <a:gd name="T12" fmla="*/ 0 w 133"/>
                  <a:gd name="T13" fmla="*/ 67 h 133"/>
                  <a:gd name="T14" fmla="*/ 67 w 133"/>
                  <a:gd name="T15" fmla="*/ 0 h 133"/>
                  <a:gd name="T16" fmla="*/ 133 w 133"/>
                  <a:gd name="T17" fmla="*/ 67 h 133"/>
                  <a:gd name="T18" fmla="*/ 67 w 133"/>
                  <a:gd name="T19" fmla="*/ 13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3" h="133">
                    <a:moveTo>
                      <a:pt x="67" y="33"/>
                    </a:moveTo>
                    <a:cubicBezTo>
                      <a:pt x="48" y="33"/>
                      <a:pt x="33" y="48"/>
                      <a:pt x="33" y="67"/>
                    </a:cubicBezTo>
                    <a:cubicBezTo>
                      <a:pt x="33" y="85"/>
                      <a:pt x="48" y="100"/>
                      <a:pt x="67" y="100"/>
                    </a:cubicBezTo>
                    <a:cubicBezTo>
                      <a:pt x="85" y="100"/>
                      <a:pt x="100" y="85"/>
                      <a:pt x="100" y="67"/>
                    </a:cubicBezTo>
                    <a:cubicBezTo>
                      <a:pt x="100" y="48"/>
                      <a:pt x="85" y="33"/>
                      <a:pt x="67" y="33"/>
                    </a:cubicBezTo>
                    <a:moveTo>
                      <a:pt x="67" y="133"/>
                    </a:moveTo>
                    <a:cubicBezTo>
                      <a:pt x="30" y="133"/>
                      <a:pt x="0" y="103"/>
                      <a:pt x="0" y="67"/>
                    </a:cubicBezTo>
                    <a:cubicBezTo>
                      <a:pt x="0" y="30"/>
                      <a:pt x="30" y="0"/>
                      <a:pt x="67" y="0"/>
                    </a:cubicBezTo>
                    <a:cubicBezTo>
                      <a:pt x="103" y="0"/>
                      <a:pt x="133" y="30"/>
                      <a:pt x="133" y="67"/>
                    </a:cubicBezTo>
                    <a:cubicBezTo>
                      <a:pt x="133" y="103"/>
                      <a:pt x="103" y="133"/>
                      <a:pt x="67" y="133"/>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raphik"/>
                  <a:ea typeface="+mn-ea"/>
                  <a:cs typeface="+mn-cs"/>
                </a:endParaRPr>
              </a:p>
            </p:txBody>
          </p:sp>
          <p:sp>
            <p:nvSpPr>
              <p:cNvPr id="368" name="Freeform 233">
                <a:extLst>
                  <a:ext uri="{FF2B5EF4-FFF2-40B4-BE49-F238E27FC236}">
                    <a16:creationId xmlns:a16="http://schemas.microsoft.com/office/drawing/2014/main" id="{0C6C2AC9-5640-44F3-A41C-AA905036EAD5}"/>
                  </a:ext>
                </a:extLst>
              </p:cNvPr>
              <p:cNvSpPr>
                <a:spLocks noEditPoints="1"/>
              </p:cNvSpPr>
              <p:nvPr/>
            </p:nvSpPr>
            <p:spPr bwMode="auto">
              <a:xfrm>
                <a:off x="2573338" y="4183063"/>
                <a:ext cx="133350" cy="134938"/>
              </a:xfrm>
              <a:custGeom>
                <a:avLst/>
                <a:gdLst>
                  <a:gd name="T0" fmla="*/ 66 w 133"/>
                  <a:gd name="T1" fmla="*/ 33 h 133"/>
                  <a:gd name="T2" fmla="*/ 33 w 133"/>
                  <a:gd name="T3" fmla="*/ 67 h 133"/>
                  <a:gd name="T4" fmla="*/ 66 w 133"/>
                  <a:gd name="T5" fmla="*/ 100 h 133"/>
                  <a:gd name="T6" fmla="*/ 100 w 133"/>
                  <a:gd name="T7" fmla="*/ 67 h 133"/>
                  <a:gd name="T8" fmla="*/ 66 w 133"/>
                  <a:gd name="T9" fmla="*/ 33 h 133"/>
                  <a:gd name="T10" fmla="*/ 66 w 133"/>
                  <a:gd name="T11" fmla="*/ 133 h 133"/>
                  <a:gd name="T12" fmla="*/ 0 w 133"/>
                  <a:gd name="T13" fmla="*/ 67 h 133"/>
                  <a:gd name="T14" fmla="*/ 66 w 133"/>
                  <a:gd name="T15" fmla="*/ 0 h 133"/>
                  <a:gd name="T16" fmla="*/ 133 w 133"/>
                  <a:gd name="T17" fmla="*/ 67 h 133"/>
                  <a:gd name="T18" fmla="*/ 66 w 133"/>
                  <a:gd name="T19" fmla="*/ 13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3" h="133">
                    <a:moveTo>
                      <a:pt x="66" y="33"/>
                    </a:moveTo>
                    <a:cubicBezTo>
                      <a:pt x="48" y="33"/>
                      <a:pt x="33" y="48"/>
                      <a:pt x="33" y="67"/>
                    </a:cubicBezTo>
                    <a:cubicBezTo>
                      <a:pt x="33" y="85"/>
                      <a:pt x="48" y="100"/>
                      <a:pt x="66" y="100"/>
                    </a:cubicBezTo>
                    <a:cubicBezTo>
                      <a:pt x="85" y="100"/>
                      <a:pt x="100" y="85"/>
                      <a:pt x="100" y="67"/>
                    </a:cubicBezTo>
                    <a:cubicBezTo>
                      <a:pt x="100" y="48"/>
                      <a:pt x="85" y="33"/>
                      <a:pt x="66" y="33"/>
                    </a:cubicBezTo>
                    <a:moveTo>
                      <a:pt x="66" y="133"/>
                    </a:moveTo>
                    <a:cubicBezTo>
                      <a:pt x="29" y="133"/>
                      <a:pt x="0" y="103"/>
                      <a:pt x="0" y="67"/>
                    </a:cubicBezTo>
                    <a:cubicBezTo>
                      <a:pt x="0" y="30"/>
                      <a:pt x="29" y="0"/>
                      <a:pt x="66" y="0"/>
                    </a:cubicBezTo>
                    <a:cubicBezTo>
                      <a:pt x="103" y="0"/>
                      <a:pt x="133" y="30"/>
                      <a:pt x="133" y="67"/>
                    </a:cubicBezTo>
                    <a:cubicBezTo>
                      <a:pt x="133" y="103"/>
                      <a:pt x="103" y="133"/>
                      <a:pt x="66" y="133"/>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raphik"/>
                  <a:ea typeface="+mn-ea"/>
                  <a:cs typeface="+mn-cs"/>
                </a:endParaRPr>
              </a:p>
            </p:txBody>
          </p:sp>
          <p:sp>
            <p:nvSpPr>
              <p:cNvPr id="369" name="Freeform 234">
                <a:extLst>
                  <a:ext uri="{FF2B5EF4-FFF2-40B4-BE49-F238E27FC236}">
                    <a16:creationId xmlns:a16="http://schemas.microsoft.com/office/drawing/2014/main" id="{C0C906DD-B63E-4908-9485-291391A3722D}"/>
                  </a:ext>
                </a:extLst>
              </p:cNvPr>
              <p:cNvSpPr>
                <a:spLocks/>
              </p:cNvSpPr>
              <p:nvPr/>
            </p:nvSpPr>
            <p:spPr bwMode="auto">
              <a:xfrm>
                <a:off x="2874963" y="3948113"/>
                <a:ext cx="50800" cy="101600"/>
              </a:xfrm>
              <a:custGeom>
                <a:avLst/>
                <a:gdLst>
                  <a:gd name="T0" fmla="*/ 33 w 50"/>
                  <a:gd name="T1" fmla="*/ 100 h 100"/>
                  <a:gd name="T2" fmla="*/ 0 w 50"/>
                  <a:gd name="T3" fmla="*/ 100 h 100"/>
                  <a:gd name="T4" fmla="*/ 0 w 50"/>
                  <a:gd name="T5" fmla="*/ 66 h 100"/>
                  <a:gd name="T6" fmla="*/ 16 w 50"/>
                  <a:gd name="T7" fmla="*/ 66 h 100"/>
                  <a:gd name="T8" fmla="*/ 16 w 50"/>
                  <a:gd name="T9" fmla="*/ 33 h 100"/>
                  <a:gd name="T10" fmla="*/ 0 w 50"/>
                  <a:gd name="T11" fmla="*/ 33 h 100"/>
                  <a:gd name="T12" fmla="*/ 0 w 50"/>
                  <a:gd name="T13" fmla="*/ 0 h 100"/>
                  <a:gd name="T14" fmla="*/ 33 w 50"/>
                  <a:gd name="T15" fmla="*/ 0 h 100"/>
                  <a:gd name="T16" fmla="*/ 50 w 50"/>
                  <a:gd name="T17" fmla="*/ 16 h 100"/>
                  <a:gd name="T18" fmla="*/ 50 w 50"/>
                  <a:gd name="T19" fmla="*/ 83 h 100"/>
                  <a:gd name="T20" fmla="*/ 33 w 50"/>
                  <a:gd name="T2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100">
                    <a:moveTo>
                      <a:pt x="33" y="100"/>
                    </a:moveTo>
                    <a:lnTo>
                      <a:pt x="0" y="100"/>
                    </a:lnTo>
                    <a:lnTo>
                      <a:pt x="0" y="66"/>
                    </a:lnTo>
                    <a:lnTo>
                      <a:pt x="16" y="66"/>
                    </a:lnTo>
                    <a:lnTo>
                      <a:pt x="16" y="33"/>
                    </a:lnTo>
                    <a:lnTo>
                      <a:pt x="0" y="33"/>
                    </a:lnTo>
                    <a:lnTo>
                      <a:pt x="0" y="0"/>
                    </a:lnTo>
                    <a:lnTo>
                      <a:pt x="33" y="0"/>
                    </a:lnTo>
                    <a:cubicBezTo>
                      <a:pt x="42" y="0"/>
                      <a:pt x="50" y="7"/>
                      <a:pt x="50" y="16"/>
                    </a:cubicBezTo>
                    <a:lnTo>
                      <a:pt x="50" y="83"/>
                    </a:lnTo>
                    <a:cubicBezTo>
                      <a:pt x="50" y="92"/>
                      <a:pt x="42" y="100"/>
                      <a:pt x="33" y="10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raphik"/>
                  <a:ea typeface="+mn-ea"/>
                  <a:cs typeface="+mn-cs"/>
                </a:endParaRPr>
              </a:p>
            </p:txBody>
          </p:sp>
          <p:sp>
            <p:nvSpPr>
              <p:cNvPr id="370" name="Freeform 235">
                <a:extLst>
                  <a:ext uri="{FF2B5EF4-FFF2-40B4-BE49-F238E27FC236}">
                    <a16:creationId xmlns:a16="http://schemas.microsoft.com/office/drawing/2014/main" id="{8D272E91-9D0B-4C91-B0E5-52BDDED11738}"/>
                  </a:ext>
                </a:extLst>
              </p:cNvPr>
              <p:cNvSpPr>
                <a:spLocks/>
              </p:cNvSpPr>
              <p:nvPr/>
            </p:nvSpPr>
            <p:spPr bwMode="auto">
              <a:xfrm>
                <a:off x="2874963" y="4116388"/>
                <a:ext cx="50800" cy="134938"/>
              </a:xfrm>
              <a:custGeom>
                <a:avLst/>
                <a:gdLst>
                  <a:gd name="T0" fmla="*/ 33 w 50"/>
                  <a:gd name="T1" fmla="*/ 134 h 134"/>
                  <a:gd name="T2" fmla="*/ 0 w 50"/>
                  <a:gd name="T3" fmla="*/ 134 h 134"/>
                  <a:gd name="T4" fmla="*/ 0 w 50"/>
                  <a:gd name="T5" fmla="*/ 100 h 134"/>
                  <a:gd name="T6" fmla="*/ 16 w 50"/>
                  <a:gd name="T7" fmla="*/ 100 h 134"/>
                  <a:gd name="T8" fmla="*/ 16 w 50"/>
                  <a:gd name="T9" fmla="*/ 34 h 134"/>
                  <a:gd name="T10" fmla="*/ 0 w 50"/>
                  <a:gd name="T11" fmla="*/ 34 h 134"/>
                  <a:gd name="T12" fmla="*/ 0 w 50"/>
                  <a:gd name="T13" fmla="*/ 0 h 134"/>
                  <a:gd name="T14" fmla="*/ 33 w 50"/>
                  <a:gd name="T15" fmla="*/ 0 h 134"/>
                  <a:gd name="T16" fmla="*/ 50 w 50"/>
                  <a:gd name="T17" fmla="*/ 17 h 134"/>
                  <a:gd name="T18" fmla="*/ 50 w 50"/>
                  <a:gd name="T19" fmla="*/ 117 h 134"/>
                  <a:gd name="T20" fmla="*/ 33 w 50"/>
                  <a:gd name="T2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134">
                    <a:moveTo>
                      <a:pt x="33" y="134"/>
                    </a:moveTo>
                    <a:lnTo>
                      <a:pt x="0" y="134"/>
                    </a:lnTo>
                    <a:lnTo>
                      <a:pt x="0" y="100"/>
                    </a:lnTo>
                    <a:lnTo>
                      <a:pt x="16" y="100"/>
                    </a:lnTo>
                    <a:lnTo>
                      <a:pt x="16" y="34"/>
                    </a:lnTo>
                    <a:lnTo>
                      <a:pt x="0" y="34"/>
                    </a:lnTo>
                    <a:lnTo>
                      <a:pt x="0" y="0"/>
                    </a:lnTo>
                    <a:lnTo>
                      <a:pt x="33" y="0"/>
                    </a:lnTo>
                    <a:cubicBezTo>
                      <a:pt x="42" y="0"/>
                      <a:pt x="50" y="8"/>
                      <a:pt x="50" y="17"/>
                    </a:cubicBezTo>
                    <a:lnTo>
                      <a:pt x="50" y="117"/>
                    </a:lnTo>
                    <a:cubicBezTo>
                      <a:pt x="50" y="126"/>
                      <a:pt x="42" y="134"/>
                      <a:pt x="33" y="134"/>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raphik"/>
                  <a:ea typeface="+mn-ea"/>
                  <a:cs typeface="+mn-cs"/>
                </a:endParaRPr>
              </a:p>
            </p:txBody>
          </p:sp>
          <p:sp>
            <p:nvSpPr>
              <p:cNvPr id="371" name="Rectangle 236">
                <a:extLst>
                  <a:ext uri="{FF2B5EF4-FFF2-40B4-BE49-F238E27FC236}">
                    <a16:creationId xmlns:a16="http://schemas.microsoft.com/office/drawing/2014/main" id="{A48A9FB7-AF20-4833-8CBA-C701FDCFF23E}"/>
                  </a:ext>
                </a:extLst>
              </p:cNvPr>
              <p:cNvSpPr>
                <a:spLocks noChangeArrowheads="1"/>
              </p:cNvSpPr>
              <p:nvPr/>
            </p:nvSpPr>
            <p:spPr bwMode="auto">
              <a:xfrm>
                <a:off x="2371726" y="3578225"/>
                <a:ext cx="368300" cy="3333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raphik"/>
                  <a:ea typeface="+mn-ea"/>
                  <a:cs typeface="+mn-cs"/>
                </a:endParaRPr>
              </a:p>
            </p:txBody>
          </p:sp>
          <p:sp>
            <p:nvSpPr>
              <p:cNvPr id="372" name="Rectangle 237">
                <a:extLst>
                  <a:ext uri="{FF2B5EF4-FFF2-40B4-BE49-F238E27FC236}">
                    <a16:creationId xmlns:a16="http://schemas.microsoft.com/office/drawing/2014/main" id="{7AADFD45-4A11-4BEE-827F-1BE7D3D36A6F}"/>
                  </a:ext>
                </a:extLst>
              </p:cNvPr>
              <p:cNvSpPr>
                <a:spLocks noChangeArrowheads="1"/>
              </p:cNvSpPr>
              <p:nvPr/>
            </p:nvSpPr>
            <p:spPr bwMode="auto">
              <a:xfrm>
                <a:off x="2371726" y="4554538"/>
                <a:ext cx="368300" cy="3175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raphik"/>
                  <a:ea typeface="+mn-ea"/>
                  <a:cs typeface="+mn-cs"/>
                </a:endParaRPr>
              </a:p>
            </p:txBody>
          </p:sp>
          <p:sp>
            <p:nvSpPr>
              <p:cNvPr id="373" name="Freeform 238">
                <a:extLst>
                  <a:ext uri="{FF2B5EF4-FFF2-40B4-BE49-F238E27FC236}">
                    <a16:creationId xmlns:a16="http://schemas.microsoft.com/office/drawing/2014/main" id="{DED8254B-C1EB-4BEE-882D-3BAA6D59BBE2}"/>
                  </a:ext>
                </a:extLst>
              </p:cNvPr>
              <p:cNvSpPr>
                <a:spLocks/>
              </p:cNvSpPr>
              <p:nvPr/>
            </p:nvSpPr>
            <p:spPr bwMode="auto">
              <a:xfrm>
                <a:off x="2152651" y="3679825"/>
                <a:ext cx="100013" cy="100013"/>
              </a:xfrm>
              <a:custGeom>
                <a:avLst/>
                <a:gdLst>
                  <a:gd name="T0" fmla="*/ 33 w 100"/>
                  <a:gd name="T1" fmla="*/ 100 h 100"/>
                  <a:gd name="T2" fmla="*/ 0 w 100"/>
                  <a:gd name="T3" fmla="*/ 100 h 100"/>
                  <a:gd name="T4" fmla="*/ 100 w 100"/>
                  <a:gd name="T5" fmla="*/ 0 h 100"/>
                  <a:gd name="T6" fmla="*/ 100 w 100"/>
                  <a:gd name="T7" fmla="*/ 33 h 100"/>
                  <a:gd name="T8" fmla="*/ 33 w 100"/>
                  <a:gd name="T9" fmla="*/ 100 h 100"/>
                </a:gdLst>
                <a:ahLst/>
                <a:cxnLst>
                  <a:cxn ang="0">
                    <a:pos x="T0" y="T1"/>
                  </a:cxn>
                  <a:cxn ang="0">
                    <a:pos x="T2" y="T3"/>
                  </a:cxn>
                  <a:cxn ang="0">
                    <a:pos x="T4" y="T5"/>
                  </a:cxn>
                  <a:cxn ang="0">
                    <a:pos x="T6" y="T7"/>
                  </a:cxn>
                  <a:cxn ang="0">
                    <a:pos x="T8" y="T9"/>
                  </a:cxn>
                </a:cxnLst>
                <a:rect l="0" t="0" r="r" b="b"/>
                <a:pathLst>
                  <a:path w="100" h="100">
                    <a:moveTo>
                      <a:pt x="33" y="100"/>
                    </a:moveTo>
                    <a:lnTo>
                      <a:pt x="0" y="100"/>
                    </a:lnTo>
                    <a:cubicBezTo>
                      <a:pt x="0" y="45"/>
                      <a:pt x="45" y="0"/>
                      <a:pt x="100" y="0"/>
                    </a:cubicBezTo>
                    <a:lnTo>
                      <a:pt x="100" y="33"/>
                    </a:lnTo>
                    <a:cubicBezTo>
                      <a:pt x="63" y="33"/>
                      <a:pt x="33" y="63"/>
                      <a:pt x="33" y="10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raphik"/>
                  <a:ea typeface="+mn-ea"/>
                  <a:cs typeface="+mn-cs"/>
                </a:endParaRPr>
              </a:p>
            </p:txBody>
          </p:sp>
          <p:sp>
            <p:nvSpPr>
              <p:cNvPr id="374" name="Freeform 239">
                <a:extLst>
                  <a:ext uri="{FF2B5EF4-FFF2-40B4-BE49-F238E27FC236}">
                    <a16:creationId xmlns:a16="http://schemas.microsoft.com/office/drawing/2014/main" id="{039E51C7-7B06-4E8B-84B2-2F9ACEEEC34D}"/>
                  </a:ext>
                </a:extLst>
              </p:cNvPr>
              <p:cNvSpPr>
                <a:spLocks/>
              </p:cNvSpPr>
              <p:nvPr/>
            </p:nvSpPr>
            <p:spPr bwMode="auto">
              <a:xfrm>
                <a:off x="2084388" y="3611563"/>
                <a:ext cx="168275" cy="168275"/>
              </a:xfrm>
              <a:custGeom>
                <a:avLst/>
                <a:gdLst>
                  <a:gd name="T0" fmla="*/ 34 w 167"/>
                  <a:gd name="T1" fmla="*/ 167 h 167"/>
                  <a:gd name="T2" fmla="*/ 0 w 167"/>
                  <a:gd name="T3" fmla="*/ 167 h 167"/>
                  <a:gd name="T4" fmla="*/ 167 w 167"/>
                  <a:gd name="T5" fmla="*/ 0 h 167"/>
                  <a:gd name="T6" fmla="*/ 167 w 167"/>
                  <a:gd name="T7" fmla="*/ 34 h 167"/>
                  <a:gd name="T8" fmla="*/ 34 w 167"/>
                  <a:gd name="T9" fmla="*/ 167 h 167"/>
                </a:gdLst>
                <a:ahLst/>
                <a:cxnLst>
                  <a:cxn ang="0">
                    <a:pos x="T0" y="T1"/>
                  </a:cxn>
                  <a:cxn ang="0">
                    <a:pos x="T2" y="T3"/>
                  </a:cxn>
                  <a:cxn ang="0">
                    <a:pos x="T4" y="T5"/>
                  </a:cxn>
                  <a:cxn ang="0">
                    <a:pos x="T6" y="T7"/>
                  </a:cxn>
                  <a:cxn ang="0">
                    <a:pos x="T8" y="T9"/>
                  </a:cxn>
                </a:cxnLst>
                <a:rect l="0" t="0" r="r" b="b"/>
                <a:pathLst>
                  <a:path w="167" h="167">
                    <a:moveTo>
                      <a:pt x="34" y="167"/>
                    </a:moveTo>
                    <a:lnTo>
                      <a:pt x="0" y="167"/>
                    </a:lnTo>
                    <a:cubicBezTo>
                      <a:pt x="0" y="75"/>
                      <a:pt x="75" y="0"/>
                      <a:pt x="167" y="0"/>
                    </a:cubicBezTo>
                    <a:lnTo>
                      <a:pt x="167" y="34"/>
                    </a:lnTo>
                    <a:cubicBezTo>
                      <a:pt x="93" y="34"/>
                      <a:pt x="34" y="93"/>
                      <a:pt x="34" y="167"/>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raphik"/>
                  <a:ea typeface="+mn-ea"/>
                  <a:cs typeface="+mn-cs"/>
                </a:endParaRPr>
              </a:p>
            </p:txBody>
          </p:sp>
          <p:sp>
            <p:nvSpPr>
              <p:cNvPr id="375" name="Freeform 240">
                <a:extLst>
                  <a:ext uri="{FF2B5EF4-FFF2-40B4-BE49-F238E27FC236}">
                    <a16:creationId xmlns:a16="http://schemas.microsoft.com/office/drawing/2014/main" id="{C522A5D1-3FFE-4DF5-8856-3D87B253C585}"/>
                  </a:ext>
                </a:extLst>
              </p:cNvPr>
              <p:cNvSpPr>
                <a:spLocks/>
              </p:cNvSpPr>
              <p:nvPr/>
            </p:nvSpPr>
            <p:spPr bwMode="auto">
              <a:xfrm>
                <a:off x="2857501" y="4384675"/>
                <a:ext cx="101600" cy="101600"/>
              </a:xfrm>
              <a:custGeom>
                <a:avLst/>
                <a:gdLst>
                  <a:gd name="T0" fmla="*/ 0 w 100"/>
                  <a:gd name="T1" fmla="*/ 100 h 100"/>
                  <a:gd name="T2" fmla="*/ 0 w 100"/>
                  <a:gd name="T3" fmla="*/ 67 h 100"/>
                  <a:gd name="T4" fmla="*/ 67 w 100"/>
                  <a:gd name="T5" fmla="*/ 0 h 100"/>
                  <a:gd name="T6" fmla="*/ 100 w 100"/>
                  <a:gd name="T7" fmla="*/ 0 h 100"/>
                  <a:gd name="T8" fmla="*/ 0 w 100"/>
                  <a:gd name="T9" fmla="*/ 100 h 100"/>
                </a:gdLst>
                <a:ahLst/>
                <a:cxnLst>
                  <a:cxn ang="0">
                    <a:pos x="T0" y="T1"/>
                  </a:cxn>
                  <a:cxn ang="0">
                    <a:pos x="T2" y="T3"/>
                  </a:cxn>
                  <a:cxn ang="0">
                    <a:pos x="T4" y="T5"/>
                  </a:cxn>
                  <a:cxn ang="0">
                    <a:pos x="T6" y="T7"/>
                  </a:cxn>
                  <a:cxn ang="0">
                    <a:pos x="T8" y="T9"/>
                  </a:cxn>
                </a:cxnLst>
                <a:rect l="0" t="0" r="r" b="b"/>
                <a:pathLst>
                  <a:path w="100" h="100">
                    <a:moveTo>
                      <a:pt x="0" y="100"/>
                    </a:moveTo>
                    <a:lnTo>
                      <a:pt x="0" y="67"/>
                    </a:lnTo>
                    <a:cubicBezTo>
                      <a:pt x="37" y="67"/>
                      <a:pt x="67" y="37"/>
                      <a:pt x="67" y="0"/>
                    </a:cubicBezTo>
                    <a:lnTo>
                      <a:pt x="100" y="0"/>
                    </a:lnTo>
                    <a:cubicBezTo>
                      <a:pt x="100" y="55"/>
                      <a:pt x="55" y="100"/>
                      <a:pt x="0" y="10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raphik"/>
                  <a:ea typeface="+mn-ea"/>
                  <a:cs typeface="+mn-cs"/>
                </a:endParaRPr>
              </a:p>
            </p:txBody>
          </p:sp>
          <p:sp>
            <p:nvSpPr>
              <p:cNvPr id="376" name="Freeform 241">
                <a:extLst>
                  <a:ext uri="{FF2B5EF4-FFF2-40B4-BE49-F238E27FC236}">
                    <a16:creationId xmlns:a16="http://schemas.microsoft.com/office/drawing/2014/main" id="{E5CA0AB8-24A2-41D7-999F-4F58599704A2}"/>
                  </a:ext>
                </a:extLst>
              </p:cNvPr>
              <p:cNvSpPr>
                <a:spLocks/>
              </p:cNvSpPr>
              <p:nvPr/>
            </p:nvSpPr>
            <p:spPr bwMode="auto">
              <a:xfrm>
                <a:off x="2857501" y="4384675"/>
                <a:ext cx="168275" cy="169863"/>
              </a:xfrm>
              <a:custGeom>
                <a:avLst/>
                <a:gdLst>
                  <a:gd name="T0" fmla="*/ 0 w 167"/>
                  <a:gd name="T1" fmla="*/ 167 h 167"/>
                  <a:gd name="T2" fmla="*/ 0 w 167"/>
                  <a:gd name="T3" fmla="*/ 133 h 167"/>
                  <a:gd name="T4" fmla="*/ 133 w 167"/>
                  <a:gd name="T5" fmla="*/ 0 h 167"/>
                  <a:gd name="T6" fmla="*/ 167 w 167"/>
                  <a:gd name="T7" fmla="*/ 0 h 167"/>
                  <a:gd name="T8" fmla="*/ 0 w 167"/>
                  <a:gd name="T9" fmla="*/ 167 h 167"/>
                </a:gdLst>
                <a:ahLst/>
                <a:cxnLst>
                  <a:cxn ang="0">
                    <a:pos x="T0" y="T1"/>
                  </a:cxn>
                  <a:cxn ang="0">
                    <a:pos x="T2" y="T3"/>
                  </a:cxn>
                  <a:cxn ang="0">
                    <a:pos x="T4" y="T5"/>
                  </a:cxn>
                  <a:cxn ang="0">
                    <a:pos x="T6" y="T7"/>
                  </a:cxn>
                  <a:cxn ang="0">
                    <a:pos x="T8" y="T9"/>
                  </a:cxn>
                </a:cxnLst>
                <a:rect l="0" t="0" r="r" b="b"/>
                <a:pathLst>
                  <a:path w="167" h="167">
                    <a:moveTo>
                      <a:pt x="0" y="167"/>
                    </a:moveTo>
                    <a:lnTo>
                      <a:pt x="0" y="133"/>
                    </a:lnTo>
                    <a:cubicBezTo>
                      <a:pt x="73" y="133"/>
                      <a:pt x="133" y="74"/>
                      <a:pt x="133" y="0"/>
                    </a:cubicBezTo>
                    <a:lnTo>
                      <a:pt x="167" y="0"/>
                    </a:lnTo>
                    <a:cubicBezTo>
                      <a:pt x="167" y="92"/>
                      <a:pt x="92" y="167"/>
                      <a:pt x="0" y="167"/>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raphik"/>
                  <a:ea typeface="+mn-ea"/>
                  <a:cs typeface="+mn-cs"/>
                </a:endParaRPr>
              </a:p>
            </p:txBody>
          </p:sp>
          <p:sp>
            <p:nvSpPr>
              <p:cNvPr id="377" name="Rectangle 242">
                <a:extLst>
                  <a:ext uri="{FF2B5EF4-FFF2-40B4-BE49-F238E27FC236}">
                    <a16:creationId xmlns:a16="http://schemas.microsoft.com/office/drawing/2014/main" id="{CFA2A9CE-CE20-4AB2-A5DD-F76E52B456B2}"/>
                  </a:ext>
                </a:extLst>
              </p:cNvPr>
              <p:cNvSpPr>
                <a:spLocks noChangeArrowheads="1"/>
              </p:cNvSpPr>
              <p:nvPr/>
            </p:nvSpPr>
            <p:spPr bwMode="auto">
              <a:xfrm>
                <a:off x="2286001" y="3813175"/>
                <a:ext cx="34925" cy="3492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raphik"/>
                  <a:ea typeface="+mn-ea"/>
                  <a:cs typeface="+mn-cs"/>
                </a:endParaRPr>
              </a:p>
            </p:txBody>
          </p:sp>
          <p:sp>
            <p:nvSpPr>
              <p:cNvPr id="378" name="Rectangle 243">
                <a:extLst>
                  <a:ext uri="{FF2B5EF4-FFF2-40B4-BE49-F238E27FC236}">
                    <a16:creationId xmlns:a16="http://schemas.microsoft.com/office/drawing/2014/main" id="{16401292-E9BC-4D92-860A-77B8E181273D}"/>
                  </a:ext>
                </a:extLst>
              </p:cNvPr>
              <p:cNvSpPr>
                <a:spLocks noChangeArrowheads="1"/>
              </p:cNvSpPr>
              <p:nvPr/>
            </p:nvSpPr>
            <p:spPr bwMode="auto">
              <a:xfrm>
                <a:off x="2790826" y="3813175"/>
                <a:ext cx="33338" cy="3492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raphik"/>
                  <a:ea typeface="+mn-ea"/>
                  <a:cs typeface="+mn-cs"/>
                </a:endParaRPr>
              </a:p>
            </p:txBody>
          </p:sp>
          <p:sp>
            <p:nvSpPr>
              <p:cNvPr id="379" name="Rectangle 244">
                <a:extLst>
                  <a:ext uri="{FF2B5EF4-FFF2-40B4-BE49-F238E27FC236}">
                    <a16:creationId xmlns:a16="http://schemas.microsoft.com/office/drawing/2014/main" id="{16FBD767-6E3A-4424-BF6A-6491A63B55D0}"/>
                  </a:ext>
                </a:extLst>
              </p:cNvPr>
              <p:cNvSpPr>
                <a:spLocks noChangeArrowheads="1"/>
              </p:cNvSpPr>
              <p:nvPr/>
            </p:nvSpPr>
            <p:spPr bwMode="auto">
              <a:xfrm>
                <a:off x="2286001" y="4318000"/>
                <a:ext cx="34925" cy="3492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raphik"/>
                  <a:ea typeface="+mn-ea"/>
                  <a:cs typeface="+mn-cs"/>
                </a:endParaRPr>
              </a:p>
            </p:txBody>
          </p:sp>
          <p:sp>
            <p:nvSpPr>
              <p:cNvPr id="380" name="Rectangle 245">
                <a:extLst>
                  <a:ext uri="{FF2B5EF4-FFF2-40B4-BE49-F238E27FC236}">
                    <a16:creationId xmlns:a16="http://schemas.microsoft.com/office/drawing/2014/main" id="{A0C8E087-0B63-4CC4-A2FB-1D634A9A157D}"/>
                  </a:ext>
                </a:extLst>
              </p:cNvPr>
              <p:cNvSpPr>
                <a:spLocks noChangeArrowheads="1"/>
              </p:cNvSpPr>
              <p:nvPr/>
            </p:nvSpPr>
            <p:spPr bwMode="auto">
              <a:xfrm>
                <a:off x="2790826" y="4318000"/>
                <a:ext cx="33338" cy="3492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raphik"/>
                  <a:ea typeface="+mn-ea"/>
                  <a:cs typeface="+mn-cs"/>
                </a:endParaRPr>
              </a:p>
            </p:txBody>
          </p:sp>
        </p:grpSp>
      </p:grpSp>
      <p:sp>
        <p:nvSpPr>
          <p:cNvPr id="437" name="Ellipse 436">
            <a:extLst>
              <a:ext uri="{FF2B5EF4-FFF2-40B4-BE49-F238E27FC236}">
                <a16:creationId xmlns:a16="http://schemas.microsoft.com/office/drawing/2014/main" id="{95A1C488-3016-4DC3-B27C-865EC8276C84}"/>
              </a:ext>
            </a:extLst>
          </p:cNvPr>
          <p:cNvSpPr/>
          <p:nvPr/>
        </p:nvSpPr>
        <p:spPr>
          <a:xfrm>
            <a:off x="2482341" y="3138908"/>
            <a:ext cx="525362" cy="525362"/>
          </a:xfrm>
          <a:prstGeom prst="ellipse">
            <a:avLst/>
          </a:prstGeom>
          <a:solidFill>
            <a:schemeClr val="bg2">
              <a:lumMod val="20000"/>
              <a:lumOff val="80000"/>
            </a:schemeClr>
          </a:solidFill>
          <a:ln w="19050">
            <a:solidFill>
              <a:srgbClr val="7500BC"/>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t" anchorCtr="0"/>
          <a:lstStyle/>
          <a:p>
            <a:pPr marL="0" marR="0" lvl="0" indent="0" algn="ctr" defTabSz="914400" rtl="0" eaLnBrk="1" fontAlgn="auto" latinLnBrk="0" hangingPunct="1">
              <a:lnSpc>
                <a:spcPct val="70000"/>
              </a:lnSpc>
              <a:spcBef>
                <a:spcPts val="0"/>
              </a:spcBef>
              <a:spcAft>
                <a:spcPts val="0"/>
              </a:spcAft>
              <a:buClrTx/>
              <a:buSzTx/>
              <a:buFontTx/>
              <a:buNone/>
              <a:tabLst/>
              <a:defRPr/>
            </a:pPr>
            <a:r>
              <a:rPr kumimoji="0" lang="en-US" sz="700" b="0" i="0" u="none" strike="noStrike" kern="1200" cap="none" spc="-30" normalizeH="0" baseline="0" noProof="0" dirty="0">
                <a:ln>
                  <a:noFill/>
                </a:ln>
                <a:solidFill>
                  <a:srgbClr val="7500C0"/>
                </a:solidFill>
                <a:effectLst/>
                <a:uLnTx/>
                <a:uFillTx/>
                <a:latin typeface="Graphik Black"/>
                <a:ea typeface="+mn-ea"/>
                <a:cs typeface="+mn-cs"/>
              </a:rPr>
              <a:t>Social</a:t>
            </a:r>
          </a:p>
        </p:txBody>
      </p:sp>
      <p:grpSp>
        <p:nvGrpSpPr>
          <p:cNvPr id="418" name="Gruppieren 417">
            <a:extLst>
              <a:ext uri="{FF2B5EF4-FFF2-40B4-BE49-F238E27FC236}">
                <a16:creationId xmlns:a16="http://schemas.microsoft.com/office/drawing/2014/main" id="{6620AECE-19C5-4BA7-8CA8-66322D66FC12}"/>
              </a:ext>
            </a:extLst>
          </p:cNvPr>
          <p:cNvGrpSpPr/>
          <p:nvPr/>
        </p:nvGrpSpPr>
        <p:grpSpPr>
          <a:xfrm>
            <a:off x="2609773" y="3341865"/>
            <a:ext cx="270499" cy="236537"/>
            <a:chOff x="3781426" y="1916113"/>
            <a:chExt cx="1074738" cy="939800"/>
          </a:xfrm>
          <a:solidFill>
            <a:schemeClr val="accent2"/>
          </a:solidFill>
        </p:grpSpPr>
        <p:sp>
          <p:nvSpPr>
            <p:cNvPr id="419" name="Freeform 5">
              <a:extLst>
                <a:ext uri="{FF2B5EF4-FFF2-40B4-BE49-F238E27FC236}">
                  <a16:creationId xmlns:a16="http://schemas.microsoft.com/office/drawing/2014/main" id="{E93B177C-7423-41F5-A816-947680AAE931}"/>
                </a:ext>
              </a:extLst>
            </p:cNvPr>
            <p:cNvSpPr>
              <a:spLocks/>
            </p:cNvSpPr>
            <p:nvPr/>
          </p:nvSpPr>
          <p:spPr bwMode="auto">
            <a:xfrm>
              <a:off x="3781426" y="1916113"/>
              <a:ext cx="1074738" cy="939800"/>
            </a:xfrm>
            <a:custGeom>
              <a:avLst/>
              <a:gdLst>
                <a:gd name="T0" fmla="*/ 1016 w 1066"/>
                <a:gd name="T1" fmla="*/ 933 h 933"/>
                <a:gd name="T2" fmla="*/ 50 w 1066"/>
                <a:gd name="T3" fmla="*/ 933 h 933"/>
                <a:gd name="T4" fmla="*/ 0 w 1066"/>
                <a:gd name="T5" fmla="*/ 883 h 933"/>
                <a:gd name="T6" fmla="*/ 0 w 1066"/>
                <a:gd name="T7" fmla="*/ 217 h 933"/>
                <a:gd name="T8" fmla="*/ 50 w 1066"/>
                <a:gd name="T9" fmla="*/ 167 h 933"/>
                <a:gd name="T10" fmla="*/ 66 w 1066"/>
                <a:gd name="T11" fmla="*/ 167 h 933"/>
                <a:gd name="T12" fmla="*/ 66 w 1066"/>
                <a:gd name="T13" fmla="*/ 200 h 933"/>
                <a:gd name="T14" fmla="*/ 50 w 1066"/>
                <a:gd name="T15" fmla="*/ 200 h 933"/>
                <a:gd name="T16" fmla="*/ 33 w 1066"/>
                <a:gd name="T17" fmla="*/ 217 h 933"/>
                <a:gd name="T18" fmla="*/ 33 w 1066"/>
                <a:gd name="T19" fmla="*/ 883 h 933"/>
                <a:gd name="T20" fmla="*/ 50 w 1066"/>
                <a:gd name="T21" fmla="*/ 900 h 933"/>
                <a:gd name="T22" fmla="*/ 1016 w 1066"/>
                <a:gd name="T23" fmla="*/ 900 h 933"/>
                <a:gd name="T24" fmla="*/ 1033 w 1066"/>
                <a:gd name="T25" fmla="*/ 883 h 933"/>
                <a:gd name="T26" fmla="*/ 1033 w 1066"/>
                <a:gd name="T27" fmla="*/ 217 h 933"/>
                <a:gd name="T28" fmla="*/ 1016 w 1066"/>
                <a:gd name="T29" fmla="*/ 200 h 933"/>
                <a:gd name="T30" fmla="*/ 740 w 1066"/>
                <a:gd name="T31" fmla="*/ 200 h 933"/>
                <a:gd name="T32" fmla="*/ 640 w 1066"/>
                <a:gd name="T33" fmla="*/ 33 h 933"/>
                <a:gd name="T34" fmla="*/ 426 w 1066"/>
                <a:gd name="T35" fmla="*/ 33 h 933"/>
                <a:gd name="T36" fmla="*/ 381 w 1066"/>
                <a:gd name="T37" fmla="*/ 109 h 933"/>
                <a:gd name="T38" fmla="*/ 352 w 1066"/>
                <a:gd name="T39" fmla="*/ 91 h 933"/>
                <a:gd name="T40" fmla="*/ 407 w 1066"/>
                <a:gd name="T41" fmla="*/ 0 h 933"/>
                <a:gd name="T42" fmla="*/ 659 w 1066"/>
                <a:gd name="T43" fmla="*/ 0 h 933"/>
                <a:gd name="T44" fmla="*/ 759 w 1066"/>
                <a:gd name="T45" fmla="*/ 167 h 933"/>
                <a:gd name="T46" fmla="*/ 1016 w 1066"/>
                <a:gd name="T47" fmla="*/ 167 h 933"/>
                <a:gd name="T48" fmla="*/ 1066 w 1066"/>
                <a:gd name="T49" fmla="*/ 217 h 933"/>
                <a:gd name="T50" fmla="*/ 1066 w 1066"/>
                <a:gd name="T51" fmla="*/ 883 h 933"/>
                <a:gd name="T52" fmla="*/ 1016 w 1066"/>
                <a:gd name="T53" fmla="*/ 933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66" h="933">
                  <a:moveTo>
                    <a:pt x="1016" y="933"/>
                  </a:moveTo>
                  <a:lnTo>
                    <a:pt x="50" y="933"/>
                  </a:lnTo>
                  <a:cubicBezTo>
                    <a:pt x="22" y="933"/>
                    <a:pt x="0" y="911"/>
                    <a:pt x="0" y="883"/>
                  </a:cubicBezTo>
                  <a:lnTo>
                    <a:pt x="0" y="217"/>
                  </a:lnTo>
                  <a:cubicBezTo>
                    <a:pt x="0" y="189"/>
                    <a:pt x="22" y="167"/>
                    <a:pt x="50" y="167"/>
                  </a:cubicBezTo>
                  <a:lnTo>
                    <a:pt x="66" y="167"/>
                  </a:lnTo>
                  <a:lnTo>
                    <a:pt x="66" y="200"/>
                  </a:lnTo>
                  <a:lnTo>
                    <a:pt x="50" y="200"/>
                  </a:lnTo>
                  <a:cubicBezTo>
                    <a:pt x="40" y="200"/>
                    <a:pt x="33" y="207"/>
                    <a:pt x="33" y="217"/>
                  </a:cubicBezTo>
                  <a:lnTo>
                    <a:pt x="33" y="883"/>
                  </a:lnTo>
                  <a:cubicBezTo>
                    <a:pt x="33" y="893"/>
                    <a:pt x="40" y="900"/>
                    <a:pt x="50" y="900"/>
                  </a:cubicBezTo>
                  <a:lnTo>
                    <a:pt x="1016" y="900"/>
                  </a:lnTo>
                  <a:cubicBezTo>
                    <a:pt x="1025" y="900"/>
                    <a:pt x="1033" y="893"/>
                    <a:pt x="1033" y="883"/>
                  </a:cubicBezTo>
                  <a:lnTo>
                    <a:pt x="1033" y="217"/>
                  </a:lnTo>
                  <a:cubicBezTo>
                    <a:pt x="1033" y="207"/>
                    <a:pt x="1025" y="200"/>
                    <a:pt x="1016" y="200"/>
                  </a:cubicBezTo>
                  <a:lnTo>
                    <a:pt x="740" y="200"/>
                  </a:lnTo>
                  <a:lnTo>
                    <a:pt x="640" y="33"/>
                  </a:lnTo>
                  <a:lnTo>
                    <a:pt x="426" y="33"/>
                  </a:lnTo>
                  <a:lnTo>
                    <a:pt x="381" y="109"/>
                  </a:lnTo>
                  <a:lnTo>
                    <a:pt x="352" y="91"/>
                  </a:lnTo>
                  <a:lnTo>
                    <a:pt x="407" y="0"/>
                  </a:lnTo>
                  <a:lnTo>
                    <a:pt x="659" y="0"/>
                  </a:lnTo>
                  <a:lnTo>
                    <a:pt x="759" y="167"/>
                  </a:lnTo>
                  <a:lnTo>
                    <a:pt x="1016" y="167"/>
                  </a:lnTo>
                  <a:cubicBezTo>
                    <a:pt x="1044" y="167"/>
                    <a:pt x="1066" y="189"/>
                    <a:pt x="1066" y="217"/>
                  </a:cubicBezTo>
                  <a:lnTo>
                    <a:pt x="1066" y="883"/>
                  </a:lnTo>
                  <a:cubicBezTo>
                    <a:pt x="1066" y="911"/>
                    <a:pt x="1044" y="933"/>
                    <a:pt x="1016" y="933"/>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raphik"/>
                <a:ea typeface="+mn-ea"/>
                <a:cs typeface="+mn-cs"/>
              </a:endParaRPr>
            </a:p>
          </p:txBody>
        </p:sp>
        <p:sp>
          <p:nvSpPr>
            <p:cNvPr id="420" name="Freeform 6">
              <a:extLst>
                <a:ext uri="{FF2B5EF4-FFF2-40B4-BE49-F238E27FC236}">
                  <a16:creationId xmlns:a16="http://schemas.microsoft.com/office/drawing/2014/main" id="{95EB3CA5-346B-4EC9-95DD-D446C048BA61}"/>
                </a:ext>
              </a:extLst>
            </p:cNvPr>
            <p:cNvSpPr>
              <a:spLocks noEditPoints="1"/>
            </p:cNvSpPr>
            <p:nvPr/>
          </p:nvSpPr>
          <p:spPr bwMode="auto">
            <a:xfrm>
              <a:off x="3883026" y="2016125"/>
              <a:ext cx="234950" cy="101600"/>
            </a:xfrm>
            <a:custGeom>
              <a:avLst/>
              <a:gdLst>
                <a:gd name="T0" fmla="*/ 33 w 233"/>
                <a:gd name="T1" fmla="*/ 67 h 100"/>
                <a:gd name="T2" fmla="*/ 200 w 233"/>
                <a:gd name="T3" fmla="*/ 67 h 100"/>
                <a:gd name="T4" fmla="*/ 200 w 233"/>
                <a:gd name="T5" fmla="*/ 33 h 100"/>
                <a:gd name="T6" fmla="*/ 33 w 233"/>
                <a:gd name="T7" fmla="*/ 33 h 100"/>
                <a:gd name="T8" fmla="*/ 33 w 233"/>
                <a:gd name="T9" fmla="*/ 67 h 100"/>
                <a:gd name="T10" fmla="*/ 233 w 233"/>
                <a:gd name="T11" fmla="*/ 100 h 100"/>
                <a:gd name="T12" fmla="*/ 0 w 233"/>
                <a:gd name="T13" fmla="*/ 100 h 100"/>
                <a:gd name="T14" fmla="*/ 0 w 233"/>
                <a:gd name="T15" fmla="*/ 0 h 100"/>
                <a:gd name="T16" fmla="*/ 233 w 233"/>
                <a:gd name="T17" fmla="*/ 0 h 100"/>
                <a:gd name="T18" fmla="*/ 233 w 233"/>
                <a:gd name="T19"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3" h="100">
                  <a:moveTo>
                    <a:pt x="33" y="67"/>
                  </a:moveTo>
                  <a:lnTo>
                    <a:pt x="200" y="67"/>
                  </a:lnTo>
                  <a:lnTo>
                    <a:pt x="200" y="33"/>
                  </a:lnTo>
                  <a:lnTo>
                    <a:pt x="33" y="33"/>
                  </a:lnTo>
                  <a:lnTo>
                    <a:pt x="33" y="67"/>
                  </a:lnTo>
                  <a:close/>
                  <a:moveTo>
                    <a:pt x="233" y="100"/>
                  </a:moveTo>
                  <a:lnTo>
                    <a:pt x="0" y="100"/>
                  </a:lnTo>
                  <a:lnTo>
                    <a:pt x="0" y="0"/>
                  </a:lnTo>
                  <a:lnTo>
                    <a:pt x="233" y="0"/>
                  </a:lnTo>
                  <a:lnTo>
                    <a:pt x="233" y="10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raphik"/>
                <a:ea typeface="+mn-ea"/>
                <a:cs typeface="+mn-cs"/>
              </a:endParaRPr>
            </a:p>
          </p:txBody>
        </p:sp>
        <p:sp>
          <p:nvSpPr>
            <p:cNvPr id="421" name="Rectangle 7">
              <a:extLst>
                <a:ext uri="{FF2B5EF4-FFF2-40B4-BE49-F238E27FC236}">
                  <a16:creationId xmlns:a16="http://schemas.microsoft.com/office/drawing/2014/main" id="{14563B79-A71A-47F5-9474-E4AB71BD66CA}"/>
                </a:ext>
              </a:extLst>
            </p:cNvPr>
            <p:cNvSpPr>
              <a:spLocks noChangeArrowheads="1"/>
            </p:cNvSpPr>
            <p:nvPr/>
          </p:nvSpPr>
          <p:spPr bwMode="auto">
            <a:xfrm>
              <a:off x="4235451" y="1982788"/>
              <a:ext cx="166688" cy="3333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raphik"/>
                <a:ea typeface="+mn-ea"/>
                <a:cs typeface="+mn-cs"/>
              </a:endParaRPr>
            </a:p>
          </p:txBody>
        </p:sp>
        <p:sp>
          <p:nvSpPr>
            <p:cNvPr id="422" name="Freeform 8">
              <a:extLst>
                <a:ext uri="{FF2B5EF4-FFF2-40B4-BE49-F238E27FC236}">
                  <a16:creationId xmlns:a16="http://schemas.microsoft.com/office/drawing/2014/main" id="{D04A6C8C-5C98-48F9-9668-6E042C87498A}"/>
                </a:ext>
              </a:extLst>
            </p:cNvPr>
            <p:cNvSpPr>
              <a:spLocks noEditPoints="1"/>
            </p:cNvSpPr>
            <p:nvPr/>
          </p:nvSpPr>
          <p:spPr bwMode="auto">
            <a:xfrm>
              <a:off x="4016376" y="2151063"/>
              <a:ext cx="604838" cy="604838"/>
            </a:xfrm>
            <a:custGeom>
              <a:avLst/>
              <a:gdLst>
                <a:gd name="T0" fmla="*/ 300 w 600"/>
                <a:gd name="T1" fmla="*/ 34 h 600"/>
                <a:gd name="T2" fmla="*/ 33 w 600"/>
                <a:gd name="T3" fmla="*/ 300 h 600"/>
                <a:gd name="T4" fmla="*/ 300 w 600"/>
                <a:gd name="T5" fmla="*/ 567 h 600"/>
                <a:gd name="T6" fmla="*/ 567 w 600"/>
                <a:gd name="T7" fmla="*/ 300 h 600"/>
                <a:gd name="T8" fmla="*/ 300 w 600"/>
                <a:gd name="T9" fmla="*/ 34 h 600"/>
                <a:gd name="T10" fmla="*/ 300 w 600"/>
                <a:gd name="T11" fmla="*/ 600 h 600"/>
                <a:gd name="T12" fmla="*/ 0 w 600"/>
                <a:gd name="T13" fmla="*/ 300 h 600"/>
                <a:gd name="T14" fmla="*/ 300 w 600"/>
                <a:gd name="T15" fmla="*/ 0 h 600"/>
                <a:gd name="T16" fmla="*/ 600 w 600"/>
                <a:gd name="T17" fmla="*/ 300 h 600"/>
                <a:gd name="T18" fmla="*/ 300 w 600"/>
                <a:gd name="T19" fmla="*/ 60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0" h="600">
                  <a:moveTo>
                    <a:pt x="300" y="34"/>
                  </a:moveTo>
                  <a:cubicBezTo>
                    <a:pt x="153" y="34"/>
                    <a:pt x="33" y="153"/>
                    <a:pt x="33" y="300"/>
                  </a:cubicBezTo>
                  <a:cubicBezTo>
                    <a:pt x="33" y="447"/>
                    <a:pt x="153" y="567"/>
                    <a:pt x="300" y="567"/>
                  </a:cubicBezTo>
                  <a:cubicBezTo>
                    <a:pt x="447" y="567"/>
                    <a:pt x="567" y="447"/>
                    <a:pt x="567" y="300"/>
                  </a:cubicBezTo>
                  <a:cubicBezTo>
                    <a:pt x="567" y="153"/>
                    <a:pt x="447" y="34"/>
                    <a:pt x="300" y="34"/>
                  </a:cubicBezTo>
                  <a:moveTo>
                    <a:pt x="300" y="600"/>
                  </a:moveTo>
                  <a:cubicBezTo>
                    <a:pt x="134" y="600"/>
                    <a:pt x="0" y="466"/>
                    <a:pt x="0" y="300"/>
                  </a:cubicBezTo>
                  <a:cubicBezTo>
                    <a:pt x="0" y="135"/>
                    <a:pt x="134" y="0"/>
                    <a:pt x="300" y="0"/>
                  </a:cubicBezTo>
                  <a:cubicBezTo>
                    <a:pt x="465" y="0"/>
                    <a:pt x="600" y="135"/>
                    <a:pt x="600" y="300"/>
                  </a:cubicBezTo>
                  <a:cubicBezTo>
                    <a:pt x="600" y="466"/>
                    <a:pt x="465" y="600"/>
                    <a:pt x="300" y="60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raphik"/>
                <a:ea typeface="+mn-ea"/>
                <a:cs typeface="+mn-cs"/>
              </a:endParaRPr>
            </a:p>
          </p:txBody>
        </p:sp>
        <p:sp>
          <p:nvSpPr>
            <p:cNvPr id="423" name="Rectangle 9">
              <a:extLst>
                <a:ext uri="{FF2B5EF4-FFF2-40B4-BE49-F238E27FC236}">
                  <a16:creationId xmlns:a16="http://schemas.microsoft.com/office/drawing/2014/main" id="{68860126-F85C-43EB-9CD4-DF51F132B69B}"/>
                </a:ext>
              </a:extLst>
            </p:cNvPr>
            <p:cNvSpPr>
              <a:spLocks noChangeArrowheads="1"/>
            </p:cNvSpPr>
            <p:nvPr/>
          </p:nvSpPr>
          <p:spPr bwMode="auto">
            <a:xfrm>
              <a:off x="3797301" y="2286000"/>
              <a:ext cx="269875" cy="3333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raphik"/>
                <a:ea typeface="+mn-ea"/>
                <a:cs typeface="+mn-cs"/>
              </a:endParaRPr>
            </a:p>
          </p:txBody>
        </p:sp>
        <p:sp>
          <p:nvSpPr>
            <p:cNvPr id="424" name="Rectangle 10">
              <a:extLst>
                <a:ext uri="{FF2B5EF4-FFF2-40B4-BE49-F238E27FC236}">
                  <a16:creationId xmlns:a16="http://schemas.microsoft.com/office/drawing/2014/main" id="{450BADAB-0B74-4985-BA14-72D6C9280A05}"/>
                </a:ext>
              </a:extLst>
            </p:cNvPr>
            <p:cNvSpPr>
              <a:spLocks noChangeArrowheads="1"/>
            </p:cNvSpPr>
            <p:nvPr/>
          </p:nvSpPr>
          <p:spPr bwMode="auto">
            <a:xfrm>
              <a:off x="4570414" y="2286000"/>
              <a:ext cx="269875" cy="3333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raphik"/>
                <a:ea typeface="+mn-ea"/>
                <a:cs typeface="+mn-cs"/>
              </a:endParaRPr>
            </a:p>
          </p:txBody>
        </p:sp>
        <p:sp>
          <p:nvSpPr>
            <p:cNvPr id="425" name="Rectangle 11">
              <a:extLst>
                <a:ext uri="{FF2B5EF4-FFF2-40B4-BE49-F238E27FC236}">
                  <a16:creationId xmlns:a16="http://schemas.microsoft.com/office/drawing/2014/main" id="{761453E2-5BF6-487B-8C42-56E59FBCE5EA}"/>
                </a:ext>
              </a:extLst>
            </p:cNvPr>
            <p:cNvSpPr>
              <a:spLocks noChangeArrowheads="1"/>
            </p:cNvSpPr>
            <p:nvPr/>
          </p:nvSpPr>
          <p:spPr bwMode="auto">
            <a:xfrm>
              <a:off x="3797301" y="2587625"/>
              <a:ext cx="269875" cy="3333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raphik"/>
                <a:ea typeface="+mn-ea"/>
                <a:cs typeface="+mn-cs"/>
              </a:endParaRPr>
            </a:p>
          </p:txBody>
        </p:sp>
        <p:sp>
          <p:nvSpPr>
            <p:cNvPr id="426" name="Rectangle 12">
              <a:extLst>
                <a:ext uri="{FF2B5EF4-FFF2-40B4-BE49-F238E27FC236}">
                  <a16:creationId xmlns:a16="http://schemas.microsoft.com/office/drawing/2014/main" id="{2E1F6CDD-1A0F-40CB-9EC6-77FDD7A3D186}"/>
                </a:ext>
              </a:extLst>
            </p:cNvPr>
            <p:cNvSpPr>
              <a:spLocks noChangeArrowheads="1"/>
            </p:cNvSpPr>
            <p:nvPr/>
          </p:nvSpPr>
          <p:spPr bwMode="auto">
            <a:xfrm>
              <a:off x="4570414" y="2587625"/>
              <a:ext cx="269875" cy="3333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raphik"/>
                <a:ea typeface="+mn-ea"/>
                <a:cs typeface="+mn-cs"/>
              </a:endParaRPr>
            </a:p>
          </p:txBody>
        </p:sp>
        <p:sp>
          <p:nvSpPr>
            <p:cNvPr id="427" name="Freeform 13">
              <a:extLst>
                <a:ext uri="{FF2B5EF4-FFF2-40B4-BE49-F238E27FC236}">
                  <a16:creationId xmlns:a16="http://schemas.microsoft.com/office/drawing/2014/main" id="{5CF8C6F5-3867-4272-A540-20681CFB9814}"/>
                </a:ext>
              </a:extLst>
            </p:cNvPr>
            <p:cNvSpPr>
              <a:spLocks noEditPoints="1"/>
            </p:cNvSpPr>
            <p:nvPr/>
          </p:nvSpPr>
          <p:spPr bwMode="auto">
            <a:xfrm>
              <a:off x="4084639" y="2217738"/>
              <a:ext cx="469900" cy="471488"/>
            </a:xfrm>
            <a:custGeom>
              <a:avLst/>
              <a:gdLst>
                <a:gd name="T0" fmla="*/ 233 w 466"/>
                <a:gd name="T1" fmla="*/ 33 h 467"/>
                <a:gd name="T2" fmla="*/ 33 w 466"/>
                <a:gd name="T3" fmla="*/ 233 h 467"/>
                <a:gd name="T4" fmla="*/ 233 w 466"/>
                <a:gd name="T5" fmla="*/ 433 h 467"/>
                <a:gd name="T6" fmla="*/ 433 w 466"/>
                <a:gd name="T7" fmla="*/ 233 h 467"/>
                <a:gd name="T8" fmla="*/ 233 w 466"/>
                <a:gd name="T9" fmla="*/ 33 h 467"/>
                <a:gd name="T10" fmla="*/ 233 w 466"/>
                <a:gd name="T11" fmla="*/ 467 h 467"/>
                <a:gd name="T12" fmla="*/ 0 w 466"/>
                <a:gd name="T13" fmla="*/ 233 h 467"/>
                <a:gd name="T14" fmla="*/ 233 w 466"/>
                <a:gd name="T15" fmla="*/ 0 h 467"/>
                <a:gd name="T16" fmla="*/ 466 w 466"/>
                <a:gd name="T17" fmla="*/ 233 h 467"/>
                <a:gd name="T18" fmla="*/ 233 w 466"/>
                <a:gd name="T19" fmla="*/ 467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6" h="467">
                  <a:moveTo>
                    <a:pt x="233" y="33"/>
                  </a:moveTo>
                  <a:cubicBezTo>
                    <a:pt x="123" y="33"/>
                    <a:pt x="33" y="123"/>
                    <a:pt x="33" y="233"/>
                  </a:cubicBezTo>
                  <a:cubicBezTo>
                    <a:pt x="33" y="344"/>
                    <a:pt x="123" y="433"/>
                    <a:pt x="233" y="433"/>
                  </a:cubicBezTo>
                  <a:cubicBezTo>
                    <a:pt x="343" y="433"/>
                    <a:pt x="433" y="344"/>
                    <a:pt x="433" y="233"/>
                  </a:cubicBezTo>
                  <a:cubicBezTo>
                    <a:pt x="433" y="123"/>
                    <a:pt x="343" y="33"/>
                    <a:pt x="233" y="33"/>
                  </a:cubicBezTo>
                  <a:moveTo>
                    <a:pt x="233" y="467"/>
                  </a:moveTo>
                  <a:cubicBezTo>
                    <a:pt x="104" y="467"/>
                    <a:pt x="0" y="362"/>
                    <a:pt x="0" y="233"/>
                  </a:cubicBezTo>
                  <a:cubicBezTo>
                    <a:pt x="0" y="105"/>
                    <a:pt x="104" y="0"/>
                    <a:pt x="233" y="0"/>
                  </a:cubicBezTo>
                  <a:cubicBezTo>
                    <a:pt x="362" y="0"/>
                    <a:pt x="466" y="105"/>
                    <a:pt x="466" y="233"/>
                  </a:cubicBezTo>
                  <a:cubicBezTo>
                    <a:pt x="466" y="362"/>
                    <a:pt x="362" y="467"/>
                    <a:pt x="233" y="467"/>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raphik"/>
                <a:ea typeface="+mn-ea"/>
                <a:cs typeface="+mn-cs"/>
              </a:endParaRPr>
            </a:p>
          </p:txBody>
        </p:sp>
        <p:sp>
          <p:nvSpPr>
            <p:cNvPr id="428" name="Freeform 14">
              <a:extLst>
                <a:ext uri="{FF2B5EF4-FFF2-40B4-BE49-F238E27FC236}">
                  <a16:creationId xmlns:a16="http://schemas.microsoft.com/office/drawing/2014/main" id="{3220E394-CC43-45CE-BBA9-7D997E81A24B}"/>
                </a:ext>
              </a:extLst>
            </p:cNvPr>
            <p:cNvSpPr>
              <a:spLocks/>
            </p:cNvSpPr>
            <p:nvPr/>
          </p:nvSpPr>
          <p:spPr bwMode="auto">
            <a:xfrm>
              <a:off x="4151314" y="2286000"/>
              <a:ext cx="168275" cy="166688"/>
            </a:xfrm>
            <a:custGeom>
              <a:avLst/>
              <a:gdLst>
                <a:gd name="T0" fmla="*/ 34 w 167"/>
                <a:gd name="T1" fmla="*/ 166 h 166"/>
                <a:gd name="T2" fmla="*/ 0 w 167"/>
                <a:gd name="T3" fmla="*/ 166 h 166"/>
                <a:gd name="T4" fmla="*/ 167 w 167"/>
                <a:gd name="T5" fmla="*/ 0 h 166"/>
                <a:gd name="T6" fmla="*/ 167 w 167"/>
                <a:gd name="T7" fmla="*/ 33 h 166"/>
                <a:gd name="T8" fmla="*/ 34 w 167"/>
                <a:gd name="T9" fmla="*/ 166 h 166"/>
              </a:gdLst>
              <a:ahLst/>
              <a:cxnLst>
                <a:cxn ang="0">
                  <a:pos x="T0" y="T1"/>
                </a:cxn>
                <a:cxn ang="0">
                  <a:pos x="T2" y="T3"/>
                </a:cxn>
                <a:cxn ang="0">
                  <a:pos x="T4" y="T5"/>
                </a:cxn>
                <a:cxn ang="0">
                  <a:pos x="T6" y="T7"/>
                </a:cxn>
                <a:cxn ang="0">
                  <a:pos x="T8" y="T9"/>
                </a:cxn>
              </a:cxnLst>
              <a:rect l="0" t="0" r="r" b="b"/>
              <a:pathLst>
                <a:path w="167" h="166">
                  <a:moveTo>
                    <a:pt x="34" y="166"/>
                  </a:moveTo>
                  <a:lnTo>
                    <a:pt x="0" y="166"/>
                  </a:lnTo>
                  <a:cubicBezTo>
                    <a:pt x="0" y="74"/>
                    <a:pt x="75" y="0"/>
                    <a:pt x="167" y="0"/>
                  </a:cubicBezTo>
                  <a:lnTo>
                    <a:pt x="167" y="33"/>
                  </a:lnTo>
                  <a:cubicBezTo>
                    <a:pt x="93" y="33"/>
                    <a:pt x="34" y="93"/>
                    <a:pt x="34" y="166"/>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raphik"/>
                <a:ea typeface="+mn-ea"/>
                <a:cs typeface="+mn-cs"/>
              </a:endParaRPr>
            </a:p>
          </p:txBody>
        </p:sp>
        <p:sp>
          <p:nvSpPr>
            <p:cNvPr id="429" name="Rectangle 15">
              <a:extLst>
                <a:ext uri="{FF2B5EF4-FFF2-40B4-BE49-F238E27FC236}">
                  <a16:creationId xmlns:a16="http://schemas.microsoft.com/office/drawing/2014/main" id="{A641A40B-21C4-4210-AE30-4004163481FE}"/>
                </a:ext>
              </a:extLst>
            </p:cNvPr>
            <p:cNvSpPr>
              <a:spLocks noChangeArrowheads="1"/>
            </p:cNvSpPr>
            <p:nvPr/>
          </p:nvSpPr>
          <p:spPr bwMode="auto">
            <a:xfrm>
              <a:off x="3883026" y="2151063"/>
              <a:ext cx="33338" cy="3333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raphik"/>
                <a:ea typeface="+mn-ea"/>
                <a:cs typeface="+mn-cs"/>
              </a:endParaRPr>
            </a:p>
          </p:txBody>
        </p:sp>
        <p:sp>
          <p:nvSpPr>
            <p:cNvPr id="430" name="Rectangle 16">
              <a:extLst>
                <a:ext uri="{FF2B5EF4-FFF2-40B4-BE49-F238E27FC236}">
                  <a16:creationId xmlns:a16="http://schemas.microsoft.com/office/drawing/2014/main" id="{EEC77154-AEE7-4676-86DE-30613F9927FD}"/>
                </a:ext>
              </a:extLst>
            </p:cNvPr>
            <p:cNvSpPr>
              <a:spLocks noChangeArrowheads="1"/>
            </p:cNvSpPr>
            <p:nvPr/>
          </p:nvSpPr>
          <p:spPr bwMode="auto">
            <a:xfrm>
              <a:off x="4654551" y="2151063"/>
              <a:ext cx="134938" cy="3333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raphik"/>
                <a:ea typeface="+mn-ea"/>
                <a:cs typeface="+mn-cs"/>
              </a:endParaRPr>
            </a:p>
          </p:txBody>
        </p:sp>
        <p:sp>
          <p:nvSpPr>
            <p:cNvPr id="431" name="Rectangle 17">
              <a:extLst>
                <a:ext uri="{FF2B5EF4-FFF2-40B4-BE49-F238E27FC236}">
                  <a16:creationId xmlns:a16="http://schemas.microsoft.com/office/drawing/2014/main" id="{6E28FB0E-5743-4FA0-957A-521CBC5EA9EB}"/>
                </a:ext>
              </a:extLst>
            </p:cNvPr>
            <p:cNvSpPr>
              <a:spLocks noChangeArrowheads="1"/>
            </p:cNvSpPr>
            <p:nvPr/>
          </p:nvSpPr>
          <p:spPr bwMode="auto">
            <a:xfrm>
              <a:off x="3848101" y="2436813"/>
              <a:ext cx="34925" cy="3333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raphik"/>
                <a:ea typeface="+mn-ea"/>
                <a:cs typeface="+mn-cs"/>
              </a:endParaRPr>
            </a:p>
          </p:txBody>
        </p:sp>
        <p:sp>
          <p:nvSpPr>
            <p:cNvPr id="432" name="Rectangle 18">
              <a:extLst>
                <a:ext uri="{FF2B5EF4-FFF2-40B4-BE49-F238E27FC236}">
                  <a16:creationId xmlns:a16="http://schemas.microsoft.com/office/drawing/2014/main" id="{50F7227C-D452-4799-AA61-077D0C26E7A9}"/>
                </a:ext>
              </a:extLst>
            </p:cNvPr>
            <p:cNvSpPr>
              <a:spLocks noChangeArrowheads="1"/>
            </p:cNvSpPr>
            <p:nvPr/>
          </p:nvSpPr>
          <p:spPr bwMode="auto">
            <a:xfrm>
              <a:off x="3916364" y="2436813"/>
              <a:ext cx="33338" cy="3333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raphik"/>
                <a:ea typeface="+mn-ea"/>
                <a:cs typeface="+mn-cs"/>
              </a:endParaRPr>
            </a:p>
          </p:txBody>
        </p:sp>
        <p:sp>
          <p:nvSpPr>
            <p:cNvPr id="433" name="Rectangle 19">
              <a:extLst>
                <a:ext uri="{FF2B5EF4-FFF2-40B4-BE49-F238E27FC236}">
                  <a16:creationId xmlns:a16="http://schemas.microsoft.com/office/drawing/2014/main" id="{7C46B706-441F-45F8-ACCE-B094F108E342}"/>
                </a:ext>
              </a:extLst>
            </p:cNvPr>
            <p:cNvSpPr>
              <a:spLocks noChangeArrowheads="1"/>
            </p:cNvSpPr>
            <p:nvPr/>
          </p:nvSpPr>
          <p:spPr bwMode="auto">
            <a:xfrm>
              <a:off x="4689476" y="2436813"/>
              <a:ext cx="33338" cy="3333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raphik"/>
                <a:ea typeface="+mn-ea"/>
                <a:cs typeface="+mn-cs"/>
              </a:endParaRPr>
            </a:p>
          </p:txBody>
        </p:sp>
        <p:sp>
          <p:nvSpPr>
            <p:cNvPr id="434" name="Rectangle 20">
              <a:extLst>
                <a:ext uri="{FF2B5EF4-FFF2-40B4-BE49-F238E27FC236}">
                  <a16:creationId xmlns:a16="http://schemas.microsoft.com/office/drawing/2014/main" id="{DC4E3D50-2EA2-43B4-A68A-7DA45DA6D9EC}"/>
                </a:ext>
              </a:extLst>
            </p:cNvPr>
            <p:cNvSpPr>
              <a:spLocks noChangeArrowheads="1"/>
            </p:cNvSpPr>
            <p:nvPr/>
          </p:nvSpPr>
          <p:spPr bwMode="auto">
            <a:xfrm>
              <a:off x="4756151" y="2436813"/>
              <a:ext cx="33338" cy="3333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raphik"/>
                <a:ea typeface="+mn-ea"/>
                <a:cs typeface="+mn-cs"/>
              </a:endParaRPr>
            </a:p>
          </p:txBody>
        </p:sp>
        <p:sp>
          <p:nvSpPr>
            <p:cNvPr id="435" name="Freeform 21">
              <a:extLst>
                <a:ext uri="{FF2B5EF4-FFF2-40B4-BE49-F238E27FC236}">
                  <a16:creationId xmlns:a16="http://schemas.microsoft.com/office/drawing/2014/main" id="{3913B5FA-0A5F-462D-9888-34C67720276D}"/>
                </a:ext>
              </a:extLst>
            </p:cNvPr>
            <p:cNvSpPr>
              <a:spLocks noEditPoints="1"/>
            </p:cNvSpPr>
            <p:nvPr/>
          </p:nvSpPr>
          <p:spPr bwMode="auto">
            <a:xfrm>
              <a:off x="4587876" y="2049463"/>
              <a:ext cx="201613" cy="68263"/>
            </a:xfrm>
            <a:custGeom>
              <a:avLst/>
              <a:gdLst>
                <a:gd name="T0" fmla="*/ 33 w 200"/>
                <a:gd name="T1" fmla="*/ 34 h 67"/>
                <a:gd name="T2" fmla="*/ 166 w 200"/>
                <a:gd name="T3" fmla="*/ 34 h 67"/>
                <a:gd name="T4" fmla="*/ 33 w 200"/>
                <a:gd name="T5" fmla="*/ 34 h 67"/>
                <a:gd name="T6" fmla="*/ 183 w 200"/>
                <a:gd name="T7" fmla="*/ 67 h 67"/>
                <a:gd name="T8" fmla="*/ 16 w 200"/>
                <a:gd name="T9" fmla="*/ 67 h 67"/>
                <a:gd name="T10" fmla="*/ 0 w 200"/>
                <a:gd name="T11" fmla="*/ 50 h 67"/>
                <a:gd name="T12" fmla="*/ 0 w 200"/>
                <a:gd name="T13" fmla="*/ 17 h 67"/>
                <a:gd name="T14" fmla="*/ 16 w 200"/>
                <a:gd name="T15" fmla="*/ 0 h 67"/>
                <a:gd name="T16" fmla="*/ 183 w 200"/>
                <a:gd name="T17" fmla="*/ 0 h 67"/>
                <a:gd name="T18" fmla="*/ 200 w 200"/>
                <a:gd name="T19" fmla="*/ 17 h 67"/>
                <a:gd name="T20" fmla="*/ 200 w 200"/>
                <a:gd name="T21" fmla="*/ 50 h 67"/>
                <a:gd name="T22" fmla="*/ 183 w 200"/>
                <a:gd name="T23"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 h="67">
                  <a:moveTo>
                    <a:pt x="33" y="34"/>
                  </a:moveTo>
                  <a:lnTo>
                    <a:pt x="166" y="34"/>
                  </a:lnTo>
                  <a:lnTo>
                    <a:pt x="33" y="34"/>
                  </a:lnTo>
                  <a:close/>
                  <a:moveTo>
                    <a:pt x="183" y="67"/>
                  </a:moveTo>
                  <a:lnTo>
                    <a:pt x="16" y="67"/>
                  </a:lnTo>
                  <a:cubicBezTo>
                    <a:pt x="7" y="67"/>
                    <a:pt x="0" y="60"/>
                    <a:pt x="0" y="50"/>
                  </a:cubicBezTo>
                  <a:lnTo>
                    <a:pt x="0" y="17"/>
                  </a:lnTo>
                  <a:cubicBezTo>
                    <a:pt x="0" y="8"/>
                    <a:pt x="7" y="0"/>
                    <a:pt x="16" y="0"/>
                  </a:cubicBezTo>
                  <a:lnTo>
                    <a:pt x="183" y="0"/>
                  </a:lnTo>
                  <a:cubicBezTo>
                    <a:pt x="192" y="0"/>
                    <a:pt x="200" y="8"/>
                    <a:pt x="200" y="17"/>
                  </a:cubicBezTo>
                  <a:lnTo>
                    <a:pt x="200" y="50"/>
                  </a:lnTo>
                  <a:cubicBezTo>
                    <a:pt x="200" y="60"/>
                    <a:pt x="192" y="67"/>
                    <a:pt x="183" y="67"/>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raphik"/>
                <a:ea typeface="+mn-ea"/>
                <a:cs typeface="+mn-cs"/>
              </a:endParaRPr>
            </a:p>
          </p:txBody>
        </p:sp>
      </p:grpSp>
      <p:sp>
        <p:nvSpPr>
          <p:cNvPr id="476" name="Ellipse 475">
            <a:extLst>
              <a:ext uri="{FF2B5EF4-FFF2-40B4-BE49-F238E27FC236}">
                <a16:creationId xmlns:a16="http://schemas.microsoft.com/office/drawing/2014/main" id="{6927E81A-B72E-43C5-B6A2-A8E9FF3644B3}"/>
              </a:ext>
            </a:extLst>
          </p:cNvPr>
          <p:cNvSpPr/>
          <p:nvPr/>
        </p:nvSpPr>
        <p:spPr>
          <a:xfrm>
            <a:off x="4218529" y="2920785"/>
            <a:ext cx="525362" cy="525362"/>
          </a:xfrm>
          <a:prstGeom prst="ellipse">
            <a:avLst/>
          </a:prstGeom>
          <a:solidFill>
            <a:schemeClr val="bg2">
              <a:lumMod val="20000"/>
              <a:lumOff val="80000"/>
            </a:schemeClr>
          </a:solidFill>
          <a:ln w="19050">
            <a:solidFill>
              <a:srgbClr val="7500BC"/>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marR="0" lvl="0" indent="0" algn="ctr" defTabSz="914400" rtl="0" eaLnBrk="1" fontAlgn="auto" latinLnBrk="0" hangingPunct="1">
              <a:lnSpc>
                <a:spcPct val="70000"/>
              </a:lnSpc>
              <a:spcBef>
                <a:spcPts val="0"/>
              </a:spcBef>
              <a:spcAft>
                <a:spcPts val="0"/>
              </a:spcAft>
              <a:buClrTx/>
              <a:buSzTx/>
              <a:buFontTx/>
              <a:buNone/>
              <a:tabLst/>
              <a:defRPr/>
            </a:pPr>
            <a:r>
              <a:rPr kumimoji="0" lang="en-US" sz="700" b="1" i="0" u="none" strike="noStrike" kern="1200" cap="none" spc="0" normalizeH="0" baseline="0" noProof="0" dirty="0">
                <a:ln>
                  <a:noFill/>
                </a:ln>
                <a:solidFill>
                  <a:srgbClr val="7500C0"/>
                </a:solidFill>
                <a:effectLst/>
                <a:uLnTx/>
                <a:uFillTx/>
                <a:latin typeface="Graphik"/>
                <a:ea typeface="+mn-ea"/>
                <a:cs typeface="+mn-cs"/>
              </a:rPr>
              <a:t>Web</a:t>
            </a:r>
          </a:p>
        </p:txBody>
      </p:sp>
      <p:grpSp>
        <p:nvGrpSpPr>
          <p:cNvPr id="466" name="Gruppieren 465">
            <a:extLst>
              <a:ext uri="{FF2B5EF4-FFF2-40B4-BE49-F238E27FC236}">
                <a16:creationId xmlns:a16="http://schemas.microsoft.com/office/drawing/2014/main" id="{716B5CC0-35EA-42F3-9074-B3F0E0A033FB}"/>
              </a:ext>
            </a:extLst>
          </p:cNvPr>
          <p:cNvGrpSpPr/>
          <p:nvPr/>
        </p:nvGrpSpPr>
        <p:grpSpPr>
          <a:xfrm>
            <a:off x="4311350" y="3086101"/>
            <a:ext cx="329499" cy="236538"/>
            <a:chOff x="5578476" y="3848103"/>
            <a:chExt cx="1074738" cy="771525"/>
          </a:xfrm>
          <a:solidFill>
            <a:schemeClr val="accent2"/>
          </a:solidFill>
        </p:grpSpPr>
        <p:sp>
          <p:nvSpPr>
            <p:cNvPr id="467" name="Freeform 22">
              <a:extLst>
                <a:ext uri="{FF2B5EF4-FFF2-40B4-BE49-F238E27FC236}">
                  <a16:creationId xmlns:a16="http://schemas.microsoft.com/office/drawing/2014/main" id="{3964ED60-C340-442F-BCF8-0DC0C8453040}"/>
                </a:ext>
              </a:extLst>
            </p:cNvPr>
            <p:cNvSpPr>
              <a:spLocks noEditPoints="1"/>
            </p:cNvSpPr>
            <p:nvPr/>
          </p:nvSpPr>
          <p:spPr bwMode="auto">
            <a:xfrm>
              <a:off x="5578476" y="4446430"/>
              <a:ext cx="1074738" cy="173198"/>
            </a:xfrm>
            <a:custGeom>
              <a:avLst/>
              <a:gdLst>
                <a:gd name="T0" fmla="*/ 90 w 1067"/>
                <a:gd name="T1" fmla="*/ 100 h 133"/>
                <a:gd name="T2" fmla="*/ 976 w 1067"/>
                <a:gd name="T3" fmla="*/ 100 h 133"/>
                <a:gd name="T4" fmla="*/ 1033 w 1067"/>
                <a:gd name="T5" fmla="*/ 43 h 133"/>
                <a:gd name="T6" fmla="*/ 1033 w 1067"/>
                <a:gd name="T7" fmla="*/ 33 h 133"/>
                <a:gd name="T8" fmla="*/ 657 w 1067"/>
                <a:gd name="T9" fmla="*/ 33 h 133"/>
                <a:gd name="T10" fmla="*/ 623 w 1067"/>
                <a:gd name="T11" fmla="*/ 67 h 133"/>
                <a:gd name="T12" fmla="*/ 443 w 1067"/>
                <a:gd name="T13" fmla="*/ 67 h 133"/>
                <a:gd name="T14" fmla="*/ 410 w 1067"/>
                <a:gd name="T15" fmla="*/ 33 h 133"/>
                <a:gd name="T16" fmla="*/ 33 w 1067"/>
                <a:gd name="T17" fmla="*/ 33 h 133"/>
                <a:gd name="T18" fmla="*/ 33 w 1067"/>
                <a:gd name="T19" fmla="*/ 43 h 133"/>
                <a:gd name="T20" fmla="*/ 90 w 1067"/>
                <a:gd name="T21" fmla="*/ 100 h 133"/>
                <a:gd name="T22" fmla="*/ 990 w 1067"/>
                <a:gd name="T23" fmla="*/ 133 h 133"/>
                <a:gd name="T24" fmla="*/ 76 w 1067"/>
                <a:gd name="T25" fmla="*/ 133 h 133"/>
                <a:gd name="T26" fmla="*/ 0 w 1067"/>
                <a:gd name="T27" fmla="*/ 57 h 133"/>
                <a:gd name="T28" fmla="*/ 0 w 1067"/>
                <a:gd name="T29" fmla="*/ 0 h 133"/>
                <a:gd name="T30" fmla="*/ 423 w 1067"/>
                <a:gd name="T31" fmla="*/ 0 h 133"/>
                <a:gd name="T32" fmla="*/ 457 w 1067"/>
                <a:gd name="T33" fmla="*/ 33 h 133"/>
                <a:gd name="T34" fmla="*/ 610 w 1067"/>
                <a:gd name="T35" fmla="*/ 33 h 133"/>
                <a:gd name="T36" fmla="*/ 643 w 1067"/>
                <a:gd name="T37" fmla="*/ 0 h 133"/>
                <a:gd name="T38" fmla="*/ 1067 w 1067"/>
                <a:gd name="T39" fmla="*/ 0 h 133"/>
                <a:gd name="T40" fmla="*/ 1067 w 1067"/>
                <a:gd name="T41" fmla="*/ 57 h 133"/>
                <a:gd name="T42" fmla="*/ 990 w 1067"/>
                <a:gd name="T43" fmla="*/ 13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67" h="133">
                  <a:moveTo>
                    <a:pt x="90" y="100"/>
                  </a:moveTo>
                  <a:lnTo>
                    <a:pt x="976" y="100"/>
                  </a:lnTo>
                  <a:lnTo>
                    <a:pt x="1033" y="43"/>
                  </a:lnTo>
                  <a:lnTo>
                    <a:pt x="1033" y="33"/>
                  </a:lnTo>
                  <a:lnTo>
                    <a:pt x="657" y="33"/>
                  </a:lnTo>
                  <a:lnTo>
                    <a:pt x="623" y="67"/>
                  </a:lnTo>
                  <a:lnTo>
                    <a:pt x="443" y="67"/>
                  </a:lnTo>
                  <a:lnTo>
                    <a:pt x="410" y="33"/>
                  </a:lnTo>
                  <a:lnTo>
                    <a:pt x="33" y="33"/>
                  </a:lnTo>
                  <a:lnTo>
                    <a:pt x="33" y="43"/>
                  </a:lnTo>
                  <a:lnTo>
                    <a:pt x="90" y="100"/>
                  </a:lnTo>
                  <a:close/>
                  <a:moveTo>
                    <a:pt x="990" y="133"/>
                  </a:moveTo>
                  <a:lnTo>
                    <a:pt x="76" y="133"/>
                  </a:lnTo>
                  <a:lnTo>
                    <a:pt x="0" y="57"/>
                  </a:lnTo>
                  <a:lnTo>
                    <a:pt x="0" y="0"/>
                  </a:lnTo>
                  <a:lnTo>
                    <a:pt x="423" y="0"/>
                  </a:lnTo>
                  <a:lnTo>
                    <a:pt x="457" y="33"/>
                  </a:lnTo>
                  <a:lnTo>
                    <a:pt x="610" y="33"/>
                  </a:lnTo>
                  <a:lnTo>
                    <a:pt x="643" y="0"/>
                  </a:lnTo>
                  <a:lnTo>
                    <a:pt x="1067" y="0"/>
                  </a:lnTo>
                  <a:lnTo>
                    <a:pt x="1067" y="57"/>
                  </a:lnTo>
                  <a:lnTo>
                    <a:pt x="990" y="133"/>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raphik"/>
                <a:ea typeface="+mn-ea"/>
                <a:cs typeface="+mn-cs"/>
              </a:endParaRPr>
            </a:p>
          </p:txBody>
        </p:sp>
        <p:sp>
          <p:nvSpPr>
            <p:cNvPr id="468" name="Freeform 23">
              <a:extLst>
                <a:ext uri="{FF2B5EF4-FFF2-40B4-BE49-F238E27FC236}">
                  <a16:creationId xmlns:a16="http://schemas.microsoft.com/office/drawing/2014/main" id="{8FE22523-23B3-42C8-B96E-22CD778FFA78}"/>
                </a:ext>
              </a:extLst>
            </p:cNvPr>
            <p:cNvSpPr>
              <a:spLocks/>
            </p:cNvSpPr>
            <p:nvPr/>
          </p:nvSpPr>
          <p:spPr bwMode="auto">
            <a:xfrm>
              <a:off x="5646738" y="3848103"/>
              <a:ext cx="939800" cy="604837"/>
            </a:xfrm>
            <a:custGeom>
              <a:avLst/>
              <a:gdLst>
                <a:gd name="T0" fmla="*/ 933 w 933"/>
                <a:gd name="T1" fmla="*/ 600 h 600"/>
                <a:gd name="T2" fmla="*/ 900 w 933"/>
                <a:gd name="T3" fmla="*/ 600 h 600"/>
                <a:gd name="T4" fmla="*/ 900 w 933"/>
                <a:gd name="T5" fmla="*/ 66 h 600"/>
                <a:gd name="T6" fmla="*/ 866 w 933"/>
                <a:gd name="T7" fmla="*/ 33 h 600"/>
                <a:gd name="T8" fmla="*/ 66 w 933"/>
                <a:gd name="T9" fmla="*/ 33 h 600"/>
                <a:gd name="T10" fmla="*/ 33 w 933"/>
                <a:gd name="T11" fmla="*/ 66 h 600"/>
                <a:gd name="T12" fmla="*/ 33 w 933"/>
                <a:gd name="T13" fmla="*/ 600 h 600"/>
                <a:gd name="T14" fmla="*/ 0 w 933"/>
                <a:gd name="T15" fmla="*/ 600 h 600"/>
                <a:gd name="T16" fmla="*/ 0 w 933"/>
                <a:gd name="T17" fmla="*/ 66 h 600"/>
                <a:gd name="T18" fmla="*/ 66 w 933"/>
                <a:gd name="T19" fmla="*/ 0 h 600"/>
                <a:gd name="T20" fmla="*/ 866 w 933"/>
                <a:gd name="T21" fmla="*/ 0 h 600"/>
                <a:gd name="T22" fmla="*/ 933 w 933"/>
                <a:gd name="T23" fmla="*/ 66 h 600"/>
                <a:gd name="T24" fmla="*/ 933 w 933"/>
                <a:gd name="T25" fmla="*/ 60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3" h="600">
                  <a:moveTo>
                    <a:pt x="933" y="600"/>
                  </a:moveTo>
                  <a:lnTo>
                    <a:pt x="900" y="600"/>
                  </a:lnTo>
                  <a:lnTo>
                    <a:pt x="900" y="66"/>
                  </a:lnTo>
                  <a:cubicBezTo>
                    <a:pt x="900" y="48"/>
                    <a:pt x="885" y="33"/>
                    <a:pt x="866" y="33"/>
                  </a:cubicBezTo>
                  <a:lnTo>
                    <a:pt x="66" y="33"/>
                  </a:lnTo>
                  <a:cubicBezTo>
                    <a:pt x="48" y="33"/>
                    <a:pt x="33" y="48"/>
                    <a:pt x="33" y="66"/>
                  </a:cubicBezTo>
                  <a:lnTo>
                    <a:pt x="33" y="600"/>
                  </a:lnTo>
                  <a:lnTo>
                    <a:pt x="0" y="600"/>
                  </a:lnTo>
                  <a:lnTo>
                    <a:pt x="0" y="66"/>
                  </a:lnTo>
                  <a:cubicBezTo>
                    <a:pt x="0" y="30"/>
                    <a:pt x="29" y="0"/>
                    <a:pt x="66" y="0"/>
                  </a:cubicBezTo>
                  <a:lnTo>
                    <a:pt x="866" y="0"/>
                  </a:lnTo>
                  <a:cubicBezTo>
                    <a:pt x="903" y="0"/>
                    <a:pt x="933" y="30"/>
                    <a:pt x="933" y="66"/>
                  </a:cubicBezTo>
                  <a:lnTo>
                    <a:pt x="933" y="60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raphik"/>
                <a:ea typeface="+mn-ea"/>
                <a:cs typeface="+mn-cs"/>
              </a:endParaRPr>
            </a:p>
          </p:txBody>
        </p:sp>
        <p:sp>
          <p:nvSpPr>
            <p:cNvPr id="469" name="Rectangle 24">
              <a:extLst>
                <a:ext uri="{FF2B5EF4-FFF2-40B4-BE49-F238E27FC236}">
                  <a16:creationId xmlns:a16="http://schemas.microsoft.com/office/drawing/2014/main" id="{22F0A7A1-83BB-4268-AAF3-C24E0175B6BE}"/>
                </a:ext>
              </a:extLst>
            </p:cNvPr>
            <p:cNvSpPr>
              <a:spLocks noChangeArrowheads="1"/>
            </p:cNvSpPr>
            <p:nvPr/>
          </p:nvSpPr>
          <p:spPr bwMode="auto">
            <a:xfrm>
              <a:off x="6032501" y="4384675"/>
              <a:ext cx="33338" cy="3333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raphik"/>
                <a:ea typeface="+mn-ea"/>
                <a:cs typeface="+mn-cs"/>
              </a:endParaRPr>
            </a:p>
          </p:txBody>
        </p:sp>
        <p:sp>
          <p:nvSpPr>
            <p:cNvPr id="470" name="Rectangle 25">
              <a:extLst>
                <a:ext uri="{FF2B5EF4-FFF2-40B4-BE49-F238E27FC236}">
                  <a16:creationId xmlns:a16="http://schemas.microsoft.com/office/drawing/2014/main" id="{4CAEAA2C-6DBF-4736-BEF4-0044D3A58173}"/>
                </a:ext>
              </a:extLst>
            </p:cNvPr>
            <p:cNvSpPr>
              <a:spLocks noChangeArrowheads="1"/>
            </p:cNvSpPr>
            <p:nvPr/>
          </p:nvSpPr>
          <p:spPr bwMode="auto">
            <a:xfrm>
              <a:off x="5964239" y="4384675"/>
              <a:ext cx="34925" cy="3333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raphik"/>
                <a:ea typeface="+mn-ea"/>
                <a:cs typeface="+mn-cs"/>
              </a:endParaRPr>
            </a:p>
          </p:txBody>
        </p:sp>
        <p:sp>
          <p:nvSpPr>
            <p:cNvPr id="471" name="Rectangle 26">
              <a:extLst>
                <a:ext uri="{FF2B5EF4-FFF2-40B4-BE49-F238E27FC236}">
                  <a16:creationId xmlns:a16="http://schemas.microsoft.com/office/drawing/2014/main" id="{94C01ECB-3C6E-43DE-97D2-7D9719CD525C}"/>
                </a:ext>
              </a:extLst>
            </p:cNvPr>
            <p:cNvSpPr>
              <a:spLocks noChangeArrowheads="1"/>
            </p:cNvSpPr>
            <p:nvPr/>
          </p:nvSpPr>
          <p:spPr bwMode="auto">
            <a:xfrm>
              <a:off x="6099176" y="4384675"/>
              <a:ext cx="33338" cy="3333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raphik"/>
                <a:ea typeface="+mn-ea"/>
                <a:cs typeface="+mn-cs"/>
              </a:endParaRPr>
            </a:p>
          </p:txBody>
        </p:sp>
        <p:sp>
          <p:nvSpPr>
            <p:cNvPr id="472" name="Rectangle 27">
              <a:extLst>
                <a:ext uri="{FF2B5EF4-FFF2-40B4-BE49-F238E27FC236}">
                  <a16:creationId xmlns:a16="http://schemas.microsoft.com/office/drawing/2014/main" id="{1D66E240-ADF7-4147-899B-C9636C848567}"/>
                </a:ext>
              </a:extLst>
            </p:cNvPr>
            <p:cNvSpPr>
              <a:spLocks noChangeArrowheads="1"/>
            </p:cNvSpPr>
            <p:nvPr/>
          </p:nvSpPr>
          <p:spPr bwMode="auto">
            <a:xfrm>
              <a:off x="6165851" y="4384675"/>
              <a:ext cx="34925" cy="3333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raphik"/>
                <a:ea typeface="+mn-ea"/>
                <a:cs typeface="+mn-cs"/>
              </a:endParaRPr>
            </a:p>
          </p:txBody>
        </p:sp>
        <p:sp>
          <p:nvSpPr>
            <p:cNvPr id="473" name="Rectangle 28">
              <a:extLst>
                <a:ext uri="{FF2B5EF4-FFF2-40B4-BE49-F238E27FC236}">
                  <a16:creationId xmlns:a16="http://schemas.microsoft.com/office/drawing/2014/main" id="{0A4A2E54-3E44-4CBB-98C2-7793D5BF544A}"/>
                </a:ext>
              </a:extLst>
            </p:cNvPr>
            <p:cNvSpPr>
              <a:spLocks noChangeArrowheads="1"/>
            </p:cNvSpPr>
            <p:nvPr/>
          </p:nvSpPr>
          <p:spPr bwMode="auto">
            <a:xfrm>
              <a:off x="6234114" y="4384675"/>
              <a:ext cx="33338" cy="3333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raphik"/>
                <a:ea typeface="+mn-ea"/>
                <a:cs typeface="+mn-cs"/>
              </a:endParaRPr>
            </a:p>
          </p:txBody>
        </p:sp>
        <p:sp>
          <p:nvSpPr>
            <p:cNvPr id="474" name="Freeform 29">
              <a:extLst>
                <a:ext uri="{FF2B5EF4-FFF2-40B4-BE49-F238E27FC236}">
                  <a16:creationId xmlns:a16="http://schemas.microsoft.com/office/drawing/2014/main" id="{48550872-4AD1-460C-A363-D387CAE8945D}"/>
                </a:ext>
              </a:extLst>
            </p:cNvPr>
            <p:cNvSpPr>
              <a:spLocks/>
            </p:cNvSpPr>
            <p:nvPr/>
          </p:nvSpPr>
          <p:spPr bwMode="auto">
            <a:xfrm>
              <a:off x="5713414" y="3914775"/>
              <a:ext cx="804863" cy="503238"/>
            </a:xfrm>
            <a:custGeom>
              <a:avLst/>
              <a:gdLst>
                <a:gd name="T0" fmla="*/ 507 w 507"/>
                <a:gd name="T1" fmla="*/ 317 h 317"/>
                <a:gd name="T2" fmla="*/ 370 w 507"/>
                <a:gd name="T3" fmla="*/ 317 h 317"/>
                <a:gd name="T4" fmla="*/ 370 w 507"/>
                <a:gd name="T5" fmla="*/ 296 h 317"/>
                <a:gd name="T6" fmla="*/ 486 w 507"/>
                <a:gd name="T7" fmla="*/ 296 h 317"/>
                <a:gd name="T8" fmla="*/ 486 w 507"/>
                <a:gd name="T9" fmla="*/ 21 h 317"/>
                <a:gd name="T10" fmla="*/ 21 w 507"/>
                <a:gd name="T11" fmla="*/ 21 h 317"/>
                <a:gd name="T12" fmla="*/ 21 w 507"/>
                <a:gd name="T13" fmla="*/ 296 h 317"/>
                <a:gd name="T14" fmla="*/ 137 w 507"/>
                <a:gd name="T15" fmla="*/ 296 h 317"/>
                <a:gd name="T16" fmla="*/ 137 w 507"/>
                <a:gd name="T17" fmla="*/ 317 h 317"/>
                <a:gd name="T18" fmla="*/ 0 w 507"/>
                <a:gd name="T19" fmla="*/ 317 h 317"/>
                <a:gd name="T20" fmla="*/ 0 w 507"/>
                <a:gd name="T21" fmla="*/ 0 h 317"/>
                <a:gd name="T22" fmla="*/ 507 w 507"/>
                <a:gd name="T23" fmla="*/ 0 h 317"/>
                <a:gd name="T24" fmla="*/ 507 w 507"/>
                <a:gd name="T25" fmla="*/ 317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7" h="317">
                  <a:moveTo>
                    <a:pt x="507" y="317"/>
                  </a:moveTo>
                  <a:lnTo>
                    <a:pt x="370" y="317"/>
                  </a:lnTo>
                  <a:lnTo>
                    <a:pt x="370" y="296"/>
                  </a:lnTo>
                  <a:lnTo>
                    <a:pt x="486" y="296"/>
                  </a:lnTo>
                  <a:lnTo>
                    <a:pt x="486" y="21"/>
                  </a:lnTo>
                  <a:lnTo>
                    <a:pt x="21" y="21"/>
                  </a:lnTo>
                  <a:lnTo>
                    <a:pt x="21" y="296"/>
                  </a:lnTo>
                  <a:lnTo>
                    <a:pt x="137" y="296"/>
                  </a:lnTo>
                  <a:lnTo>
                    <a:pt x="137" y="317"/>
                  </a:lnTo>
                  <a:lnTo>
                    <a:pt x="0" y="317"/>
                  </a:lnTo>
                  <a:lnTo>
                    <a:pt x="0" y="0"/>
                  </a:lnTo>
                  <a:lnTo>
                    <a:pt x="507" y="0"/>
                  </a:lnTo>
                  <a:lnTo>
                    <a:pt x="507" y="317"/>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raphik"/>
                <a:ea typeface="+mn-ea"/>
                <a:cs typeface="+mn-cs"/>
              </a:endParaRPr>
            </a:p>
          </p:txBody>
        </p:sp>
      </p:grpSp>
      <p:sp>
        <p:nvSpPr>
          <p:cNvPr id="508" name="Ellipse 507">
            <a:extLst>
              <a:ext uri="{FF2B5EF4-FFF2-40B4-BE49-F238E27FC236}">
                <a16:creationId xmlns:a16="http://schemas.microsoft.com/office/drawing/2014/main" id="{CBDA1887-D1E4-44DB-B7C2-72265E873003}"/>
              </a:ext>
            </a:extLst>
          </p:cNvPr>
          <p:cNvSpPr/>
          <p:nvPr/>
        </p:nvSpPr>
        <p:spPr>
          <a:xfrm>
            <a:off x="2030606" y="2547932"/>
            <a:ext cx="525362" cy="525362"/>
          </a:xfrm>
          <a:prstGeom prst="ellipse">
            <a:avLst/>
          </a:prstGeom>
          <a:solidFill>
            <a:schemeClr val="bg2">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marR="0" lvl="0" indent="0" algn="ctr" defTabSz="914400" rtl="0" eaLnBrk="1" fontAlgn="auto" latinLnBrk="0" hangingPunct="1">
              <a:lnSpc>
                <a:spcPct val="7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7500C0"/>
                </a:solidFill>
                <a:effectLst/>
                <a:uLnTx/>
                <a:uFillTx/>
                <a:latin typeface="Graphik Black"/>
                <a:ea typeface="+mn-ea"/>
                <a:cs typeface="+mn-cs"/>
              </a:rPr>
              <a:t>Smart Car</a:t>
            </a:r>
          </a:p>
        </p:txBody>
      </p:sp>
      <p:grpSp>
        <p:nvGrpSpPr>
          <p:cNvPr id="488" name="Gruppieren 487">
            <a:extLst>
              <a:ext uri="{FF2B5EF4-FFF2-40B4-BE49-F238E27FC236}">
                <a16:creationId xmlns:a16="http://schemas.microsoft.com/office/drawing/2014/main" id="{5B39E003-30EF-4773-B3F3-7EB9C85CE8B7}"/>
              </a:ext>
            </a:extLst>
          </p:cNvPr>
          <p:cNvGrpSpPr/>
          <p:nvPr/>
        </p:nvGrpSpPr>
        <p:grpSpPr>
          <a:xfrm>
            <a:off x="2132503" y="2779714"/>
            <a:ext cx="321567" cy="241294"/>
            <a:chOff x="2084388" y="3813175"/>
            <a:chExt cx="1074738" cy="806451"/>
          </a:xfrm>
          <a:solidFill>
            <a:schemeClr val="accent2"/>
          </a:solidFill>
        </p:grpSpPr>
        <p:sp>
          <p:nvSpPr>
            <p:cNvPr id="489" name="Rectangle 508">
              <a:extLst>
                <a:ext uri="{FF2B5EF4-FFF2-40B4-BE49-F238E27FC236}">
                  <a16:creationId xmlns:a16="http://schemas.microsoft.com/office/drawing/2014/main" id="{EDFFEEF1-8F04-43D7-9C5E-FB7335317243}"/>
                </a:ext>
              </a:extLst>
            </p:cNvPr>
            <p:cNvSpPr>
              <a:spLocks noChangeArrowheads="1"/>
            </p:cNvSpPr>
            <p:nvPr/>
          </p:nvSpPr>
          <p:spPr bwMode="auto">
            <a:xfrm>
              <a:off x="2438401" y="4486275"/>
              <a:ext cx="334963" cy="3333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raphik"/>
                <a:ea typeface="+mn-ea"/>
                <a:cs typeface="+mn-cs"/>
              </a:endParaRPr>
            </a:p>
          </p:txBody>
        </p:sp>
        <p:sp>
          <p:nvSpPr>
            <p:cNvPr id="490" name="Freeform 509">
              <a:extLst>
                <a:ext uri="{FF2B5EF4-FFF2-40B4-BE49-F238E27FC236}">
                  <a16:creationId xmlns:a16="http://schemas.microsoft.com/office/drawing/2014/main" id="{5334A508-2671-4EB9-A1D3-C2B2472AEB51}"/>
                </a:ext>
              </a:extLst>
            </p:cNvPr>
            <p:cNvSpPr>
              <a:spLocks/>
            </p:cNvSpPr>
            <p:nvPr/>
          </p:nvSpPr>
          <p:spPr bwMode="auto">
            <a:xfrm>
              <a:off x="2084388" y="4149725"/>
              <a:ext cx="1074738" cy="369888"/>
            </a:xfrm>
            <a:custGeom>
              <a:avLst/>
              <a:gdLst>
                <a:gd name="T0" fmla="*/ 984 w 1067"/>
                <a:gd name="T1" fmla="*/ 366 h 366"/>
                <a:gd name="T2" fmla="*/ 951 w 1067"/>
                <a:gd name="T3" fmla="*/ 366 h 366"/>
                <a:gd name="T4" fmla="*/ 951 w 1067"/>
                <a:gd name="T5" fmla="*/ 333 h 366"/>
                <a:gd name="T6" fmla="*/ 980 w 1067"/>
                <a:gd name="T7" fmla="*/ 333 h 366"/>
                <a:gd name="T8" fmla="*/ 1034 w 1067"/>
                <a:gd name="T9" fmla="*/ 306 h 366"/>
                <a:gd name="T10" fmla="*/ 1034 w 1067"/>
                <a:gd name="T11" fmla="*/ 223 h 366"/>
                <a:gd name="T12" fmla="*/ 1009 w 1067"/>
                <a:gd name="T13" fmla="*/ 199 h 366"/>
                <a:gd name="T14" fmla="*/ 715 w 1067"/>
                <a:gd name="T15" fmla="*/ 149 h 366"/>
                <a:gd name="T16" fmla="*/ 708 w 1067"/>
                <a:gd name="T17" fmla="*/ 147 h 366"/>
                <a:gd name="T18" fmla="*/ 545 w 1067"/>
                <a:gd name="T19" fmla="*/ 33 h 366"/>
                <a:gd name="T20" fmla="*/ 354 w 1067"/>
                <a:gd name="T21" fmla="*/ 33 h 366"/>
                <a:gd name="T22" fmla="*/ 67 w 1067"/>
                <a:gd name="T23" fmla="*/ 160 h 366"/>
                <a:gd name="T24" fmla="*/ 67 w 1067"/>
                <a:gd name="T25" fmla="*/ 250 h 366"/>
                <a:gd name="T26" fmla="*/ 51 w 1067"/>
                <a:gd name="T27" fmla="*/ 266 h 366"/>
                <a:gd name="T28" fmla="*/ 41 w 1067"/>
                <a:gd name="T29" fmla="*/ 266 h 366"/>
                <a:gd name="T30" fmla="*/ 63 w 1067"/>
                <a:gd name="T31" fmla="*/ 333 h 366"/>
                <a:gd name="T32" fmla="*/ 84 w 1067"/>
                <a:gd name="T33" fmla="*/ 333 h 366"/>
                <a:gd name="T34" fmla="*/ 84 w 1067"/>
                <a:gd name="T35" fmla="*/ 366 h 366"/>
                <a:gd name="T36" fmla="*/ 51 w 1067"/>
                <a:gd name="T37" fmla="*/ 366 h 366"/>
                <a:gd name="T38" fmla="*/ 35 w 1067"/>
                <a:gd name="T39" fmla="*/ 355 h 366"/>
                <a:gd name="T40" fmla="*/ 2 w 1067"/>
                <a:gd name="T41" fmla="*/ 255 h 366"/>
                <a:gd name="T42" fmla="*/ 4 w 1067"/>
                <a:gd name="T43" fmla="*/ 240 h 366"/>
                <a:gd name="T44" fmla="*/ 17 w 1067"/>
                <a:gd name="T45" fmla="*/ 233 h 366"/>
                <a:gd name="T46" fmla="*/ 34 w 1067"/>
                <a:gd name="T47" fmla="*/ 233 h 366"/>
                <a:gd name="T48" fmla="*/ 34 w 1067"/>
                <a:gd name="T49" fmla="*/ 150 h 366"/>
                <a:gd name="T50" fmla="*/ 44 w 1067"/>
                <a:gd name="T51" fmla="*/ 134 h 366"/>
                <a:gd name="T52" fmla="*/ 344 w 1067"/>
                <a:gd name="T53" fmla="*/ 1 h 366"/>
                <a:gd name="T54" fmla="*/ 351 w 1067"/>
                <a:gd name="T55" fmla="*/ 0 h 366"/>
                <a:gd name="T56" fmla="*/ 551 w 1067"/>
                <a:gd name="T57" fmla="*/ 0 h 366"/>
                <a:gd name="T58" fmla="*/ 560 w 1067"/>
                <a:gd name="T59" fmla="*/ 3 h 366"/>
                <a:gd name="T60" fmla="*/ 724 w 1067"/>
                <a:gd name="T61" fmla="*/ 117 h 366"/>
                <a:gd name="T62" fmla="*/ 1020 w 1067"/>
                <a:gd name="T63" fmla="*/ 167 h 366"/>
                <a:gd name="T64" fmla="*/ 1029 w 1067"/>
                <a:gd name="T65" fmla="*/ 171 h 366"/>
                <a:gd name="T66" fmla="*/ 1063 w 1067"/>
                <a:gd name="T67" fmla="*/ 205 h 366"/>
                <a:gd name="T68" fmla="*/ 1067 w 1067"/>
                <a:gd name="T69" fmla="*/ 216 h 366"/>
                <a:gd name="T70" fmla="*/ 1067 w 1067"/>
                <a:gd name="T71" fmla="*/ 316 h 366"/>
                <a:gd name="T72" fmla="*/ 1058 w 1067"/>
                <a:gd name="T73" fmla="*/ 331 h 366"/>
                <a:gd name="T74" fmla="*/ 992 w 1067"/>
                <a:gd name="T75" fmla="*/ 365 h 366"/>
                <a:gd name="T76" fmla="*/ 984 w 1067"/>
                <a:gd name="T77" fmla="*/ 366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67" h="366">
                  <a:moveTo>
                    <a:pt x="984" y="366"/>
                  </a:moveTo>
                  <a:lnTo>
                    <a:pt x="951" y="366"/>
                  </a:lnTo>
                  <a:lnTo>
                    <a:pt x="951" y="333"/>
                  </a:lnTo>
                  <a:lnTo>
                    <a:pt x="980" y="333"/>
                  </a:lnTo>
                  <a:lnTo>
                    <a:pt x="1034" y="306"/>
                  </a:lnTo>
                  <a:lnTo>
                    <a:pt x="1034" y="223"/>
                  </a:lnTo>
                  <a:lnTo>
                    <a:pt x="1009" y="199"/>
                  </a:lnTo>
                  <a:lnTo>
                    <a:pt x="715" y="149"/>
                  </a:lnTo>
                  <a:cubicBezTo>
                    <a:pt x="712" y="149"/>
                    <a:pt x="710" y="148"/>
                    <a:pt x="708" y="147"/>
                  </a:cubicBezTo>
                  <a:lnTo>
                    <a:pt x="545" y="33"/>
                  </a:lnTo>
                  <a:lnTo>
                    <a:pt x="354" y="33"/>
                  </a:lnTo>
                  <a:lnTo>
                    <a:pt x="67" y="160"/>
                  </a:lnTo>
                  <a:lnTo>
                    <a:pt x="67" y="250"/>
                  </a:lnTo>
                  <a:cubicBezTo>
                    <a:pt x="67" y="259"/>
                    <a:pt x="60" y="266"/>
                    <a:pt x="51" y="266"/>
                  </a:cubicBezTo>
                  <a:lnTo>
                    <a:pt x="41" y="266"/>
                  </a:lnTo>
                  <a:lnTo>
                    <a:pt x="63" y="333"/>
                  </a:lnTo>
                  <a:lnTo>
                    <a:pt x="84" y="333"/>
                  </a:lnTo>
                  <a:lnTo>
                    <a:pt x="84" y="366"/>
                  </a:lnTo>
                  <a:lnTo>
                    <a:pt x="51" y="366"/>
                  </a:lnTo>
                  <a:cubicBezTo>
                    <a:pt x="44" y="366"/>
                    <a:pt x="37" y="362"/>
                    <a:pt x="35" y="355"/>
                  </a:cubicBezTo>
                  <a:lnTo>
                    <a:pt x="2" y="255"/>
                  </a:lnTo>
                  <a:cubicBezTo>
                    <a:pt x="0" y="250"/>
                    <a:pt x="1" y="244"/>
                    <a:pt x="4" y="240"/>
                  </a:cubicBezTo>
                  <a:cubicBezTo>
                    <a:pt x="7" y="236"/>
                    <a:pt x="12" y="233"/>
                    <a:pt x="17" y="233"/>
                  </a:cubicBezTo>
                  <a:lnTo>
                    <a:pt x="34" y="233"/>
                  </a:lnTo>
                  <a:lnTo>
                    <a:pt x="34" y="150"/>
                  </a:lnTo>
                  <a:cubicBezTo>
                    <a:pt x="34" y="143"/>
                    <a:pt x="38" y="137"/>
                    <a:pt x="44" y="134"/>
                  </a:cubicBezTo>
                  <a:lnTo>
                    <a:pt x="344" y="1"/>
                  </a:lnTo>
                  <a:cubicBezTo>
                    <a:pt x="346" y="0"/>
                    <a:pt x="348" y="0"/>
                    <a:pt x="351" y="0"/>
                  </a:cubicBezTo>
                  <a:lnTo>
                    <a:pt x="551" y="0"/>
                  </a:lnTo>
                  <a:cubicBezTo>
                    <a:pt x="554" y="0"/>
                    <a:pt x="557" y="1"/>
                    <a:pt x="560" y="3"/>
                  </a:cubicBezTo>
                  <a:lnTo>
                    <a:pt x="724" y="117"/>
                  </a:lnTo>
                  <a:lnTo>
                    <a:pt x="1020" y="167"/>
                  </a:lnTo>
                  <a:cubicBezTo>
                    <a:pt x="1024" y="167"/>
                    <a:pt x="1027" y="169"/>
                    <a:pt x="1029" y="171"/>
                  </a:cubicBezTo>
                  <a:lnTo>
                    <a:pt x="1063" y="205"/>
                  </a:lnTo>
                  <a:cubicBezTo>
                    <a:pt x="1066" y="208"/>
                    <a:pt x="1067" y="212"/>
                    <a:pt x="1067" y="216"/>
                  </a:cubicBezTo>
                  <a:lnTo>
                    <a:pt x="1067" y="316"/>
                  </a:lnTo>
                  <a:cubicBezTo>
                    <a:pt x="1067" y="323"/>
                    <a:pt x="1064" y="328"/>
                    <a:pt x="1058" y="331"/>
                  </a:cubicBezTo>
                  <a:lnTo>
                    <a:pt x="992" y="365"/>
                  </a:lnTo>
                  <a:cubicBezTo>
                    <a:pt x="989" y="366"/>
                    <a:pt x="987" y="366"/>
                    <a:pt x="984" y="366"/>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raphik"/>
                <a:ea typeface="+mn-ea"/>
                <a:cs typeface="+mn-cs"/>
              </a:endParaRPr>
            </a:p>
          </p:txBody>
        </p:sp>
        <p:sp>
          <p:nvSpPr>
            <p:cNvPr id="491" name="Freeform 510">
              <a:extLst>
                <a:ext uri="{FF2B5EF4-FFF2-40B4-BE49-F238E27FC236}">
                  <a16:creationId xmlns:a16="http://schemas.microsoft.com/office/drawing/2014/main" id="{D61240A0-4E74-43CD-8778-C86377EA88DD}"/>
                </a:ext>
              </a:extLst>
            </p:cNvPr>
            <p:cNvSpPr>
              <a:spLocks/>
            </p:cNvSpPr>
            <p:nvPr/>
          </p:nvSpPr>
          <p:spPr bwMode="auto">
            <a:xfrm>
              <a:off x="2420938" y="4167188"/>
              <a:ext cx="400050" cy="250825"/>
            </a:xfrm>
            <a:custGeom>
              <a:avLst/>
              <a:gdLst>
                <a:gd name="T0" fmla="*/ 317 w 398"/>
                <a:gd name="T1" fmla="*/ 250 h 250"/>
                <a:gd name="T2" fmla="*/ 83 w 398"/>
                <a:gd name="T3" fmla="*/ 250 h 250"/>
                <a:gd name="T4" fmla="*/ 70 w 398"/>
                <a:gd name="T5" fmla="*/ 243 h 250"/>
                <a:gd name="T6" fmla="*/ 3 w 398"/>
                <a:gd name="T7" fmla="*/ 143 h 250"/>
                <a:gd name="T8" fmla="*/ 0 w 398"/>
                <a:gd name="T9" fmla="*/ 134 h 250"/>
                <a:gd name="T10" fmla="*/ 0 w 398"/>
                <a:gd name="T11" fmla="*/ 0 h 250"/>
                <a:gd name="T12" fmla="*/ 33 w 398"/>
                <a:gd name="T13" fmla="*/ 0 h 250"/>
                <a:gd name="T14" fmla="*/ 33 w 398"/>
                <a:gd name="T15" fmla="*/ 129 h 250"/>
                <a:gd name="T16" fmla="*/ 92 w 398"/>
                <a:gd name="T17" fmla="*/ 217 h 250"/>
                <a:gd name="T18" fmla="*/ 307 w 398"/>
                <a:gd name="T19" fmla="*/ 217 h 250"/>
                <a:gd name="T20" fmla="*/ 369 w 398"/>
                <a:gd name="T21" fmla="*/ 109 h 250"/>
                <a:gd name="T22" fmla="*/ 398 w 398"/>
                <a:gd name="T23" fmla="*/ 125 h 250"/>
                <a:gd name="T24" fmla="*/ 331 w 398"/>
                <a:gd name="T25" fmla="*/ 242 h 250"/>
                <a:gd name="T26" fmla="*/ 317 w 398"/>
                <a:gd name="T27" fmla="*/ 25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8" h="250">
                  <a:moveTo>
                    <a:pt x="317" y="250"/>
                  </a:moveTo>
                  <a:lnTo>
                    <a:pt x="83" y="250"/>
                  </a:lnTo>
                  <a:cubicBezTo>
                    <a:pt x="78" y="250"/>
                    <a:pt x="73" y="248"/>
                    <a:pt x="70" y="243"/>
                  </a:cubicBezTo>
                  <a:lnTo>
                    <a:pt x="3" y="143"/>
                  </a:lnTo>
                  <a:cubicBezTo>
                    <a:pt x="1" y="140"/>
                    <a:pt x="0" y="137"/>
                    <a:pt x="0" y="134"/>
                  </a:cubicBezTo>
                  <a:lnTo>
                    <a:pt x="0" y="0"/>
                  </a:lnTo>
                  <a:lnTo>
                    <a:pt x="33" y="0"/>
                  </a:lnTo>
                  <a:lnTo>
                    <a:pt x="33" y="129"/>
                  </a:lnTo>
                  <a:lnTo>
                    <a:pt x="92" y="217"/>
                  </a:lnTo>
                  <a:lnTo>
                    <a:pt x="307" y="217"/>
                  </a:lnTo>
                  <a:lnTo>
                    <a:pt x="369" y="109"/>
                  </a:lnTo>
                  <a:lnTo>
                    <a:pt x="398" y="125"/>
                  </a:lnTo>
                  <a:lnTo>
                    <a:pt x="331" y="242"/>
                  </a:lnTo>
                  <a:cubicBezTo>
                    <a:pt x="328" y="247"/>
                    <a:pt x="323" y="250"/>
                    <a:pt x="317" y="25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raphik"/>
                <a:ea typeface="+mn-ea"/>
                <a:cs typeface="+mn-cs"/>
              </a:endParaRPr>
            </a:p>
          </p:txBody>
        </p:sp>
        <p:sp>
          <p:nvSpPr>
            <p:cNvPr id="492" name="Freeform 511">
              <a:extLst>
                <a:ext uri="{FF2B5EF4-FFF2-40B4-BE49-F238E27FC236}">
                  <a16:creationId xmlns:a16="http://schemas.microsoft.com/office/drawing/2014/main" id="{06B3E630-C6F4-4425-9B8B-DFF9F3AD086B}"/>
                </a:ext>
              </a:extLst>
            </p:cNvPr>
            <p:cNvSpPr>
              <a:spLocks/>
            </p:cNvSpPr>
            <p:nvPr/>
          </p:nvSpPr>
          <p:spPr bwMode="auto">
            <a:xfrm>
              <a:off x="2490788" y="4159250"/>
              <a:ext cx="319088" cy="142875"/>
            </a:xfrm>
            <a:custGeom>
              <a:avLst/>
              <a:gdLst>
                <a:gd name="T0" fmla="*/ 312 w 317"/>
                <a:gd name="T1" fmla="*/ 142 h 142"/>
                <a:gd name="T2" fmla="*/ 62 w 317"/>
                <a:gd name="T3" fmla="*/ 108 h 142"/>
                <a:gd name="T4" fmla="*/ 50 w 317"/>
                <a:gd name="T5" fmla="*/ 100 h 142"/>
                <a:gd name="T6" fmla="*/ 0 w 317"/>
                <a:gd name="T7" fmla="*/ 17 h 142"/>
                <a:gd name="T8" fmla="*/ 29 w 317"/>
                <a:gd name="T9" fmla="*/ 0 h 142"/>
                <a:gd name="T10" fmla="*/ 75 w 317"/>
                <a:gd name="T11" fmla="*/ 76 h 142"/>
                <a:gd name="T12" fmla="*/ 317 w 317"/>
                <a:gd name="T13" fmla="*/ 108 h 142"/>
                <a:gd name="T14" fmla="*/ 312 w 317"/>
                <a:gd name="T15" fmla="*/ 142 h 1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7" h="142">
                  <a:moveTo>
                    <a:pt x="312" y="142"/>
                  </a:moveTo>
                  <a:lnTo>
                    <a:pt x="62" y="108"/>
                  </a:lnTo>
                  <a:cubicBezTo>
                    <a:pt x="57" y="108"/>
                    <a:pt x="53" y="105"/>
                    <a:pt x="50" y="100"/>
                  </a:cubicBezTo>
                  <a:lnTo>
                    <a:pt x="0" y="17"/>
                  </a:lnTo>
                  <a:lnTo>
                    <a:pt x="29" y="0"/>
                  </a:lnTo>
                  <a:lnTo>
                    <a:pt x="75" y="76"/>
                  </a:lnTo>
                  <a:lnTo>
                    <a:pt x="317" y="108"/>
                  </a:lnTo>
                  <a:lnTo>
                    <a:pt x="312" y="14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raphik"/>
                <a:ea typeface="+mn-ea"/>
                <a:cs typeface="+mn-cs"/>
              </a:endParaRPr>
            </a:p>
          </p:txBody>
        </p:sp>
        <p:sp>
          <p:nvSpPr>
            <p:cNvPr id="493" name="Rectangle 512">
              <a:extLst>
                <a:ext uri="{FF2B5EF4-FFF2-40B4-BE49-F238E27FC236}">
                  <a16:creationId xmlns:a16="http://schemas.microsoft.com/office/drawing/2014/main" id="{5796F78D-EFF8-4CE1-AB2D-5C0F2865F854}"/>
                </a:ext>
              </a:extLst>
            </p:cNvPr>
            <p:cNvSpPr>
              <a:spLocks noChangeArrowheads="1"/>
            </p:cNvSpPr>
            <p:nvPr/>
          </p:nvSpPr>
          <p:spPr bwMode="auto">
            <a:xfrm>
              <a:off x="2840038" y="4352925"/>
              <a:ext cx="303213" cy="3175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raphik"/>
                <a:ea typeface="+mn-ea"/>
                <a:cs typeface="+mn-cs"/>
              </a:endParaRPr>
            </a:p>
          </p:txBody>
        </p:sp>
        <p:sp>
          <p:nvSpPr>
            <p:cNvPr id="494" name="Rectangle 513">
              <a:extLst>
                <a:ext uri="{FF2B5EF4-FFF2-40B4-BE49-F238E27FC236}">
                  <a16:creationId xmlns:a16="http://schemas.microsoft.com/office/drawing/2014/main" id="{12CA700A-C4E8-41CA-AD9C-E72A073D072B}"/>
                </a:ext>
              </a:extLst>
            </p:cNvPr>
            <p:cNvSpPr>
              <a:spLocks noChangeArrowheads="1"/>
            </p:cNvSpPr>
            <p:nvPr/>
          </p:nvSpPr>
          <p:spPr bwMode="auto">
            <a:xfrm>
              <a:off x="2135188" y="4384675"/>
              <a:ext cx="66675" cy="3333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raphik"/>
                <a:ea typeface="+mn-ea"/>
                <a:cs typeface="+mn-cs"/>
              </a:endParaRPr>
            </a:p>
          </p:txBody>
        </p:sp>
        <p:sp>
          <p:nvSpPr>
            <p:cNvPr id="495" name="Rectangle 514">
              <a:extLst>
                <a:ext uri="{FF2B5EF4-FFF2-40B4-BE49-F238E27FC236}">
                  <a16:creationId xmlns:a16="http://schemas.microsoft.com/office/drawing/2014/main" id="{FCDF0AEA-B876-46BC-BC2B-B274B4063B98}"/>
                </a:ext>
              </a:extLst>
            </p:cNvPr>
            <p:cNvSpPr>
              <a:spLocks noChangeArrowheads="1"/>
            </p:cNvSpPr>
            <p:nvPr/>
          </p:nvSpPr>
          <p:spPr bwMode="auto">
            <a:xfrm>
              <a:off x="2554288" y="4318000"/>
              <a:ext cx="34925" cy="3492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raphik"/>
                <a:ea typeface="+mn-ea"/>
                <a:cs typeface="+mn-cs"/>
              </a:endParaRPr>
            </a:p>
          </p:txBody>
        </p:sp>
        <p:sp>
          <p:nvSpPr>
            <p:cNvPr id="496" name="Freeform 515">
              <a:extLst>
                <a:ext uri="{FF2B5EF4-FFF2-40B4-BE49-F238E27FC236}">
                  <a16:creationId xmlns:a16="http://schemas.microsoft.com/office/drawing/2014/main" id="{B168612D-F1A2-4BDA-8B98-29BF52A9F134}"/>
                </a:ext>
              </a:extLst>
            </p:cNvPr>
            <p:cNvSpPr>
              <a:spLocks/>
            </p:cNvSpPr>
            <p:nvPr/>
          </p:nvSpPr>
          <p:spPr bwMode="auto">
            <a:xfrm>
              <a:off x="2135188" y="4284663"/>
              <a:ext cx="234950" cy="68263"/>
            </a:xfrm>
            <a:custGeom>
              <a:avLst/>
              <a:gdLst>
                <a:gd name="T0" fmla="*/ 233 w 233"/>
                <a:gd name="T1" fmla="*/ 67 h 67"/>
                <a:gd name="T2" fmla="*/ 200 w 233"/>
                <a:gd name="T3" fmla="*/ 67 h 67"/>
                <a:gd name="T4" fmla="*/ 200 w 233"/>
                <a:gd name="T5" fmla="*/ 33 h 67"/>
                <a:gd name="T6" fmla="*/ 0 w 233"/>
                <a:gd name="T7" fmla="*/ 33 h 67"/>
                <a:gd name="T8" fmla="*/ 0 w 233"/>
                <a:gd name="T9" fmla="*/ 0 h 67"/>
                <a:gd name="T10" fmla="*/ 216 w 233"/>
                <a:gd name="T11" fmla="*/ 0 h 67"/>
                <a:gd name="T12" fmla="*/ 233 w 233"/>
                <a:gd name="T13" fmla="*/ 17 h 67"/>
                <a:gd name="T14" fmla="*/ 233 w 233"/>
                <a:gd name="T15" fmla="*/ 67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 h="67">
                  <a:moveTo>
                    <a:pt x="233" y="67"/>
                  </a:moveTo>
                  <a:lnTo>
                    <a:pt x="200" y="67"/>
                  </a:lnTo>
                  <a:lnTo>
                    <a:pt x="200" y="33"/>
                  </a:lnTo>
                  <a:lnTo>
                    <a:pt x="0" y="33"/>
                  </a:lnTo>
                  <a:lnTo>
                    <a:pt x="0" y="0"/>
                  </a:lnTo>
                  <a:lnTo>
                    <a:pt x="216" y="0"/>
                  </a:lnTo>
                  <a:cubicBezTo>
                    <a:pt x="226" y="0"/>
                    <a:pt x="233" y="7"/>
                    <a:pt x="233" y="17"/>
                  </a:cubicBezTo>
                  <a:lnTo>
                    <a:pt x="233" y="6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raphik"/>
                <a:ea typeface="+mn-ea"/>
                <a:cs typeface="+mn-cs"/>
              </a:endParaRPr>
            </a:p>
          </p:txBody>
        </p:sp>
        <p:sp>
          <p:nvSpPr>
            <p:cNvPr id="497" name="Rectangle 516">
              <a:extLst>
                <a:ext uri="{FF2B5EF4-FFF2-40B4-BE49-F238E27FC236}">
                  <a16:creationId xmlns:a16="http://schemas.microsoft.com/office/drawing/2014/main" id="{4848AA03-3F6C-4C88-8BB5-AED14817A719}"/>
                </a:ext>
              </a:extLst>
            </p:cNvPr>
            <p:cNvSpPr>
              <a:spLocks noChangeArrowheads="1"/>
            </p:cNvSpPr>
            <p:nvPr/>
          </p:nvSpPr>
          <p:spPr bwMode="auto">
            <a:xfrm>
              <a:off x="2270126" y="4302125"/>
              <a:ext cx="33338" cy="5080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raphik"/>
                <a:ea typeface="+mn-ea"/>
                <a:cs typeface="+mn-cs"/>
              </a:endParaRPr>
            </a:p>
          </p:txBody>
        </p:sp>
        <p:sp>
          <p:nvSpPr>
            <p:cNvPr id="499" name="Freeform 518">
              <a:extLst>
                <a:ext uri="{FF2B5EF4-FFF2-40B4-BE49-F238E27FC236}">
                  <a16:creationId xmlns:a16="http://schemas.microsoft.com/office/drawing/2014/main" id="{605E88B7-19FA-4433-9D96-92BE052E4EA1}"/>
                </a:ext>
              </a:extLst>
            </p:cNvPr>
            <p:cNvSpPr>
              <a:spLocks noEditPoints="1"/>
            </p:cNvSpPr>
            <p:nvPr/>
          </p:nvSpPr>
          <p:spPr bwMode="auto">
            <a:xfrm>
              <a:off x="2806701" y="4418013"/>
              <a:ext cx="201613" cy="201613"/>
            </a:xfrm>
            <a:custGeom>
              <a:avLst/>
              <a:gdLst>
                <a:gd name="T0" fmla="*/ 100 w 200"/>
                <a:gd name="T1" fmla="*/ 34 h 200"/>
                <a:gd name="T2" fmla="*/ 34 w 200"/>
                <a:gd name="T3" fmla="*/ 100 h 200"/>
                <a:gd name="T4" fmla="*/ 100 w 200"/>
                <a:gd name="T5" fmla="*/ 167 h 200"/>
                <a:gd name="T6" fmla="*/ 167 w 200"/>
                <a:gd name="T7" fmla="*/ 100 h 200"/>
                <a:gd name="T8" fmla="*/ 100 w 200"/>
                <a:gd name="T9" fmla="*/ 34 h 200"/>
                <a:gd name="T10" fmla="*/ 100 w 200"/>
                <a:gd name="T11" fmla="*/ 200 h 200"/>
                <a:gd name="T12" fmla="*/ 0 w 200"/>
                <a:gd name="T13" fmla="*/ 100 h 200"/>
                <a:gd name="T14" fmla="*/ 100 w 200"/>
                <a:gd name="T15" fmla="*/ 0 h 200"/>
                <a:gd name="T16" fmla="*/ 200 w 200"/>
                <a:gd name="T17" fmla="*/ 100 h 200"/>
                <a:gd name="T18" fmla="*/ 100 w 200"/>
                <a:gd name="T19"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0" h="200">
                  <a:moveTo>
                    <a:pt x="100" y="34"/>
                  </a:moveTo>
                  <a:cubicBezTo>
                    <a:pt x="64" y="34"/>
                    <a:pt x="34" y="64"/>
                    <a:pt x="34" y="100"/>
                  </a:cubicBezTo>
                  <a:cubicBezTo>
                    <a:pt x="34" y="137"/>
                    <a:pt x="64" y="167"/>
                    <a:pt x="100" y="167"/>
                  </a:cubicBezTo>
                  <a:cubicBezTo>
                    <a:pt x="137" y="167"/>
                    <a:pt x="167" y="137"/>
                    <a:pt x="167" y="100"/>
                  </a:cubicBezTo>
                  <a:cubicBezTo>
                    <a:pt x="167" y="64"/>
                    <a:pt x="137" y="34"/>
                    <a:pt x="100" y="34"/>
                  </a:cubicBezTo>
                  <a:moveTo>
                    <a:pt x="100" y="200"/>
                  </a:moveTo>
                  <a:cubicBezTo>
                    <a:pt x="45" y="200"/>
                    <a:pt x="0" y="155"/>
                    <a:pt x="0" y="100"/>
                  </a:cubicBezTo>
                  <a:cubicBezTo>
                    <a:pt x="0" y="45"/>
                    <a:pt x="45" y="0"/>
                    <a:pt x="100" y="0"/>
                  </a:cubicBezTo>
                  <a:cubicBezTo>
                    <a:pt x="156" y="0"/>
                    <a:pt x="200" y="45"/>
                    <a:pt x="200" y="100"/>
                  </a:cubicBezTo>
                  <a:cubicBezTo>
                    <a:pt x="200" y="155"/>
                    <a:pt x="156" y="200"/>
                    <a:pt x="100" y="20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raphik"/>
                <a:ea typeface="+mn-ea"/>
                <a:cs typeface="+mn-cs"/>
              </a:endParaRPr>
            </a:p>
          </p:txBody>
        </p:sp>
        <p:sp>
          <p:nvSpPr>
            <p:cNvPr id="500" name="Freeform 519">
              <a:extLst>
                <a:ext uri="{FF2B5EF4-FFF2-40B4-BE49-F238E27FC236}">
                  <a16:creationId xmlns:a16="http://schemas.microsoft.com/office/drawing/2014/main" id="{454F55AB-B2D7-4168-B76E-4C5DF98CDFC0}"/>
                </a:ext>
              </a:extLst>
            </p:cNvPr>
            <p:cNvSpPr>
              <a:spLocks noEditPoints="1"/>
            </p:cNvSpPr>
            <p:nvPr/>
          </p:nvSpPr>
          <p:spPr bwMode="auto">
            <a:xfrm>
              <a:off x="2201863" y="4418013"/>
              <a:ext cx="201613" cy="201613"/>
            </a:xfrm>
            <a:custGeom>
              <a:avLst/>
              <a:gdLst>
                <a:gd name="T0" fmla="*/ 100 w 200"/>
                <a:gd name="T1" fmla="*/ 34 h 200"/>
                <a:gd name="T2" fmla="*/ 34 w 200"/>
                <a:gd name="T3" fmla="*/ 100 h 200"/>
                <a:gd name="T4" fmla="*/ 100 w 200"/>
                <a:gd name="T5" fmla="*/ 167 h 200"/>
                <a:gd name="T6" fmla="*/ 167 w 200"/>
                <a:gd name="T7" fmla="*/ 100 h 200"/>
                <a:gd name="T8" fmla="*/ 100 w 200"/>
                <a:gd name="T9" fmla="*/ 34 h 200"/>
                <a:gd name="T10" fmla="*/ 100 w 200"/>
                <a:gd name="T11" fmla="*/ 200 h 200"/>
                <a:gd name="T12" fmla="*/ 0 w 200"/>
                <a:gd name="T13" fmla="*/ 100 h 200"/>
                <a:gd name="T14" fmla="*/ 100 w 200"/>
                <a:gd name="T15" fmla="*/ 0 h 200"/>
                <a:gd name="T16" fmla="*/ 200 w 200"/>
                <a:gd name="T17" fmla="*/ 100 h 200"/>
                <a:gd name="T18" fmla="*/ 100 w 200"/>
                <a:gd name="T19"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0" h="200">
                  <a:moveTo>
                    <a:pt x="100" y="34"/>
                  </a:moveTo>
                  <a:cubicBezTo>
                    <a:pt x="64" y="34"/>
                    <a:pt x="34" y="64"/>
                    <a:pt x="34" y="100"/>
                  </a:cubicBezTo>
                  <a:cubicBezTo>
                    <a:pt x="34" y="137"/>
                    <a:pt x="64" y="167"/>
                    <a:pt x="100" y="167"/>
                  </a:cubicBezTo>
                  <a:cubicBezTo>
                    <a:pt x="137" y="167"/>
                    <a:pt x="167" y="137"/>
                    <a:pt x="167" y="100"/>
                  </a:cubicBezTo>
                  <a:cubicBezTo>
                    <a:pt x="167" y="64"/>
                    <a:pt x="137" y="34"/>
                    <a:pt x="100" y="34"/>
                  </a:cubicBezTo>
                  <a:moveTo>
                    <a:pt x="100" y="200"/>
                  </a:moveTo>
                  <a:cubicBezTo>
                    <a:pt x="45" y="200"/>
                    <a:pt x="0" y="155"/>
                    <a:pt x="0" y="100"/>
                  </a:cubicBezTo>
                  <a:cubicBezTo>
                    <a:pt x="0" y="45"/>
                    <a:pt x="45" y="0"/>
                    <a:pt x="100" y="0"/>
                  </a:cubicBezTo>
                  <a:cubicBezTo>
                    <a:pt x="156" y="0"/>
                    <a:pt x="200" y="45"/>
                    <a:pt x="200" y="100"/>
                  </a:cubicBezTo>
                  <a:cubicBezTo>
                    <a:pt x="200" y="155"/>
                    <a:pt x="156" y="200"/>
                    <a:pt x="100" y="20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raphik"/>
                <a:ea typeface="+mn-ea"/>
                <a:cs typeface="+mn-cs"/>
              </a:endParaRPr>
            </a:p>
          </p:txBody>
        </p:sp>
        <p:sp>
          <p:nvSpPr>
            <p:cNvPr id="502" name="Oval 521">
              <a:extLst>
                <a:ext uri="{FF2B5EF4-FFF2-40B4-BE49-F238E27FC236}">
                  <a16:creationId xmlns:a16="http://schemas.microsoft.com/office/drawing/2014/main" id="{8EF69A59-0B62-41DA-8B81-5130F87822CC}"/>
                </a:ext>
              </a:extLst>
            </p:cNvPr>
            <p:cNvSpPr>
              <a:spLocks noChangeArrowheads="1"/>
            </p:cNvSpPr>
            <p:nvPr/>
          </p:nvSpPr>
          <p:spPr bwMode="auto">
            <a:xfrm>
              <a:off x="2589213" y="4014788"/>
              <a:ext cx="66675" cy="68263"/>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raphik"/>
                <a:ea typeface="+mn-ea"/>
                <a:cs typeface="+mn-cs"/>
              </a:endParaRPr>
            </a:p>
          </p:txBody>
        </p:sp>
        <p:sp>
          <p:nvSpPr>
            <p:cNvPr id="503" name="Freeform 522">
              <a:extLst>
                <a:ext uri="{FF2B5EF4-FFF2-40B4-BE49-F238E27FC236}">
                  <a16:creationId xmlns:a16="http://schemas.microsoft.com/office/drawing/2014/main" id="{5CF5DA15-7075-411A-8AFB-C217BF7852F0}"/>
                </a:ext>
              </a:extLst>
            </p:cNvPr>
            <p:cNvSpPr>
              <a:spLocks/>
            </p:cNvSpPr>
            <p:nvPr/>
          </p:nvSpPr>
          <p:spPr bwMode="auto">
            <a:xfrm>
              <a:off x="2551113" y="3948113"/>
              <a:ext cx="142875" cy="53975"/>
            </a:xfrm>
            <a:custGeom>
              <a:avLst/>
              <a:gdLst>
                <a:gd name="T0" fmla="*/ 118 w 142"/>
                <a:gd name="T1" fmla="*/ 53 h 53"/>
                <a:gd name="T2" fmla="*/ 24 w 142"/>
                <a:gd name="T3" fmla="*/ 53 h 53"/>
                <a:gd name="T4" fmla="*/ 0 w 142"/>
                <a:gd name="T5" fmla="*/ 29 h 53"/>
                <a:gd name="T6" fmla="*/ 71 w 142"/>
                <a:gd name="T7" fmla="*/ 0 h 53"/>
                <a:gd name="T8" fmla="*/ 142 w 142"/>
                <a:gd name="T9" fmla="*/ 29 h 53"/>
                <a:gd name="T10" fmla="*/ 118 w 142"/>
                <a:gd name="T11" fmla="*/ 53 h 53"/>
              </a:gdLst>
              <a:ahLst/>
              <a:cxnLst>
                <a:cxn ang="0">
                  <a:pos x="T0" y="T1"/>
                </a:cxn>
                <a:cxn ang="0">
                  <a:pos x="T2" y="T3"/>
                </a:cxn>
                <a:cxn ang="0">
                  <a:pos x="T4" y="T5"/>
                </a:cxn>
                <a:cxn ang="0">
                  <a:pos x="T6" y="T7"/>
                </a:cxn>
                <a:cxn ang="0">
                  <a:pos x="T8" y="T9"/>
                </a:cxn>
                <a:cxn ang="0">
                  <a:pos x="T10" y="T11"/>
                </a:cxn>
              </a:cxnLst>
              <a:rect l="0" t="0" r="r" b="b"/>
              <a:pathLst>
                <a:path w="142" h="53">
                  <a:moveTo>
                    <a:pt x="118" y="53"/>
                  </a:moveTo>
                  <a:cubicBezTo>
                    <a:pt x="93" y="27"/>
                    <a:pt x="49" y="27"/>
                    <a:pt x="24" y="53"/>
                  </a:cubicBezTo>
                  <a:lnTo>
                    <a:pt x="0" y="29"/>
                  </a:lnTo>
                  <a:cubicBezTo>
                    <a:pt x="19" y="10"/>
                    <a:pt x="44" y="0"/>
                    <a:pt x="71" y="0"/>
                  </a:cubicBezTo>
                  <a:cubicBezTo>
                    <a:pt x="98" y="0"/>
                    <a:pt x="123" y="10"/>
                    <a:pt x="142" y="29"/>
                  </a:cubicBezTo>
                  <a:lnTo>
                    <a:pt x="118" y="5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raphik"/>
                <a:ea typeface="+mn-ea"/>
                <a:cs typeface="+mn-cs"/>
              </a:endParaRPr>
            </a:p>
          </p:txBody>
        </p:sp>
        <p:sp>
          <p:nvSpPr>
            <p:cNvPr id="504" name="Freeform 523">
              <a:extLst>
                <a:ext uri="{FF2B5EF4-FFF2-40B4-BE49-F238E27FC236}">
                  <a16:creationId xmlns:a16="http://schemas.microsoft.com/office/drawing/2014/main" id="{E260BDC6-158C-47DF-8F7A-2ECB585BA260}"/>
                </a:ext>
              </a:extLst>
            </p:cNvPr>
            <p:cNvSpPr>
              <a:spLocks/>
            </p:cNvSpPr>
            <p:nvPr/>
          </p:nvSpPr>
          <p:spPr bwMode="auto">
            <a:xfrm>
              <a:off x="2503488" y="3881438"/>
              <a:ext cx="238125" cy="73025"/>
            </a:xfrm>
            <a:custGeom>
              <a:avLst/>
              <a:gdLst>
                <a:gd name="T0" fmla="*/ 24 w 236"/>
                <a:gd name="T1" fmla="*/ 72 h 72"/>
                <a:gd name="T2" fmla="*/ 0 w 236"/>
                <a:gd name="T3" fmla="*/ 49 h 72"/>
                <a:gd name="T4" fmla="*/ 118 w 236"/>
                <a:gd name="T5" fmla="*/ 0 h 72"/>
                <a:gd name="T6" fmla="*/ 236 w 236"/>
                <a:gd name="T7" fmla="*/ 49 h 72"/>
                <a:gd name="T8" fmla="*/ 212 w 236"/>
                <a:gd name="T9" fmla="*/ 72 h 72"/>
                <a:gd name="T10" fmla="*/ 118 w 236"/>
                <a:gd name="T11" fmla="*/ 33 h 72"/>
                <a:gd name="T12" fmla="*/ 24 w 236"/>
                <a:gd name="T13" fmla="*/ 72 h 72"/>
              </a:gdLst>
              <a:ahLst/>
              <a:cxnLst>
                <a:cxn ang="0">
                  <a:pos x="T0" y="T1"/>
                </a:cxn>
                <a:cxn ang="0">
                  <a:pos x="T2" y="T3"/>
                </a:cxn>
                <a:cxn ang="0">
                  <a:pos x="T4" y="T5"/>
                </a:cxn>
                <a:cxn ang="0">
                  <a:pos x="T6" y="T7"/>
                </a:cxn>
                <a:cxn ang="0">
                  <a:pos x="T8" y="T9"/>
                </a:cxn>
                <a:cxn ang="0">
                  <a:pos x="T10" y="T11"/>
                </a:cxn>
                <a:cxn ang="0">
                  <a:pos x="T12" y="T13"/>
                </a:cxn>
              </a:cxnLst>
              <a:rect l="0" t="0" r="r" b="b"/>
              <a:pathLst>
                <a:path w="236" h="72">
                  <a:moveTo>
                    <a:pt x="24" y="72"/>
                  </a:moveTo>
                  <a:lnTo>
                    <a:pt x="0" y="49"/>
                  </a:lnTo>
                  <a:cubicBezTo>
                    <a:pt x="32" y="17"/>
                    <a:pt x="74" y="0"/>
                    <a:pt x="118" y="0"/>
                  </a:cubicBezTo>
                  <a:cubicBezTo>
                    <a:pt x="163" y="0"/>
                    <a:pt x="204" y="17"/>
                    <a:pt x="236" y="49"/>
                  </a:cubicBezTo>
                  <a:lnTo>
                    <a:pt x="212" y="72"/>
                  </a:lnTo>
                  <a:cubicBezTo>
                    <a:pt x="187" y="47"/>
                    <a:pt x="154" y="33"/>
                    <a:pt x="118" y="33"/>
                  </a:cubicBezTo>
                  <a:cubicBezTo>
                    <a:pt x="82" y="33"/>
                    <a:pt x="49" y="47"/>
                    <a:pt x="24" y="72"/>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raphik"/>
                <a:ea typeface="+mn-ea"/>
                <a:cs typeface="+mn-cs"/>
              </a:endParaRPr>
            </a:p>
          </p:txBody>
        </p:sp>
        <p:sp>
          <p:nvSpPr>
            <p:cNvPr id="505" name="Freeform 524">
              <a:extLst>
                <a:ext uri="{FF2B5EF4-FFF2-40B4-BE49-F238E27FC236}">
                  <a16:creationId xmlns:a16="http://schemas.microsoft.com/office/drawing/2014/main" id="{F65DB035-269C-4B70-9848-B5798D0B39E8}"/>
                </a:ext>
              </a:extLst>
            </p:cNvPr>
            <p:cNvSpPr>
              <a:spLocks/>
            </p:cNvSpPr>
            <p:nvPr/>
          </p:nvSpPr>
          <p:spPr bwMode="auto">
            <a:xfrm>
              <a:off x="2455863" y="3813175"/>
              <a:ext cx="331788" cy="93663"/>
            </a:xfrm>
            <a:custGeom>
              <a:avLst/>
              <a:gdLst>
                <a:gd name="T0" fmla="*/ 307 w 330"/>
                <a:gd name="T1" fmla="*/ 92 h 92"/>
                <a:gd name="T2" fmla="*/ 165 w 330"/>
                <a:gd name="T3" fmla="*/ 34 h 92"/>
                <a:gd name="T4" fmla="*/ 24 w 330"/>
                <a:gd name="T5" fmla="*/ 92 h 92"/>
                <a:gd name="T6" fmla="*/ 0 w 330"/>
                <a:gd name="T7" fmla="*/ 69 h 92"/>
                <a:gd name="T8" fmla="*/ 165 w 330"/>
                <a:gd name="T9" fmla="*/ 0 h 92"/>
                <a:gd name="T10" fmla="*/ 330 w 330"/>
                <a:gd name="T11" fmla="*/ 69 h 92"/>
                <a:gd name="T12" fmla="*/ 307 w 330"/>
                <a:gd name="T13" fmla="*/ 92 h 92"/>
              </a:gdLst>
              <a:ahLst/>
              <a:cxnLst>
                <a:cxn ang="0">
                  <a:pos x="T0" y="T1"/>
                </a:cxn>
                <a:cxn ang="0">
                  <a:pos x="T2" y="T3"/>
                </a:cxn>
                <a:cxn ang="0">
                  <a:pos x="T4" y="T5"/>
                </a:cxn>
                <a:cxn ang="0">
                  <a:pos x="T6" y="T7"/>
                </a:cxn>
                <a:cxn ang="0">
                  <a:pos x="T8" y="T9"/>
                </a:cxn>
                <a:cxn ang="0">
                  <a:pos x="T10" y="T11"/>
                </a:cxn>
                <a:cxn ang="0">
                  <a:pos x="T12" y="T13"/>
                </a:cxn>
              </a:cxnLst>
              <a:rect l="0" t="0" r="r" b="b"/>
              <a:pathLst>
                <a:path w="330" h="92">
                  <a:moveTo>
                    <a:pt x="307" y="92"/>
                  </a:moveTo>
                  <a:cubicBezTo>
                    <a:pt x="269" y="54"/>
                    <a:pt x="219" y="34"/>
                    <a:pt x="165" y="34"/>
                  </a:cubicBezTo>
                  <a:cubicBezTo>
                    <a:pt x="112" y="34"/>
                    <a:pt x="61" y="54"/>
                    <a:pt x="24" y="92"/>
                  </a:cubicBezTo>
                  <a:lnTo>
                    <a:pt x="0" y="69"/>
                  </a:lnTo>
                  <a:cubicBezTo>
                    <a:pt x="44" y="25"/>
                    <a:pt x="103" y="0"/>
                    <a:pt x="165" y="0"/>
                  </a:cubicBezTo>
                  <a:cubicBezTo>
                    <a:pt x="227" y="0"/>
                    <a:pt x="286" y="25"/>
                    <a:pt x="330" y="69"/>
                  </a:cubicBezTo>
                  <a:lnTo>
                    <a:pt x="307" y="9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raphik"/>
                <a:ea typeface="+mn-ea"/>
                <a:cs typeface="+mn-cs"/>
              </a:endParaRPr>
            </a:p>
          </p:txBody>
        </p:sp>
      </p:grpSp>
      <p:sp>
        <p:nvSpPr>
          <p:cNvPr id="520" name="Foliennummernplatzhalter 519">
            <a:extLst>
              <a:ext uri="{FF2B5EF4-FFF2-40B4-BE49-F238E27FC236}">
                <a16:creationId xmlns:a16="http://schemas.microsoft.com/office/drawing/2014/main" id="{F61A855E-9791-47EE-B2A2-20058B8366D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558541-60C9-42A2-8392-FF12533A6B7A}" type="slidenum">
              <a:rPr kumimoji="0" lang="en-US" sz="900" b="0" i="0" u="none" strike="noStrike" kern="1200" cap="none" spc="0" normalizeH="0" baseline="0" noProof="0" smtClean="0">
                <a:ln>
                  <a:noFill/>
                </a:ln>
                <a:solidFill>
                  <a:srgbClr val="919191"/>
                </a:solidFill>
                <a:effectLst/>
                <a:uLnTx/>
                <a:uFillTx/>
                <a:latin typeface="Graphik" panose="020B0503030202060203" pitchFamily="34" charset="0"/>
                <a:ea typeface="+mn-ea"/>
                <a:cs typeface="+mn-cs"/>
                <a:sym typeface="Graphik" panose="020B050303020206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900" b="0" i="0" u="none" strike="noStrike" kern="1200" cap="none" spc="0" normalizeH="0" baseline="0" noProof="0" dirty="0">
              <a:ln>
                <a:noFill/>
              </a:ln>
              <a:solidFill>
                <a:srgbClr val="919191"/>
              </a:solidFill>
              <a:effectLst/>
              <a:uLnTx/>
              <a:uFillTx/>
              <a:latin typeface="Graphik" panose="020B0503030202060203" pitchFamily="34" charset="0"/>
              <a:ea typeface="+mn-ea"/>
              <a:cs typeface="+mn-cs"/>
              <a:sym typeface="Graphik" panose="020B0503030202060203" pitchFamily="34" charset="0"/>
            </a:endParaRPr>
          </a:p>
        </p:txBody>
      </p:sp>
      <p:sp>
        <p:nvSpPr>
          <p:cNvPr id="260" name="Textfeld 106">
            <a:extLst>
              <a:ext uri="{FF2B5EF4-FFF2-40B4-BE49-F238E27FC236}">
                <a16:creationId xmlns:a16="http://schemas.microsoft.com/office/drawing/2014/main" id="{6C13465F-2C91-4B11-A2AE-47C09D927A50}"/>
              </a:ext>
            </a:extLst>
          </p:cNvPr>
          <p:cNvSpPr txBox="1"/>
          <p:nvPr/>
        </p:nvSpPr>
        <p:spPr>
          <a:xfrm>
            <a:off x="3142294" y="6395893"/>
            <a:ext cx="11430000" cy="123111"/>
          </a:xfrm>
          <a:prstGeom prst="rect">
            <a:avLst/>
          </a:prstGeom>
          <a:noFill/>
        </p:spPr>
        <p:txBody>
          <a:bodyPr vert="horz" wrap="square" lIns="0" tIns="0" rIns="0" bIns="0" rtlCol="0" anchor="b" anchorCtr="0">
            <a:spAutoFit/>
          </a:bodyPr>
          <a:lstStyle/>
          <a:p>
            <a:pPr marL="292100" marR="0" lvl="0" indent="-292100" algn="l" defTabSz="914400" rtl="0" eaLnBrk="1" fontAlgn="auto" latinLnBrk="0" hangingPunct="1">
              <a:lnSpc>
                <a:spcPct val="100000"/>
              </a:lnSpc>
              <a:spcBef>
                <a:spcPts val="0"/>
              </a:spcBef>
              <a:spcAft>
                <a:spcPts val="0"/>
              </a:spcAft>
              <a:buClrTx/>
              <a:buSzTx/>
              <a:buFontTx/>
              <a:buNone/>
              <a:tabLst>
                <a:tab pos="190500" algn="r"/>
                <a:tab pos="292100" algn="l"/>
              </a:tabLst>
              <a:defRPr/>
            </a:pPr>
            <a:r>
              <a:rPr kumimoji="0" lang="en-US" sz="800" b="0" i="0" u="none" strike="noStrike" kern="1200" cap="none" spc="0" normalizeH="0" baseline="0" noProof="0" dirty="0">
                <a:ln>
                  <a:noFill/>
                </a:ln>
                <a:solidFill>
                  <a:srgbClr val="5A5A5A"/>
                </a:solidFill>
                <a:effectLst/>
                <a:uLnTx/>
                <a:uFillTx/>
                <a:latin typeface="Graphik"/>
                <a:ea typeface="+mn-ea"/>
                <a:cs typeface="+mn-cs"/>
              </a:rPr>
              <a:t>Source: Accenture Research analysis,</a:t>
            </a:r>
          </a:p>
        </p:txBody>
      </p:sp>
    </p:spTree>
    <p:extLst>
      <p:ext uri="{BB962C8B-B14F-4D97-AF65-F5344CB8AC3E}">
        <p14:creationId xmlns:p14="http://schemas.microsoft.com/office/powerpoint/2010/main" val="36300593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Grafik 14">
            <a:extLst>
              <a:ext uri="{FF2B5EF4-FFF2-40B4-BE49-F238E27FC236}">
                <a16:creationId xmlns:a16="http://schemas.microsoft.com/office/drawing/2014/main" id="{52A60B73-2FB0-47E2-8908-B611334CAA2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350" y="0"/>
            <a:ext cx="12190729" cy="6858000"/>
          </a:xfrm>
          <a:prstGeom prst="rect">
            <a:avLst/>
          </a:prstGeom>
        </p:spPr>
      </p:pic>
      <p:sp>
        <p:nvSpPr>
          <p:cNvPr id="10" name="Foliennummernplatzhalter 9">
            <a:extLst>
              <a:ext uri="{FF2B5EF4-FFF2-40B4-BE49-F238E27FC236}">
                <a16:creationId xmlns:a16="http://schemas.microsoft.com/office/drawing/2014/main" id="{77C1B827-14D9-4B1E-83AC-4B47E342659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558541-60C9-42A2-8392-FF12533A6B7A}" type="slidenum">
              <a:rPr kumimoji="0" lang="en-US" sz="900" b="0" i="0" u="none" strike="noStrike" kern="1200" cap="none" spc="0" normalizeH="0" baseline="0" noProof="0" smtClean="0">
                <a:ln>
                  <a:noFill/>
                </a:ln>
                <a:solidFill>
                  <a:srgbClr val="5A5A5A"/>
                </a:solidFill>
                <a:effectLst/>
                <a:uLnTx/>
                <a:uFillTx/>
                <a:latin typeface="Graphik" panose="020B0503030202060203" pitchFamily="34" charset="0"/>
                <a:ea typeface="+mn-ea"/>
                <a:cs typeface="+mn-cs"/>
                <a:sym typeface="Graphik" panose="020B050303020206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900" b="0" i="0" u="none" strike="noStrike" kern="1200" cap="none" spc="0" normalizeH="0" baseline="0" noProof="0" dirty="0">
              <a:ln>
                <a:noFill/>
              </a:ln>
              <a:solidFill>
                <a:srgbClr val="5A5A5A"/>
              </a:solidFill>
              <a:effectLst/>
              <a:uLnTx/>
              <a:uFillTx/>
              <a:latin typeface="Graphik" panose="020B0503030202060203" pitchFamily="34" charset="0"/>
              <a:ea typeface="+mn-ea"/>
              <a:cs typeface="+mn-cs"/>
              <a:sym typeface="Graphik" panose="020B0503030202060203" pitchFamily="34" charset="0"/>
            </a:endParaRPr>
          </a:p>
        </p:txBody>
      </p:sp>
      <p:sp>
        <p:nvSpPr>
          <p:cNvPr id="6" name="Titel 5">
            <a:extLst>
              <a:ext uri="{FF2B5EF4-FFF2-40B4-BE49-F238E27FC236}">
                <a16:creationId xmlns:a16="http://schemas.microsoft.com/office/drawing/2014/main" id="{8390D775-CF69-4B89-95BE-17A9AF39C2F6}"/>
              </a:ext>
            </a:extLst>
          </p:cNvPr>
          <p:cNvSpPr>
            <a:spLocks noGrp="1"/>
          </p:cNvSpPr>
          <p:nvPr>
            <p:ph type="title"/>
          </p:nvPr>
        </p:nvSpPr>
        <p:spPr/>
        <p:txBody>
          <a:bodyPr/>
          <a:lstStyle/>
          <a:p>
            <a:r>
              <a:rPr lang="en-US" dirty="0"/>
              <a:t>Technology and funding have leveled the playing field</a:t>
            </a:r>
            <a:br>
              <a:rPr lang="en-US" dirty="0"/>
            </a:br>
            <a:r>
              <a:rPr lang="en-US" dirty="0"/>
              <a:t> </a:t>
            </a:r>
            <a:br>
              <a:rPr lang="en-US" dirty="0"/>
            </a:br>
            <a:br>
              <a:rPr lang="en-US" dirty="0"/>
            </a:br>
            <a:endParaRPr lang="de-DE" dirty="0"/>
          </a:p>
        </p:txBody>
      </p:sp>
      <p:sp>
        <p:nvSpPr>
          <p:cNvPr id="9" name="Fußzeilenplatzhalter 8">
            <a:extLst>
              <a:ext uri="{FF2B5EF4-FFF2-40B4-BE49-F238E27FC236}">
                <a16:creationId xmlns:a16="http://schemas.microsoft.com/office/drawing/2014/main" id="{8979FA85-8C52-4DC7-BA65-755D381100C1}"/>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919191"/>
                </a:solidFill>
                <a:effectLst/>
                <a:uLnTx/>
                <a:uFillTx/>
                <a:latin typeface="Graphik" panose="020B0503030202060203" pitchFamily="34" charset="0"/>
                <a:ea typeface="+mn-ea"/>
                <a:cs typeface="+mn-cs"/>
                <a:sym typeface="Graphik" panose="020B0503030202060203" pitchFamily="34" charset="0"/>
              </a:rPr>
              <a:t>Copyright © 2019 Accenture All rights reserved.</a:t>
            </a:r>
          </a:p>
        </p:txBody>
      </p:sp>
      <p:pic>
        <p:nvPicPr>
          <p:cNvPr id="13" name="Grafik 12">
            <a:extLst>
              <a:ext uri="{FF2B5EF4-FFF2-40B4-BE49-F238E27FC236}">
                <a16:creationId xmlns:a16="http://schemas.microsoft.com/office/drawing/2014/main" id="{1CF83118-5200-4FDD-8973-BD5494F0527E}"/>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629149" y="1555750"/>
            <a:ext cx="7580763" cy="4504636"/>
          </a:xfrm>
          <a:prstGeom prst="rect">
            <a:avLst/>
          </a:prstGeom>
        </p:spPr>
      </p:pic>
      <p:sp>
        <p:nvSpPr>
          <p:cNvPr id="16" name="Inhaltsplatzhalter 15">
            <a:extLst>
              <a:ext uri="{FF2B5EF4-FFF2-40B4-BE49-F238E27FC236}">
                <a16:creationId xmlns:a16="http://schemas.microsoft.com/office/drawing/2014/main" id="{80E4CF96-E4E6-422A-9AFF-B09D335C2ECA}"/>
              </a:ext>
            </a:extLst>
          </p:cNvPr>
          <p:cNvSpPr>
            <a:spLocks noGrp="1"/>
          </p:cNvSpPr>
          <p:nvPr>
            <p:ph sz="quarter" idx="13"/>
          </p:nvPr>
        </p:nvSpPr>
        <p:spPr>
          <a:xfrm>
            <a:off x="4921250" y="1820863"/>
            <a:ext cx="11430000" cy="590931"/>
          </a:xfrm>
        </p:spPr>
        <p:txBody>
          <a:bodyPr>
            <a:noAutofit/>
          </a:bodyPr>
          <a:lstStyle/>
          <a:p>
            <a:pPr>
              <a:spcBef>
                <a:spcPts val="0"/>
              </a:spcBef>
              <a:spcAft>
                <a:spcPts val="0"/>
              </a:spcAft>
            </a:pPr>
            <a:r>
              <a:rPr lang="en-US" sz="2800" dirty="0"/>
              <a:t>leading to The rise of </a:t>
            </a:r>
            <a:br>
              <a:rPr lang="en-US" sz="2800" dirty="0"/>
            </a:br>
            <a:r>
              <a:rPr lang="en-US" sz="2800" dirty="0"/>
              <a:t>new competition</a:t>
            </a:r>
            <a:endParaRPr lang="de-DE" sz="2800" dirty="0"/>
          </a:p>
        </p:txBody>
      </p:sp>
      <p:sp>
        <p:nvSpPr>
          <p:cNvPr id="11" name="Rectangle 7">
            <a:extLst>
              <a:ext uri="{FF2B5EF4-FFF2-40B4-BE49-F238E27FC236}">
                <a16:creationId xmlns:a16="http://schemas.microsoft.com/office/drawing/2014/main" id="{177F7F06-6937-49EC-AE86-B9E2CB7E844B}"/>
              </a:ext>
            </a:extLst>
          </p:cNvPr>
          <p:cNvSpPr/>
          <p:nvPr/>
        </p:nvSpPr>
        <p:spPr>
          <a:xfrm>
            <a:off x="3094929" y="6366258"/>
            <a:ext cx="1404552" cy="215444"/>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rgbClr val="FFFFFF">
                    <a:lumMod val="50000"/>
                  </a:srgbClr>
                </a:solidFill>
                <a:effectLst/>
                <a:uLnTx/>
                <a:uFillTx/>
                <a:latin typeface="Graphik"/>
                <a:ea typeface="Calibri" panose="020F0502020204030204" pitchFamily="34" charset="0"/>
                <a:cs typeface="Arial" panose="020B0604020202020204" pitchFamily="34" charset="0"/>
              </a:rPr>
              <a:t>Source: CB Insights 2018</a:t>
            </a:r>
            <a:endParaRPr kumimoji="0" lang="en-GB" sz="800" b="0" i="0" u="none" strike="noStrike" kern="1200" cap="none" spc="0" normalizeH="0" baseline="0" noProof="0" dirty="0">
              <a:ln>
                <a:noFill/>
              </a:ln>
              <a:solidFill>
                <a:srgbClr val="FFFFFF">
                  <a:lumMod val="50000"/>
                </a:srgbClr>
              </a:solidFill>
              <a:effectLst/>
              <a:uLnTx/>
              <a:uFillTx/>
              <a:latin typeface="Graphik"/>
              <a:ea typeface="+mn-ea"/>
              <a:cs typeface="Arial" panose="020B0604020202020204" pitchFamily="34" charset="0"/>
            </a:endParaRPr>
          </a:p>
        </p:txBody>
      </p:sp>
    </p:spTree>
    <p:extLst>
      <p:ext uri="{BB962C8B-B14F-4D97-AF65-F5344CB8AC3E}">
        <p14:creationId xmlns:p14="http://schemas.microsoft.com/office/powerpoint/2010/main" val="38071640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851B8076-4311-4790-AC95-BF37FC4126A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913" y="0"/>
            <a:ext cx="12180173" cy="6858000"/>
          </a:xfrm>
          <a:prstGeom prst="rect">
            <a:avLst/>
          </a:prstGeom>
        </p:spPr>
      </p:pic>
      <p:sp>
        <p:nvSpPr>
          <p:cNvPr id="3" name="Rechteck 2">
            <a:extLst>
              <a:ext uri="{FF2B5EF4-FFF2-40B4-BE49-F238E27FC236}">
                <a16:creationId xmlns:a16="http://schemas.microsoft.com/office/drawing/2014/main" id="{7F21E6CF-C298-4CC2-89E7-134171A21007}"/>
              </a:ext>
            </a:extLst>
          </p:cNvPr>
          <p:cNvSpPr/>
          <p:nvPr/>
        </p:nvSpPr>
        <p:spPr>
          <a:xfrm>
            <a:off x="642" y="-13194"/>
            <a:ext cx="12208291" cy="6858000"/>
          </a:xfrm>
          <a:prstGeom prst="rect">
            <a:avLst/>
          </a:prstGeom>
          <a:solidFill>
            <a:schemeClr val="bg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raphik"/>
              <a:ea typeface="+mn-ea"/>
              <a:cs typeface="+mn-cs"/>
            </a:endParaRPr>
          </a:p>
        </p:txBody>
      </p:sp>
      <p:cxnSp>
        <p:nvCxnSpPr>
          <p:cNvPr id="11" name="Gerader Verbinder 10">
            <a:extLst>
              <a:ext uri="{FF2B5EF4-FFF2-40B4-BE49-F238E27FC236}">
                <a16:creationId xmlns:a16="http://schemas.microsoft.com/office/drawing/2014/main" id="{CC86F0D6-7FFF-4B5A-9D15-5E0959F423FC}"/>
              </a:ext>
            </a:extLst>
          </p:cNvPr>
          <p:cNvCxnSpPr/>
          <p:nvPr/>
        </p:nvCxnSpPr>
        <p:spPr>
          <a:xfrm>
            <a:off x="4314474" y="3165633"/>
            <a:ext cx="7283450" cy="0"/>
          </a:xfrm>
          <a:prstGeom prst="line">
            <a:avLst/>
          </a:prstGeom>
          <a:ln w="12700">
            <a:solidFill>
              <a:schemeClr val="tx2"/>
            </a:solidFill>
            <a:prstDash val="dash"/>
          </a:ln>
        </p:spPr>
        <p:style>
          <a:lnRef idx="1">
            <a:schemeClr val="accent1"/>
          </a:lnRef>
          <a:fillRef idx="0">
            <a:schemeClr val="accent1"/>
          </a:fillRef>
          <a:effectRef idx="0">
            <a:schemeClr val="accent1"/>
          </a:effectRef>
          <a:fontRef idx="minor">
            <a:schemeClr val="tx1"/>
          </a:fontRef>
        </p:style>
      </p:cxnSp>
      <p:cxnSp>
        <p:nvCxnSpPr>
          <p:cNvPr id="23" name="Gerader Verbinder 22">
            <a:extLst>
              <a:ext uri="{FF2B5EF4-FFF2-40B4-BE49-F238E27FC236}">
                <a16:creationId xmlns:a16="http://schemas.microsoft.com/office/drawing/2014/main" id="{6AE705D3-845B-461A-B8B8-4CEFC5C9CD90}"/>
              </a:ext>
            </a:extLst>
          </p:cNvPr>
          <p:cNvCxnSpPr>
            <a:cxnSpLocks/>
          </p:cNvCxnSpPr>
          <p:nvPr/>
        </p:nvCxnSpPr>
        <p:spPr>
          <a:xfrm>
            <a:off x="4322940" y="4839970"/>
            <a:ext cx="2990850" cy="0"/>
          </a:xfrm>
          <a:prstGeom prst="line">
            <a:avLst/>
          </a:prstGeom>
          <a:ln w="12700">
            <a:solidFill>
              <a:schemeClr val="tx2"/>
            </a:solidFill>
            <a:prstDash val="dash"/>
          </a:ln>
        </p:spPr>
        <p:style>
          <a:lnRef idx="1">
            <a:schemeClr val="accent1"/>
          </a:lnRef>
          <a:fillRef idx="0">
            <a:schemeClr val="accent1"/>
          </a:fillRef>
          <a:effectRef idx="0">
            <a:schemeClr val="accent1"/>
          </a:effectRef>
          <a:fontRef idx="minor">
            <a:schemeClr val="tx1"/>
          </a:fontRef>
        </p:style>
      </p:cxnSp>
      <p:sp>
        <p:nvSpPr>
          <p:cNvPr id="7" name="Inhaltsplatzhalter 6">
            <a:extLst>
              <a:ext uri="{FF2B5EF4-FFF2-40B4-BE49-F238E27FC236}">
                <a16:creationId xmlns:a16="http://schemas.microsoft.com/office/drawing/2014/main" id="{B5B9EFFA-7213-4DD2-AB63-9AE060DFE23D}"/>
              </a:ext>
            </a:extLst>
          </p:cNvPr>
          <p:cNvSpPr>
            <a:spLocks noGrp="1"/>
          </p:cNvSpPr>
          <p:nvPr>
            <p:ph sz="quarter" idx="13"/>
          </p:nvPr>
        </p:nvSpPr>
        <p:spPr>
          <a:xfrm>
            <a:off x="381000" y="1808163"/>
            <a:ext cx="3670817" cy="4618037"/>
          </a:xfrm>
        </p:spPr>
        <p:txBody>
          <a:bodyPr/>
          <a:lstStyle/>
          <a:p>
            <a:pPr marL="0" lvl="1" indent="0">
              <a:spcBef>
                <a:spcPts val="1600"/>
              </a:spcBef>
              <a:buNone/>
            </a:pPr>
            <a:r>
              <a:rPr lang="en-US" cap="all" dirty="0">
                <a:latin typeface="Graphik Black" panose="020B0A03030202060203" pitchFamily="34" charset="0"/>
              </a:rPr>
              <a:t>The struggle for growth intensifies.</a:t>
            </a:r>
          </a:p>
          <a:p>
            <a:pPr marL="0" lvl="1" indent="0">
              <a:spcBef>
                <a:spcPts val="1600"/>
              </a:spcBef>
              <a:buNone/>
            </a:pPr>
            <a:r>
              <a:rPr lang="en-US" cap="all" dirty="0">
                <a:latin typeface="Graphik Black" panose="020B0A03030202060203" pitchFamily="34" charset="0"/>
              </a:rPr>
              <a:t>There is growth in the industry, but that growth is coming from the small to medium players. </a:t>
            </a:r>
          </a:p>
          <a:p>
            <a:pPr marL="0" lvl="1" indent="0">
              <a:spcBef>
                <a:spcPts val="1600"/>
              </a:spcBef>
              <a:buNone/>
            </a:pPr>
            <a:r>
              <a:rPr lang="en-US" cap="all" dirty="0">
                <a:latin typeface="Graphik Black" panose="020B0A03030202060203" pitchFamily="34" charset="0"/>
              </a:rPr>
              <a:t>Being a leading brand does matter, but need to be the right brands for the matter at hand.</a:t>
            </a:r>
          </a:p>
          <a:p>
            <a:endParaRPr lang="de-DE" dirty="0"/>
          </a:p>
        </p:txBody>
      </p:sp>
      <p:sp>
        <p:nvSpPr>
          <p:cNvPr id="6" name="Titel 5">
            <a:extLst>
              <a:ext uri="{FF2B5EF4-FFF2-40B4-BE49-F238E27FC236}">
                <a16:creationId xmlns:a16="http://schemas.microsoft.com/office/drawing/2014/main" id="{16727F73-5562-44ED-BD5F-D19F70189D11}"/>
              </a:ext>
            </a:extLst>
          </p:cNvPr>
          <p:cNvSpPr>
            <a:spLocks noGrp="1"/>
          </p:cNvSpPr>
          <p:nvPr>
            <p:ph type="title"/>
          </p:nvPr>
        </p:nvSpPr>
        <p:spPr>
          <a:xfrm>
            <a:off x="381000" y="381002"/>
            <a:ext cx="11430000" cy="1281952"/>
          </a:xfrm>
        </p:spPr>
        <p:txBody>
          <a:bodyPr/>
          <a:lstStyle/>
          <a:p>
            <a:r>
              <a:rPr lang="de-DE" dirty="0"/>
              <a:t>THE MIGHTY ARE FALLING</a:t>
            </a:r>
            <a:br>
              <a:rPr lang="de-DE" dirty="0"/>
            </a:br>
            <a:endParaRPr lang="de-DE" dirty="0"/>
          </a:p>
        </p:txBody>
      </p:sp>
      <p:sp>
        <p:nvSpPr>
          <p:cNvPr id="19" name="TextBox 18">
            <a:extLst>
              <a:ext uri="{FF2B5EF4-FFF2-40B4-BE49-F238E27FC236}">
                <a16:creationId xmlns:a16="http://schemas.microsoft.com/office/drawing/2014/main" id="{EC1123AF-8BFC-4539-B0BD-9E9855661BDD}"/>
              </a:ext>
            </a:extLst>
          </p:cNvPr>
          <p:cNvSpPr txBox="1"/>
          <p:nvPr/>
        </p:nvSpPr>
        <p:spPr>
          <a:xfrm>
            <a:off x="4051817" y="2712459"/>
            <a:ext cx="1560875" cy="391389"/>
          </a:xfrm>
          <a:prstGeom prst="rect">
            <a:avLst/>
          </a:prstGeom>
          <a:noFill/>
        </p:spPr>
        <p:txBody>
          <a:bodyPr wrap="square" rtlCol="0">
            <a:spAutoFit/>
          </a:bodyPr>
          <a:lstStyle/>
          <a:p>
            <a:pPr marL="0" marR="0" lvl="0" indent="0" algn="r" defTabSz="1218438" rtl="0" eaLnBrk="1" fontAlgn="auto" latinLnBrk="0" hangingPunct="1">
              <a:lnSpc>
                <a:spcPct val="8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460073"/>
                </a:solidFill>
                <a:effectLst/>
                <a:uLnTx/>
                <a:uFillTx/>
                <a:latin typeface="Arial Black" panose="020B0A04020102020204" pitchFamily="34" charset="0"/>
                <a:ea typeface="Graphik Black" charset="0"/>
                <a:cs typeface="Graphik Black" charset="0"/>
              </a:rPr>
              <a:t>HIGH PERFORMERS</a:t>
            </a:r>
          </a:p>
        </p:txBody>
      </p:sp>
      <p:sp>
        <p:nvSpPr>
          <p:cNvPr id="20" name="TextBox 19">
            <a:extLst>
              <a:ext uri="{FF2B5EF4-FFF2-40B4-BE49-F238E27FC236}">
                <a16:creationId xmlns:a16="http://schemas.microsoft.com/office/drawing/2014/main" id="{F2A38448-CE23-4B29-BC5A-90339B8F2565}"/>
              </a:ext>
            </a:extLst>
          </p:cNvPr>
          <p:cNvSpPr txBox="1"/>
          <p:nvPr/>
        </p:nvSpPr>
        <p:spPr>
          <a:xfrm>
            <a:off x="4051817" y="3813696"/>
            <a:ext cx="1560875" cy="391389"/>
          </a:xfrm>
          <a:prstGeom prst="rect">
            <a:avLst/>
          </a:prstGeom>
          <a:noFill/>
        </p:spPr>
        <p:txBody>
          <a:bodyPr wrap="square" rtlCol="0">
            <a:spAutoFit/>
          </a:bodyPr>
          <a:lstStyle/>
          <a:p>
            <a:pPr marL="0" marR="0" lvl="0" indent="0" algn="r" defTabSz="1218438" rtl="0" eaLnBrk="1" fontAlgn="auto" latinLnBrk="0" hangingPunct="1">
              <a:lnSpc>
                <a:spcPct val="8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7500C0"/>
                </a:solidFill>
                <a:effectLst/>
                <a:uLnTx/>
                <a:uFillTx/>
                <a:latin typeface="Arial Black" panose="020B0A04020102020204" pitchFamily="34" charset="0"/>
                <a:ea typeface="Graphik Black" charset="0"/>
                <a:cs typeface="Graphik Black" charset="0"/>
              </a:rPr>
              <a:t>AVERAGE PERFORMERS</a:t>
            </a:r>
          </a:p>
        </p:txBody>
      </p:sp>
      <p:sp>
        <p:nvSpPr>
          <p:cNvPr id="21" name="TextBox 20">
            <a:extLst>
              <a:ext uri="{FF2B5EF4-FFF2-40B4-BE49-F238E27FC236}">
                <a16:creationId xmlns:a16="http://schemas.microsoft.com/office/drawing/2014/main" id="{55689970-96FE-4489-BDAD-5F21D8EAA937}"/>
              </a:ext>
            </a:extLst>
          </p:cNvPr>
          <p:cNvSpPr txBox="1"/>
          <p:nvPr/>
        </p:nvSpPr>
        <p:spPr>
          <a:xfrm>
            <a:off x="4170356" y="4969186"/>
            <a:ext cx="1442336" cy="391389"/>
          </a:xfrm>
          <a:prstGeom prst="rect">
            <a:avLst/>
          </a:prstGeom>
          <a:noFill/>
        </p:spPr>
        <p:txBody>
          <a:bodyPr wrap="square" rtlCol="0">
            <a:spAutoFit/>
          </a:bodyPr>
          <a:lstStyle/>
          <a:p>
            <a:pPr marL="0" marR="0" lvl="0" indent="0" algn="r" defTabSz="1218438" rtl="0" eaLnBrk="1" fontAlgn="auto" latinLnBrk="0" hangingPunct="1">
              <a:lnSpc>
                <a:spcPct val="8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7500C0">
                    <a:lumMod val="60000"/>
                    <a:lumOff val="40000"/>
                  </a:srgbClr>
                </a:solidFill>
                <a:effectLst/>
                <a:uLnTx/>
                <a:uFillTx/>
                <a:latin typeface="Arial Black" panose="020B0A04020102020204" pitchFamily="34" charset="0"/>
                <a:ea typeface="Graphik Black" charset="0"/>
                <a:cs typeface="Graphik Black" charset="0"/>
              </a:rPr>
              <a:t>LOW PERFORMERS</a:t>
            </a:r>
          </a:p>
        </p:txBody>
      </p:sp>
      <p:graphicFrame>
        <p:nvGraphicFramePr>
          <p:cNvPr id="22" name="Table 21">
            <a:extLst>
              <a:ext uri="{FF2B5EF4-FFF2-40B4-BE49-F238E27FC236}">
                <a16:creationId xmlns:a16="http://schemas.microsoft.com/office/drawing/2014/main" id="{D734A8A5-7DD8-4FAE-A6C3-70FC5B076B7D}"/>
              </a:ext>
            </a:extLst>
          </p:cNvPr>
          <p:cNvGraphicFramePr>
            <a:graphicFrameLocks noGrp="1"/>
          </p:cNvGraphicFramePr>
          <p:nvPr>
            <p:extLst/>
          </p:nvPr>
        </p:nvGraphicFramePr>
        <p:xfrm>
          <a:off x="5713590" y="1823722"/>
          <a:ext cx="5884334" cy="4693920"/>
        </p:xfrm>
        <a:graphic>
          <a:graphicData uri="http://schemas.openxmlformats.org/drawingml/2006/table">
            <a:tbl>
              <a:tblPr firstRow="1" bandRow="1"/>
              <a:tblGrid>
                <a:gridCol w="1723311">
                  <a:extLst>
                    <a:ext uri="{9D8B030D-6E8A-4147-A177-3AD203B41FA5}">
                      <a16:colId xmlns:a16="http://schemas.microsoft.com/office/drawing/2014/main" val="20000"/>
                    </a:ext>
                  </a:extLst>
                </a:gridCol>
                <a:gridCol w="393812">
                  <a:extLst>
                    <a:ext uri="{9D8B030D-6E8A-4147-A177-3AD203B41FA5}">
                      <a16:colId xmlns:a16="http://schemas.microsoft.com/office/drawing/2014/main" val="20001"/>
                    </a:ext>
                  </a:extLst>
                </a:gridCol>
                <a:gridCol w="1700757">
                  <a:extLst>
                    <a:ext uri="{9D8B030D-6E8A-4147-A177-3AD203B41FA5}">
                      <a16:colId xmlns:a16="http://schemas.microsoft.com/office/drawing/2014/main" val="20002"/>
                    </a:ext>
                  </a:extLst>
                </a:gridCol>
                <a:gridCol w="393812">
                  <a:extLst>
                    <a:ext uri="{9D8B030D-6E8A-4147-A177-3AD203B41FA5}">
                      <a16:colId xmlns:a16="http://schemas.microsoft.com/office/drawing/2014/main" val="20003"/>
                    </a:ext>
                  </a:extLst>
                </a:gridCol>
                <a:gridCol w="1672642">
                  <a:extLst>
                    <a:ext uri="{9D8B030D-6E8A-4147-A177-3AD203B41FA5}">
                      <a16:colId xmlns:a16="http://schemas.microsoft.com/office/drawing/2014/main" val="20004"/>
                    </a:ext>
                  </a:extLst>
                </a:gridCol>
              </a:tblGrid>
              <a:tr h="63772">
                <a:tc>
                  <a:txBody>
                    <a:bodyPr/>
                    <a:lstStyle>
                      <a:lvl1pPr marL="0" algn="l" defTabSz="685783" rtl="0" eaLnBrk="1" latinLnBrk="0" hangingPunct="1">
                        <a:defRPr sz="1350" kern="1200">
                          <a:solidFill>
                            <a:schemeClr val="tx1"/>
                          </a:solidFill>
                          <a:latin typeface="Arial"/>
                        </a:defRPr>
                      </a:lvl1pPr>
                      <a:lvl2pPr marL="342892" algn="l" defTabSz="685783" rtl="0" eaLnBrk="1" latinLnBrk="0" hangingPunct="1">
                        <a:defRPr sz="1350" kern="1200">
                          <a:solidFill>
                            <a:schemeClr val="tx1"/>
                          </a:solidFill>
                          <a:latin typeface="Arial"/>
                        </a:defRPr>
                      </a:lvl2pPr>
                      <a:lvl3pPr marL="685783" algn="l" defTabSz="685783" rtl="0" eaLnBrk="1" latinLnBrk="0" hangingPunct="1">
                        <a:defRPr sz="1350" kern="1200">
                          <a:solidFill>
                            <a:schemeClr val="tx1"/>
                          </a:solidFill>
                          <a:latin typeface="Arial"/>
                        </a:defRPr>
                      </a:lvl3pPr>
                      <a:lvl4pPr marL="1028675" algn="l" defTabSz="685783" rtl="0" eaLnBrk="1" latinLnBrk="0" hangingPunct="1">
                        <a:defRPr sz="1350" kern="1200">
                          <a:solidFill>
                            <a:schemeClr val="tx1"/>
                          </a:solidFill>
                          <a:latin typeface="Arial"/>
                        </a:defRPr>
                      </a:lvl4pPr>
                      <a:lvl5pPr marL="1371566" algn="l" defTabSz="685783" rtl="0" eaLnBrk="1" latinLnBrk="0" hangingPunct="1">
                        <a:defRPr sz="1350" kern="1200">
                          <a:solidFill>
                            <a:schemeClr val="tx1"/>
                          </a:solidFill>
                          <a:latin typeface="Arial"/>
                        </a:defRPr>
                      </a:lvl5pPr>
                      <a:lvl6pPr marL="1714457" algn="l" defTabSz="685783" rtl="0" eaLnBrk="1" latinLnBrk="0" hangingPunct="1">
                        <a:defRPr sz="1350" kern="1200">
                          <a:solidFill>
                            <a:schemeClr val="tx1"/>
                          </a:solidFill>
                          <a:latin typeface="Arial"/>
                        </a:defRPr>
                      </a:lvl6pPr>
                      <a:lvl7pPr marL="2057348" algn="l" defTabSz="685783" rtl="0" eaLnBrk="1" latinLnBrk="0" hangingPunct="1">
                        <a:defRPr sz="1350" kern="1200">
                          <a:solidFill>
                            <a:schemeClr val="tx1"/>
                          </a:solidFill>
                          <a:latin typeface="Arial"/>
                        </a:defRPr>
                      </a:lvl7pPr>
                      <a:lvl8pPr marL="2400240" algn="l" defTabSz="685783" rtl="0" eaLnBrk="1" latinLnBrk="0" hangingPunct="1">
                        <a:defRPr sz="1350" kern="1200">
                          <a:solidFill>
                            <a:schemeClr val="tx1"/>
                          </a:solidFill>
                          <a:latin typeface="Arial"/>
                        </a:defRPr>
                      </a:lvl8pPr>
                      <a:lvl9pPr marL="2743132" algn="l" defTabSz="685783" rtl="0" eaLnBrk="1" latinLnBrk="0" hangingPunct="1">
                        <a:defRPr sz="1350" kern="1200">
                          <a:solidFill>
                            <a:schemeClr val="tx1"/>
                          </a:solidFill>
                          <a:latin typeface="Arial"/>
                        </a:defRPr>
                      </a:lvl9pPr>
                    </a:lstStyle>
                    <a:p>
                      <a:pPr algn="ctr"/>
                      <a:r>
                        <a:rPr lang="en-US" sz="1100" b="0" dirty="0">
                          <a:solidFill>
                            <a:schemeClr val="bg1"/>
                          </a:solidFill>
                          <a:latin typeface="+mn-lt"/>
                        </a:rPr>
                        <a:t>Coca-Cola</a:t>
                      </a:r>
                    </a:p>
                  </a:txBody>
                  <a:tcPr marL="36000" marR="72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accent3"/>
                    </a:solidFill>
                  </a:tcPr>
                </a:tc>
                <a:tc>
                  <a:txBody>
                    <a:bodyPr/>
                    <a:lstStyle>
                      <a:lvl1pPr marL="0" algn="l" defTabSz="685783" rtl="0" eaLnBrk="1" latinLnBrk="0" hangingPunct="1">
                        <a:defRPr sz="1350" kern="1200">
                          <a:solidFill>
                            <a:schemeClr val="tx1"/>
                          </a:solidFill>
                          <a:latin typeface="Arial"/>
                        </a:defRPr>
                      </a:lvl1pPr>
                      <a:lvl2pPr marL="342892" algn="l" defTabSz="685783" rtl="0" eaLnBrk="1" latinLnBrk="0" hangingPunct="1">
                        <a:defRPr sz="1350" kern="1200">
                          <a:solidFill>
                            <a:schemeClr val="tx1"/>
                          </a:solidFill>
                          <a:latin typeface="Arial"/>
                        </a:defRPr>
                      </a:lvl2pPr>
                      <a:lvl3pPr marL="685783" algn="l" defTabSz="685783" rtl="0" eaLnBrk="1" latinLnBrk="0" hangingPunct="1">
                        <a:defRPr sz="1350" kern="1200">
                          <a:solidFill>
                            <a:schemeClr val="tx1"/>
                          </a:solidFill>
                          <a:latin typeface="Arial"/>
                        </a:defRPr>
                      </a:lvl3pPr>
                      <a:lvl4pPr marL="1028675" algn="l" defTabSz="685783" rtl="0" eaLnBrk="1" latinLnBrk="0" hangingPunct="1">
                        <a:defRPr sz="1350" kern="1200">
                          <a:solidFill>
                            <a:schemeClr val="tx1"/>
                          </a:solidFill>
                          <a:latin typeface="Arial"/>
                        </a:defRPr>
                      </a:lvl4pPr>
                      <a:lvl5pPr marL="1371566" algn="l" defTabSz="685783" rtl="0" eaLnBrk="1" latinLnBrk="0" hangingPunct="1">
                        <a:defRPr sz="1350" kern="1200">
                          <a:solidFill>
                            <a:schemeClr val="tx1"/>
                          </a:solidFill>
                          <a:latin typeface="Arial"/>
                        </a:defRPr>
                      </a:lvl5pPr>
                      <a:lvl6pPr marL="1714457" algn="l" defTabSz="685783" rtl="0" eaLnBrk="1" latinLnBrk="0" hangingPunct="1">
                        <a:defRPr sz="1350" kern="1200">
                          <a:solidFill>
                            <a:schemeClr val="tx1"/>
                          </a:solidFill>
                          <a:latin typeface="Arial"/>
                        </a:defRPr>
                      </a:lvl6pPr>
                      <a:lvl7pPr marL="2057348" algn="l" defTabSz="685783" rtl="0" eaLnBrk="1" latinLnBrk="0" hangingPunct="1">
                        <a:defRPr sz="1350" kern="1200">
                          <a:solidFill>
                            <a:schemeClr val="tx1"/>
                          </a:solidFill>
                          <a:latin typeface="Arial"/>
                        </a:defRPr>
                      </a:lvl7pPr>
                      <a:lvl8pPr marL="2400240" algn="l" defTabSz="685783" rtl="0" eaLnBrk="1" latinLnBrk="0" hangingPunct="1">
                        <a:defRPr sz="1350" kern="1200">
                          <a:solidFill>
                            <a:schemeClr val="tx1"/>
                          </a:solidFill>
                          <a:latin typeface="Arial"/>
                        </a:defRPr>
                      </a:lvl8pPr>
                      <a:lvl9pPr marL="2743132" algn="l" defTabSz="685783" rtl="0" eaLnBrk="1" latinLnBrk="0" hangingPunct="1">
                        <a:defRPr sz="1350" kern="1200">
                          <a:solidFill>
                            <a:schemeClr val="tx1"/>
                          </a:solidFill>
                          <a:latin typeface="Arial"/>
                        </a:defRPr>
                      </a:lvl9pPr>
                    </a:lstStyle>
                    <a:p>
                      <a:pPr algn="ctr"/>
                      <a:endParaRPr lang="en-US" sz="1100" b="0" dirty="0">
                        <a:solidFill>
                          <a:schemeClr val="bg1"/>
                        </a:solidFill>
                        <a:latin typeface="+mn-lt"/>
                      </a:endParaRPr>
                    </a:p>
                  </a:txBody>
                  <a:tcPr marL="36000" marR="72000" marT="0" marB="0">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lvl1pPr marL="0" algn="l" defTabSz="685783" rtl="0" eaLnBrk="1" latinLnBrk="0" hangingPunct="1">
                        <a:defRPr sz="1350" kern="1200">
                          <a:solidFill>
                            <a:schemeClr val="tx1"/>
                          </a:solidFill>
                          <a:latin typeface="Arial"/>
                        </a:defRPr>
                      </a:lvl1pPr>
                      <a:lvl2pPr marL="342892" algn="l" defTabSz="685783" rtl="0" eaLnBrk="1" latinLnBrk="0" hangingPunct="1">
                        <a:defRPr sz="1350" kern="1200">
                          <a:solidFill>
                            <a:schemeClr val="tx1"/>
                          </a:solidFill>
                          <a:latin typeface="Arial"/>
                        </a:defRPr>
                      </a:lvl2pPr>
                      <a:lvl3pPr marL="685783" algn="l" defTabSz="685783" rtl="0" eaLnBrk="1" latinLnBrk="0" hangingPunct="1">
                        <a:defRPr sz="1350" kern="1200">
                          <a:solidFill>
                            <a:schemeClr val="tx1"/>
                          </a:solidFill>
                          <a:latin typeface="Arial"/>
                        </a:defRPr>
                      </a:lvl3pPr>
                      <a:lvl4pPr marL="1028675" algn="l" defTabSz="685783" rtl="0" eaLnBrk="1" latinLnBrk="0" hangingPunct="1">
                        <a:defRPr sz="1350" kern="1200">
                          <a:solidFill>
                            <a:schemeClr val="tx1"/>
                          </a:solidFill>
                          <a:latin typeface="Arial"/>
                        </a:defRPr>
                      </a:lvl4pPr>
                      <a:lvl5pPr marL="1371566" algn="l" defTabSz="685783" rtl="0" eaLnBrk="1" latinLnBrk="0" hangingPunct="1">
                        <a:defRPr sz="1350" kern="1200">
                          <a:solidFill>
                            <a:schemeClr val="tx1"/>
                          </a:solidFill>
                          <a:latin typeface="Arial"/>
                        </a:defRPr>
                      </a:lvl5pPr>
                      <a:lvl6pPr marL="1714457" algn="l" defTabSz="685783" rtl="0" eaLnBrk="1" latinLnBrk="0" hangingPunct="1">
                        <a:defRPr sz="1350" kern="1200">
                          <a:solidFill>
                            <a:schemeClr val="tx1"/>
                          </a:solidFill>
                          <a:latin typeface="Arial"/>
                        </a:defRPr>
                      </a:lvl6pPr>
                      <a:lvl7pPr marL="2057348" algn="l" defTabSz="685783" rtl="0" eaLnBrk="1" latinLnBrk="0" hangingPunct="1">
                        <a:defRPr sz="1350" kern="1200">
                          <a:solidFill>
                            <a:schemeClr val="tx1"/>
                          </a:solidFill>
                          <a:latin typeface="Arial"/>
                        </a:defRPr>
                      </a:lvl7pPr>
                      <a:lvl8pPr marL="2400240" algn="l" defTabSz="685783" rtl="0" eaLnBrk="1" latinLnBrk="0" hangingPunct="1">
                        <a:defRPr sz="1350" kern="1200">
                          <a:solidFill>
                            <a:schemeClr val="tx1"/>
                          </a:solidFill>
                          <a:latin typeface="Arial"/>
                        </a:defRPr>
                      </a:lvl8pPr>
                      <a:lvl9pPr marL="2743132" algn="l" defTabSz="685783" rtl="0" eaLnBrk="1" latinLnBrk="0" hangingPunct="1">
                        <a:defRPr sz="1350" kern="1200">
                          <a:solidFill>
                            <a:schemeClr val="tx1"/>
                          </a:solidFill>
                          <a:latin typeface="Arial"/>
                        </a:defRPr>
                      </a:lvl9pPr>
                    </a:lstStyle>
                    <a:p>
                      <a:pPr algn="ctr"/>
                      <a:endParaRPr lang="en-US" sz="1100" b="0" dirty="0">
                        <a:solidFill>
                          <a:schemeClr val="bg1"/>
                        </a:solidFill>
                        <a:latin typeface="+mn-lt"/>
                      </a:endParaRPr>
                    </a:p>
                  </a:txBody>
                  <a:tcPr marL="36000" marR="72000" marT="0" marB="0">
                    <a:lnL>
                      <a:noFill/>
                    </a:lnL>
                    <a:lnR>
                      <a:noFill/>
                    </a:lnR>
                    <a:lnT>
                      <a:noFill/>
                    </a:lnT>
                    <a:lnB>
                      <a:noFill/>
                    </a:lnB>
                    <a:lnTlToBr w="12700" cmpd="sng">
                      <a:noFill/>
                      <a:prstDash val="solid"/>
                    </a:lnTlToBr>
                    <a:lnBlToTr w="12700" cmpd="sng">
                      <a:noFill/>
                      <a:prstDash val="solid"/>
                    </a:lnBlToTr>
                    <a:noFill/>
                  </a:tcPr>
                </a:tc>
                <a:tc>
                  <a:txBody>
                    <a:bodyPr/>
                    <a:lstStyle>
                      <a:lvl1pPr marL="0" algn="l" defTabSz="685783" rtl="0" eaLnBrk="1" latinLnBrk="0" hangingPunct="1">
                        <a:defRPr sz="1350" kern="1200">
                          <a:solidFill>
                            <a:schemeClr val="tx1"/>
                          </a:solidFill>
                          <a:latin typeface="Arial"/>
                        </a:defRPr>
                      </a:lvl1pPr>
                      <a:lvl2pPr marL="342892" algn="l" defTabSz="685783" rtl="0" eaLnBrk="1" latinLnBrk="0" hangingPunct="1">
                        <a:defRPr sz="1350" kern="1200">
                          <a:solidFill>
                            <a:schemeClr val="tx1"/>
                          </a:solidFill>
                          <a:latin typeface="Arial"/>
                        </a:defRPr>
                      </a:lvl2pPr>
                      <a:lvl3pPr marL="685783" algn="l" defTabSz="685783" rtl="0" eaLnBrk="1" latinLnBrk="0" hangingPunct="1">
                        <a:defRPr sz="1350" kern="1200">
                          <a:solidFill>
                            <a:schemeClr val="tx1"/>
                          </a:solidFill>
                          <a:latin typeface="Arial"/>
                        </a:defRPr>
                      </a:lvl3pPr>
                      <a:lvl4pPr marL="1028675" algn="l" defTabSz="685783" rtl="0" eaLnBrk="1" latinLnBrk="0" hangingPunct="1">
                        <a:defRPr sz="1350" kern="1200">
                          <a:solidFill>
                            <a:schemeClr val="tx1"/>
                          </a:solidFill>
                          <a:latin typeface="Arial"/>
                        </a:defRPr>
                      </a:lvl4pPr>
                      <a:lvl5pPr marL="1371566" algn="l" defTabSz="685783" rtl="0" eaLnBrk="1" latinLnBrk="0" hangingPunct="1">
                        <a:defRPr sz="1350" kern="1200">
                          <a:solidFill>
                            <a:schemeClr val="tx1"/>
                          </a:solidFill>
                          <a:latin typeface="Arial"/>
                        </a:defRPr>
                      </a:lvl5pPr>
                      <a:lvl6pPr marL="1714457" algn="l" defTabSz="685783" rtl="0" eaLnBrk="1" latinLnBrk="0" hangingPunct="1">
                        <a:defRPr sz="1350" kern="1200">
                          <a:solidFill>
                            <a:schemeClr val="tx1"/>
                          </a:solidFill>
                          <a:latin typeface="Arial"/>
                        </a:defRPr>
                      </a:lvl6pPr>
                      <a:lvl7pPr marL="2057348" algn="l" defTabSz="685783" rtl="0" eaLnBrk="1" latinLnBrk="0" hangingPunct="1">
                        <a:defRPr sz="1350" kern="1200">
                          <a:solidFill>
                            <a:schemeClr val="tx1"/>
                          </a:solidFill>
                          <a:latin typeface="Arial"/>
                        </a:defRPr>
                      </a:lvl7pPr>
                      <a:lvl8pPr marL="2400240" algn="l" defTabSz="685783" rtl="0" eaLnBrk="1" latinLnBrk="0" hangingPunct="1">
                        <a:defRPr sz="1350" kern="1200">
                          <a:solidFill>
                            <a:schemeClr val="tx1"/>
                          </a:solidFill>
                          <a:latin typeface="Arial"/>
                        </a:defRPr>
                      </a:lvl8pPr>
                      <a:lvl9pPr marL="2743132" algn="l" defTabSz="685783" rtl="0" eaLnBrk="1" latinLnBrk="0" hangingPunct="1">
                        <a:defRPr sz="1350" kern="1200">
                          <a:solidFill>
                            <a:schemeClr val="tx1"/>
                          </a:solidFill>
                          <a:latin typeface="Arial"/>
                        </a:defRPr>
                      </a:lvl9pPr>
                    </a:lstStyle>
                    <a:p>
                      <a:pPr algn="ctr"/>
                      <a:endParaRPr lang="en-US" sz="1100" b="0" dirty="0">
                        <a:solidFill>
                          <a:schemeClr val="bg1"/>
                        </a:solidFill>
                        <a:latin typeface="+mn-lt"/>
                      </a:endParaRPr>
                    </a:p>
                  </a:txBody>
                  <a:tcPr marL="36000" marR="72000" marT="0" marB="0">
                    <a:lnL>
                      <a:noFill/>
                    </a:lnL>
                    <a:lnR>
                      <a:noFill/>
                    </a:lnR>
                    <a:lnT>
                      <a:noFill/>
                    </a:lnT>
                    <a:lnB>
                      <a:noFill/>
                    </a:lnB>
                    <a:lnTlToBr w="12700" cmpd="sng">
                      <a:noFill/>
                      <a:prstDash val="solid"/>
                    </a:lnTlToBr>
                    <a:lnBlToTr w="12700" cmpd="sng">
                      <a:noFill/>
                      <a:prstDash val="solid"/>
                    </a:lnBlToTr>
                    <a:noFill/>
                  </a:tcPr>
                </a:tc>
                <a:tc>
                  <a:txBody>
                    <a:bodyPr/>
                    <a:lstStyle>
                      <a:lvl1pPr marL="0" algn="l" defTabSz="685783" rtl="0" eaLnBrk="1" latinLnBrk="0" hangingPunct="1">
                        <a:defRPr sz="1350" kern="1200">
                          <a:solidFill>
                            <a:schemeClr val="tx1"/>
                          </a:solidFill>
                          <a:latin typeface="Arial"/>
                        </a:defRPr>
                      </a:lvl1pPr>
                      <a:lvl2pPr marL="342892" algn="l" defTabSz="685783" rtl="0" eaLnBrk="1" latinLnBrk="0" hangingPunct="1">
                        <a:defRPr sz="1350" kern="1200">
                          <a:solidFill>
                            <a:schemeClr val="tx1"/>
                          </a:solidFill>
                          <a:latin typeface="Arial"/>
                        </a:defRPr>
                      </a:lvl2pPr>
                      <a:lvl3pPr marL="685783" algn="l" defTabSz="685783" rtl="0" eaLnBrk="1" latinLnBrk="0" hangingPunct="1">
                        <a:defRPr sz="1350" kern="1200">
                          <a:solidFill>
                            <a:schemeClr val="tx1"/>
                          </a:solidFill>
                          <a:latin typeface="Arial"/>
                        </a:defRPr>
                      </a:lvl3pPr>
                      <a:lvl4pPr marL="1028675" algn="l" defTabSz="685783" rtl="0" eaLnBrk="1" latinLnBrk="0" hangingPunct="1">
                        <a:defRPr sz="1350" kern="1200">
                          <a:solidFill>
                            <a:schemeClr val="tx1"/>
                          </a:solidFill>
                          <a:latin typeface="Arial"/>
                        </a:defRPr>
                      </a:lvl4pPr>
                      <a:lvl5pPr marL="1371566" algn="l" defTabSz="685783" rtl="0" eaLnBrk="1" latinLnBrk="0" hangingPunct="1">
                        <a:defRPr sz="1350" kern="1200">
                          <a:solidFill>
                            <a:schemeClr val="tx1"/>
                          </a:solidFill>
                          <a:latin typeface="Arial"/>
                        </a:defRPr>
                      </a:lvl5pPr>
                      <a:lvl6pPr marL="1714457" algn="l" defTabSz="685783" rtl="0" eaLnBrk="1" latinLnBrk="0" hangingPunct="1">
                        <a:defRPr sz="1350" kern="1200">
                          <a:solidFill>
                            <a:schemeClr val="tx1"/>
                          </a:solidFill>
                          <a:latin typeface="Arial"/>
                        </a:defRPr>
                      </a:lvl6pPr>
                      <a:lvl7pPr marL="2057348" algn="l" defTabSz="685783" rtl="0" eaLnBrk="1" latinLnBrk="0" hangingPunct="1">
                        <a:defRPr sz="1350" kern="1200">
                          <a:solidFill>
                            <a:schemeClr val="tx1"/>
                          </a:solidFill>
                          <a:latin typeface="Arial"/>
                        </a:defRPr>
                      </a:lvl7pPr>
                      <a:lvl8pPr marL="2400240" algn="l" defTabSz="685783" rtl="0" eaLnBrk="1" latinLnBrk="0" hangingPunct="1">
                        <a:defRPr sz="1350" kern="1200">
                          <a:solidFill>
                            <a:schemeClr val="tx1"/>
                          </a:solidFill>
                          <a:latin typeface="Arial"/>
                        </a:defRPr>
                      </a:lvl8pPr>
                      <a:lvl9pPr marL="2743132" algn="l" defTabSz="685783" rtl="0" eaLnBrk="1" latinLnBrk="0" hangingPunct="1">
                        <a:defRPr sz="1350" kern="1200">
                          <a:solidFill>
                            <a:schemeClr val="tx1"/>
                          </a:solidFill>
                          <a:latin typeface="Arial"/>
                        </a:defRPr>
                      </a:lvl9pPr>
                    </a:lstStyle>
                    <a:p>
                      <a:pPr algn="ctr"/>
                      <a:endParaRPr lang="en-US" sz="1100" b="0" dirty="0">
                        <a:solidFill>
                          <a:schemeClr val="bg1"/>
                        </a:solidFill>
                        <a:latin typeface="+mn-lt"/>
                      </a:endParaRPr>
                    </a:p>
                  </a:txBody>
                  <a:tcPr marL="36000" marR="72000" marT="0" marB="0">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63772">
                <a:tc>
                  <a:txBody>
                    <a:bodyPr/>
                    <a:lstStyle>
                      <a:lvl1pPr marL="0" algn="l" defTabSz="685783" rtl="0" eaLnBrk="1" latinLnBrk="0" hangingPunct="1">
                        <a:defRPr sz="1350" kern="1200">
                          <a:solidFill>
                            <a:schemeClr val="tx1"/>
                          </a:solidFill>
                          <a:latin typeface="Arial"/>
                        </a:defRPr>
                      </a:lvl1pPr>
                      <a:lvl2pPr marL="342892" algn="l" defTabSz="685783" rtl="0" eaLnBrk="1" latinLnBrk="0" hangingPunct="1">
                        <a:defRPr sz="1350" kern="1200">
                          <a:solidFill>
                            <a:schemeClr val="tx1"/>
                          </a:solidFill>
                          <a:latin typeface="Arial"/>
                        </a:defRPr>
                      </a:lvl2pPr>
                      <a:lvl3pPr marL="685783" algn="l" defTabSz="685783" rtl="0" eaLnBrk="1" latinLnBrk="0" hangingPunct="1">
                        <a:defRPr sz="1350" kern="1200">
                          <a:solidFill>
                            <a:schemeClr val="tx1"/>
                          </a:solidFill>
                          <a:latin typeface="Arial"/>
                        </a:defRPr>
                      </a:lvl3pPr>
                      <a:lvl4pPr marL="1028675" algn="l" defTabSz="685783" rtl="0" eaLnBrk="1" latinLnBrk="0" hangingPunct="1">
                        <a:defRPr sz="1350" kern="1200">
                          <a:solidFill>
                            <a:schemeClr val="tx1"/>
                          </a:solidFill>
                          <a:latin typeface="Arial"/>
                        </a:defRPr>
                      </a:lvl4pPr>
                      <a:lvl5pPr marL="1371566" algn="l" defTabSz="685783" rtl="0" eaLnBrk="1" latinLnBrk="0" hangingPunct="1">
                        <a:defRPr sz="1350" kern="1200">
                          <a:solidFill>
                            <a:schemeClr val="tx1"/>
                          </a:solidFill>
                          <a:latin typeface="Arial"/>
                        </a:defRPr>
                      </a:lvl5pPr>
                      <a:lvl6pPr marL="1714457" algn="l" defTabSz="685783" rtl="0" eaLnBrk="1" latinLnBrk="0" hangingPunct="1">
                        <a:defRPr sz="1350" kern="1200">
                          <a:solidFill>
                            <a:schemeClr val="tx1"/>
                          </a:solidFill>
                          <a:latin typeface="Arial"/>
                        </a:defRPr>
                      </a:lvl6pPr>
                      <a:lvl7pPr marL="2057348" algn="l" defTabSz="685783" rtl="0" eaLnBrk="1" latinLnBrk="0" hangingPunct="1">
                        <a:defRPr sz="1350" kern="1200">
                          <a:solidFill>
                            <a:schemeClr val="tx1"/>
                          </a:solidFill>
                          <a:latin typeface="Arial"/>
                        </a:defRPr>
                      </a:lvl7pPr>
                      <a:lvl8pPr marL="2400240" algn="l" defTabSz="685783" rtl="0" eaLnBrk="1" latinLnBrk="0" hangingPunct="1">
                        <a:defRPr sz="1350" kern="1200">
                          <a:solidFill>
                            <a:schemeClr val="tx1"/>
                          </a:solidFill>
                          <a:latin typeface="Arial"/>
                        </a:defRPr>
                      </a:lvl8pPr>
                      <a:lvl9pPr marL="2743132" algn="l" defTabSz="685783" rtl="0" eaLnBrk="1" latinLnBrk="0" hangingPunct="1">
                        <a:defRPr sz="1350" kern="1200">
                          <a:solidFill>
                            <a:schemeClr val="tx1"/>
                          </a:solidFill>
                          <a:latin typeface="Arial"/>
                        </a:defRPr>
                      </a:lvl9pPr>
                    </a:lstStyle>
                    <a:p>
                      <a:pPr algn="ctr"/>
                      <a:r>
                        <a:rPr lang="en-US" sz="1100" b="0" dirty="0">
                          <a:solidFill>
                            <a:schemeClr val="bg1"/>
                          </a:solidFill>
                          <a:latin typeface="+mn-lt"/>
                        </a:rPr>
                        <a:t>Colgate-Palmolive</a:t>
                      </a:r>
                    </a:p>
                  </a:txBody>
                  <a:tcPr marL="36000" marR="72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3"/>
                    </a:solidFill>
                  </a:tcPr>
                </a:tc>
                <a:tc>
                  <a:txBody>
                    <a:bodyPr/>
                    <a:lstStyle>
                      <a:lvl1pPr marL="0" algn="l" defTabSz="685783" rtl="0" eaLnBrk="1" latinLnBrk="0" hangingPunct="1">
                        <a:defRPr sz="1350" kern="1200">
                          <a:solidFill>
                            <a:schemeClr val="tx1"/>
                          </a:solidFill>
                          <a:latin typeface="Arial"/>
                        </a:defRPr>
                      </a:lvl1pPr>
                      <a:lvl2pPr marL="342892" algn="l" defTabSz="685783" rtl="0" eaLnBrk="1" latinLnBrk="0" hangingPunct="1">
                        <a:defRPr sz="1350" kern="1200">
                          <a:solidFill>
                            <a:schemeClr val="tx1"/>
                          </a:solidFill>
                          <a:latin typeface="Arial"/>
                        </a:defRPr>
                      </a:lvl2pPr>
                      <a:lvl3pPr marL="685783" algn="l" defTabSz="685783" rtl="0" eaLnBrk="1" latinLnBrk="0" hangingPunct="1">
                        <a:defRPr sz="1350" kern="1200">
                          <a:solidFill>
                            <a:schemeClr val="tx1"/>
                          </a:solidFill>
                          <a:latin typeface="Arial"/>
                        </a:defRPr>
                      </a:lvl3pPr>
                      <a:lvl4pPr marL="1028675" algn="l" defTabSz="685783" rtl="0" eaLnBrk="1" latinLnBrk="0" hangingPunct="1">
                        <a:defRPr sz="1350" kern="1200">
                          <a:solidFill>
                            <a:schemeClr val="tx1"/>
                          </a:solidFill>
                          <a:latin typeface="Arial"/>
                        </a:defRPr>
                      </a:lvl4pPr>
                      <a:lvl5pPr marL="1371566" algn="l" defTabSz="685783" rtl="0" eaLnBrk="1" latinLnBrk="0" hangingPunct="1">
                        <a:defRPr sz="1350" kern="1200">
                          <a:solidFill>
                            <a:schemeClr val="tx1"/>
                          </a:solidFill>
                          <a:latin typeface="Arial"/>
                        </a:defRPr>
                      </a:lvl5pPr>
                      <a:lvl6pPr marL="1714457" algn="l" defTabSz="685783" rtl="0" eaLnBrk="1" latinLnBrk="0" hangingPunct="1">
                        <a:defRPr sz="1350" kern="1200">
                          <a:solidFill>
                            <a:schemeClr val="tx1"/>
                          </a:solidFill>
                          <a:latin typeface="Arial"/>
                        </a:defRPr>
                      </a:lvl6pPr>
                      <a:lvl7pPr marL="2057348" algn="l" defTabSz="685783" rtl="0" eaLnBrk="1" latinLnBrk="0" hangingPunct="1">
                        <a:defRPr sz="1350" kern="1200">
                          <a:solidFill>
                            <a:schemeClr val="tx1"/>
                          </a:solidFill>
                          <a:latin typeface="Arial"/>
                        </a:defRPr>
                      </a:lvl7pPr>
                      <a:lvl8pPr marL="2400240" algn="l" defTabSz="685783" rtl="0" eaLnBrk="1" latinLnBrk="0" hangingPunct="1">
                        <a:defRPr sz="1350" kern="1200">
                          <a:solidFill>
                            <a:schemeClr val="tx1"/>
                          </a:solidFill>
                          <a:latin typeface="Arial"/>
                        </a:defRPr>
                      </a:lvl8pPr>
                      <a:lvl9pPr marL="2743132" algn="l" defTabSz="685783" rtl="0" eaLnBrk="1" latinLnBrk="0" hangingPunct="1">
                        <a:defRPr sz="1350" kern="1200">
                          <a:solidFill>
                            <a:schemeClr val="tx1"/>
                          </a:solidFill>
                          <a:latin typeface="Arial"/>
                        </a:defRPr>
                      </a:lvl9pPr>
                    </a:lstStyle>
                    <a:p>
                      <a:pPr algn="ctr"/>
                      <a:endParaRPr lang="en-US" sz="1100" b="0" dirty="0">
                        <a:solidFill>
                          <a:schemeClr val="bg1"/>
                        </a:solidFill>
                        <a:latin typeface="+mn-lt"/>
                      </a:endParaRPr>
                    </a:p>
                  </a:txBody>
                  <a:tcPr marL="36000" marR="72000" marT="0" marB="0">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lvl1pPr marL="0" algn="l" defTabSz="685783" rtl="0" eaLnBrk="1" latinLnBrk="0" hangingPunct="1">
                        <a:defRPr sz="1350" kern="1200">
                          <a:solidFill>
                            <a:schemeClr val="tx1"/>
                          </a:solidFill>
                          <a:latin typeface="Arial"/>
                        </a:defRPr>
                      </a:lvl1pPr>
                      <a:lvl2pPr marL="342892" algn="l" defTabSz="685783" rtl="0" eaLnBrk="1" latinLnBrk="0" hangingPunct="1">
                        <a:defRPr sz="1350" kern="1200">
                          <a:solidFill>
                            <a:schemeClr val="tx1"/>
                          </a:solidFill>
                          <a:latin typeface="Arial"/>
                        </a:defRPr>
                      </a:lvl2pPr>
                      <a:lvl3pPr marL="685783" algn="l" defTabSz="685783" rtl="0" eaLnBrk="1" latinLnBrk="0" hangingPunct="1">
                        <a:defRPr sz="1350" kern="1200">
                          <a:solidFill>
                            <a:schemeClr val="tx1"/>
                          </a:solidFill>
                          <a:latin typeface="Arial"/>
                        </a:defRPr>
                      </a:lvl3pPr>
                      <a:lvl4pPr marL="1028675" algn="l" defTabSz="685783" rtl="0" eaLnBrk="1" latinLnBrk="0" hangingPunct="1">
                        <a:defRPr sz="1350" kern="1200">
                          <a:solidFill>
                            <a:schemeClr val="tx1"/>
                          </a:solidFill>
                          <a:latin typeface="Arial"/>
                        </a:defRPr>
                      </a:lvl4pPr>
                      <a:lvl5pPr marL="1371566" algn="l" defTabSz="685783" rtl="0" eaLnBrk="1" latinLnBrk="0" hangingPunct="1">
                        <a:defRPr sz="1350" kern="1200">
                          <a:solidFill>
                            <a:schemeClr val="tx1"/>
                          </a:solidFill>
                          <a:latin typeface="Arial"/>
                        </a:defRPr>
                      </a:lvl5pPr>
                      <a:lvl6pPr marL="1714457" algn="l" defTabSz="685783" rtl="0" eaLnBrk="1" latinLnBrk="0" hangingPunct="1">
                        <a:defRPr sz="1350" kern="1200">
                          <a:solidFill>
                            <a:schemeClr val="tx1"/>
                          </a:solidFill>
                          <a:latin typeface="Arial"/>
                        </a:defRPr>
                      </a:lvl6pPr>
                      <a:lvl7pPr marL="2057348" algn="l" defTabSz="685783" rtl="0" eaLnBrk="1" latinLnBrk="0" hangingPunct="1">
                        <a:defRPr sz="1350" kern="1200">
                          <a:solidFill>
                            <a:schemeClr val="tx1"/>
                          </a:solidFill>
                          <a:latin typeface="Arial"/>
                        </a:defRPr>
                      </a:lvl7pPr>
                      <a:lvl8pPr marL="2400240" algn="l" defTabSz="685783" rtl="0" eaLnBrk="1" latinLnBrk="0" hangingPunct="1">
                        <a:defRPr sz="1350" kern="1200">
                          <a:solidFill>
                            <a:schemeClr val="tx1"/>
                          </a:solidFill>
                          <a:latin typeface="Arial"/>
                        </a:defRPr>
                      </a:lvl8pPr>
                      <a:lvl9pPr marL="2743132" algn="l" defTabSz="685783" rtl="0" eaLnBrk="1" latinLnBrk="0" hangingPunct="1">
                        <a:defRPr sz="1350" kern="1200">
                          <a:solidFill>
                            <a:schemeClr val="tx1"/>
                          </a:solidFill>
                          <a:latin typeface="Arial"/>
                        </a:defRPr>
                      </a:lvl9pPr>
                    </a:lstStyle>
                    <a:p>
                      <a:pPr algn="ctr"/>
                      <a:endParaRPr lang="en-US" sz="1100" b="0" dirty="0">
                        <a:solidFill>
                          <a:schemeClr val="bg1"/>
                        </a:solidFill>
                        <a:latin typeface="+mn-lt"/>
                      </a:endParaRPr>
                    </a:p>
                  </a:txBody>
                  <a:tcPr marL="36000" marR="72000" marT="0" marB="0">
                    <a:lnL>
                      <a:noFill/>
                    </a:lnL>
                    <a:lnR>
                      <a:noFill/>
                    </a:lnR>
                    <a:lnT>
                      <a:noFill/>
                    </a:lnT>
                    <a:lnB>
                      <a:noFill/>
                    </a:lnB>
                    <a:lnTlToBr w="12700" cmpd="sng">
                      <a:noFill/>
                      <a:prstDash val="solid"/>
                    </a:lnTlToBr>
                    <a:lnBlToTr w="12700" cmpd="sng">
                      <a:noFill/>
                      <a:prstDash val="solid"/>
                    </a:lnBlToTr>
                    <a:noFill/>
                  </a:tcPr>
                </a:tc>
                <a:tc>
                  <a:txBody>
                    <a:bodyPr/>
                    <a:lstStyle>
                      <a:lvl1pPr marL="0" algn="l" defTabSz="685783" rtl="0" eaLnBrk="1" latinLnBrk="0" hangingPunct="1">
                        <a:defRPr sz="1350" kern="1200">
                          <a:solidFill>
                            <a:schemeClr val="tx1"/>
                          </a:solidFill>
                          <a:latin typeface="Arial"/>
                        </a:defRPr>
                      </a:lvl1pPr>
                      <a:lvl2pPr marL="342892" algn="l" defTabSz="685783" rtl="0" eaLnBrk="1" latinLnBrk="0" hangingPunct="1">
                        <a:defRPr sz="1350" kern="1200">
                          <a:solidFill>
                            <a:schemeClr val="tx1"/>
                          </a:solidFill>
                          <a:latin typeface="Arial"/>
                        </a:defRPr>
                      </a:lvl2pPr>
                      <a:lvl3pPr marL="685783" algn="l" defTabSz="685783" rtl="0" eaLnBrk="1" latinLnBrk="0" hangingPunct="1">
                        <a:defRPr sz="1350" kern="1200">
                          <a:solidFill>
                            <a:schemeClr val="tx1"/>
                          </a:solidFill>
                          <a:latin typeface="Arial"/>
                        </a:defRPr>
                      </a:lvl3pPr>
                      <a:lvl4pPr marL="1028675" algn="l" defTabSz="685783" rtl="0" eaLnBrk="1" latinLnBrk="0" hangingPunct="1">
                        <a:defRPr sz="1350" kern="1200">
                          <a:solidFill>
                            <a:schemeClr val="tx1"/>
                          </a:solidFill>
                          <a:latin typeface="Arial"/>
                        </a:defRPr>
                      </a:lvl4pPr>
                      <a:lvl5pPr marL="1371566" algn="l" defTabSz="685783" rtl="0" eaLnBrk="1" latinLnBrk="0" hangingPunct="1">
                        <a:defRPr sz="1350" kern="1200">
                          <a:solidFill>
                            <a:schemeClr val="tx1"/>
                          </a:solidFill>
                          <a:latin typeface="Arial"/>
                        </a:defRPr>
                      </a:lvl5pPr>
                      <a:lvl6pPr marL="1714457" algn="l" defTabSz="685783" rtl="0" eaLnBrk="1" latinLnBrk="0" hangingPunct="1">
                        <a:defRPr sz="1350" kern="1200">
                          <a:solidFill>
                            <a:schemeClr val="tx1"/>
                          </a:solidFill>
                          <a:latin typeface="Arial"/>
                        </a:defRPr>
                      </a:lvl6pPr>
                      <a:lvl7pPr marL="2057348" algn="l" defTabSz="685783" rtl="0" eaLnBrk="1" latinLnBrk="0" hangingPunct="1">
                        <a:defRPr sz="1350" kern="1200">
                          <a:solidFill>
                            <a:schemeClr val="tx1"/>
                          </a:solidFill>
                          <a:latin typeface="Arial"/>
                        </a:defRPr>
                      </a:lvl7pPr>
                      <a:lvl8pPr marL="2400240" algn="l" defTabSz="685783" rtl="0" eaLnBrk="1" latinLnBrk="0" hangingPunct="1">
                        <a:defRPr sz="1350" kern="1200">
                          <a:solidFill>
                            <a:schemeClr val="tx1"/>
                          </a:solidFill>
                          <a:latin typeface="Arial"/>
                        </a:defRPr>
                      </a:lvl8pPr>
                      <a:lvl9pPr marL="2743132" algn="l" defTabSz="685783" rtl="0" eaLnBrk="1" latinLnBrk="0" hangingPunct="1">
                        <a:defRPr sz="1350" kern="1200">
                          <a:solidFill>
                            <a:schemeClr val="tx1"/>
                          </a:solidFill>
                          <a:latin typeface="Arial"/>
                        </a:defRPr>
                      </a:lvl9pPr>
                    </a:lstStyle>
                    <a:p>
                      <a:pPr algn="ctr"/>
                      <a:endParaRPr lang="en-US" sz="1100" b="0" dirty="0">
                        <a:solidFill>
                          <a:schemeClr val="bg1"/>
                        </a:solidFill>
                        <a:latin typeface="+mn-lt"/>
                      </a:endParaRPr>
                    </a:p>
                  </a:txBody>
                  <a:tcPr marL="36000" marR="72000" marT="0" marB="0">
                    <a:lnL>
                      <a:noFill/>
                    </a:lnL>
                    <a:lnR>
                      <a:noFill/>
                    </a:lnR>
                    <a:lnT>
                      <a:noFill/>
                    </a:lnT>
                    <a:lnB>
                      <a:noFill/>
                    </a:lnB>
                    <a:lnTlToBr w="12700" cmpd="sng">
                      <a:noFill/>
                      <a:prstDash val="solid"/>
                    </a:lnTlToBr>
                    <a:lnBlToTr w="12700" cmpd="sng">
                      <a:noFill/>
                      <a:prstDash val="solid"/>
                    </a:lnBlToTr>
                    <a:noFill/>
                  </a:tcPr>
                </a:tc>
                <a:tc>
                  <a:txBody>
                    <a:bodyPr/>
                    <a:lstStyle>
                      <a:lvl1pPr marL="0" algn="l" defTabSz="685783" rtl="0" eaLnBrk="1" latinLnBrk="0" hangingPunct="1">
                        <a:defRPr sz="1350" kern="1200">
                          <a:solidFill>
                            <a:schemeClr val="tx1"/>
                          </a:solidFill>
                          <a:latin typeface="Arial"/>
                        </a:defRPr>
                      </a:lvl1pPr>
                      <a:lvl2pPr marL="342892" algn="l" defTabSz="685783" rtl="0" eaLnBrk="1" latinLnBrk="0" hangingPunct="1">
                        <a:defRPr sz="1350" kern="1200">
                          <a:solidFill>
                            <a:schemeClr val="tx1"/>
                          </a:solidFill>
                          <a:latin typeface="Arial"/>
                        </a:defRPr>
                      </a:lvl2pPr>
                      <a:lvl3pPr marL="685783" algn="l" defTabSz="685783" rtl="0" eaLnBrk="1" latinLnBrk="0" hangingPunct="1">
                        <a:defRPr sz="1350" kern="1200">
                          <a:solidFill>
                            <a:schemeClr val="tx1"/>
                          </a:solidFill>
                          <a:latin typeface="Arial"/>
                        </a:defRPr>
                      </a:lvl3pPr>
                      <a:lvl4pPr marL="1028675" algn="l" defTabSz="685783" rtl="0" eaLnBrk="1" latinLnBrk="0" hangingPunct="1">
                        <a:defRPr sz="1350" kern="1200">
                          <a:solidFill>
                            <a:schemeClr val="tx1"/>
                          </a:solidFill>
                          <a:latin typeface="Arial"/>
                        </a:defRPr>
                      </a:lvl4pPr>
                      <a:lvl5pPr marL="1371566" algn="l" defTabSz="685783" rtl="0" eaLnBrk="1" latinLnBrk="0" hangingPunct="1">
                        <a:defRPr sz="1350" kern="1200">
                          <a:solidFill>
                            <a:schemeClr val="tx1"/>
                          </a:solidFill>
                          <a:latin typeface="Arial"/>
                        </a:defRPr>
                      </a:lvl5pPr>
                      <a:lvl6pPr marL="1714457" algn="l" defTabSz="685783" rtl="0" eaLnBrk="1" latinLnBrk="0" hangingPunct="1">
                        <a:defRPr sz="1350" kern="1200">
                          <a:solidFill>
                            <a:schemeClr val="tx1"/>
                          </a:solidFill>
                          <a:latin typeface="Arial"/>
                        </a:defRPr>
                      </a:lvl6pPr>
                      <a:lvl7pPr marL="2057348" algn="l" defTabSz="685783" rtl="0" eaLnBrk="1" latinLnBrk="0" hangingPunct="1">
                        <a:defRPr sz="1350" kern="1200">
                          <a:solidFill>
                            <a:schemeClr val="tx1"/>
                          </a:solidFill>
                          <a:latin typeface="Arial"/>
                        </a:defRPr>
                      </a:lvl7pPr>
                      <a:lvl8pPr marL="2400240" algn="l" defTabSz="685783" rtl="0" eaLnBrk="1" latinLnBrk="0" hangingPunct="1">
                        <a:defRPr sz="1350" kern="1200">
                          <a:solidFill>
                            <a:schemeClr val="tx1"/>
                          </a:solidFill>
                          <a:latin typeface="Arial"/>
                        </a:defRPr>
                      </a:lvl8pPr>
                      <a:lvl9pPr marL="2743132" algn="l" defTabSz="685783" rtl="0" eaLnBrk="1" latinLnBrk="0" hangingPunct="1">
                        <a:defRPr sz="1350" kern="1200">
                          <a:solidFill>
                            <a:schemeClr val="tx1"/>
                          </a:solidFill>
                          <a:latin typeface="Arial"/>
                        </a:defRPr>
                      </a:lvl9pPr>
                    </a:lstStyle>
                    <a:p>
                      <a:pPr algn="ctr"/>
                      <a:endParaRPr lang="en-US" sz="1100" b="0" dirty="0">
                        <a:solidFill>
                          <a:schemeClr val="bg1"/>
                        </a:solidFill>
                        <a:latin typeface="+mn-lt"/>
                      </a:endParaRPr>
                    </a:p>
                  </a:txBody>
                  <a:tcPr marL="36000" marR="72000" marT="0" marB="0">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63772">
                <a:tc>
                  <a:txBody>
                    <a:bodyPr/>
                    <a:lstStyle>
                      <a:lvl1pPr marL="0" algn="l" defTabSz="685783" rtl="0" eaLnBrk="1" latinLnBrk="0" hangingPunct="1">
                        <a:defRPr sz="1350" kern="1200">
                          <a:solidFill>
                            <a:schemeClr val="tx1"/>
                          </a:solidFill>
                          <a:latin typeface="Arial"/>
                        </a:defRPr>
                      </a:lvl1pPr>
                      <a:lvl2pPr marL="342892" algn="l" defTabSz="685783" rtl="0" eaLnBrk="1" latinLnBrk="0" hangingPunct="1">
                        <a:defRPr sz="1350" kern="1200">
                          <a:solidFill>
                            <a:schemeClr val="tx1"/>
                          </a:solidFill>
                          <a:latin typeface="Arial"/>
                        </a:defRPr>
                      </a:lvl2pPr>
                      <a:lvl3pPr marL="685783" algn="l" defTabSz="685783" rtl="0" eaLnBrk="1" latinLnBrk="0" hangingPunct="1">
                        <a:defRPr sz="1350" kern="1200">
                          <a:solidFill>
                            <a:schemeClr val="tx1"/>
                          </a:solidFill>
                          <a:latin typeface="Arial"/>
                        </a:defRPr>
                      </a:lvl3pPr>
                      <a:lvl4pPr marL="1028675" algn="l" defTabSz="685783" rtl="0" eaLnBrk="1" latinLnBrk="0" hangingPunct="1">
                        <a:defRPr sz="1350" kern="1200">
                          <a:solidFill>
                            <a:schemeClr val="tx1"/>
                          </a:solidFill>
                          <a:latin typeface="Arial"/>
                        </a:defRPr>
                      </a:lvl4pPr>
                      <a:lvl5pPr marL="1371566" algn="l" defTabSz="685783" rtl="0" eaLnBrk="1" latinLnBrk="0" hangingPunct="1">
                        <a:defRPr sz="1350" kern="1200">
                          <a:solidFill>
                            <a:schemeClr val="tx1"/>
                          </a:solidFill>
                          <a:latin typeface="Arial"/>
                        </a:defRPr>
                      </a:lvl5pPr>
                      <a:lvl6pPr marL="1714457" algn="l" defTabSz="685783" rtl="0" eaLnBrk="1" latinLnBrk="0" hangingPunct="1">
                        <a:defRPr sz="1350" kern="1200">
                          <a:solidFill>
                            <a:schemeClr val="tx1"/>
                          </a:solidFill>
                          <a:latin typeface="Arial"/>
                        </a:defRPr>
                      </a:lvl6pPr>
                      <a:lvl7pPr marL="2057348" algn="l" defTabSz="685783" rtl="0" eaLnBrk="1" latinLnBrk="0" hangingPunct="1">
                        <a:defRPr sz="1350" kern="1200">
                          <a:solidFill>
                            <a:schemeClr val="tx1"/>
                          </a:solidFill>
                          <a:latin typeface="Arial"/>
                        </a:defRPr>
                      </a:lvl7pPr>
                      <a:lvl8pPr marL="2400240" algn="l" defTabSz="685783" rtl="0" eaLnBrk="1" latinLnBrk="0" hangingPunct="1">
                        <a:defRPr sz="1350" kern="1200">
                          <a:solidFill>
                            <a:schemeClr val="tx1"/>
                          </a:solidFill>
                          <a:latin typeface="Arial"/>
                        </a:defRPr>
                      </a:lvl8pPr>
                      <a:lvl9pPr marL="2743132" algn="l" defTabSz="685783" rtl="0" eaLnBrk="1" latinLnBrk="0" hangingPunct="1">
                        <a:defRPr sz="1350" kern="1200">
                          <a:solidFill>
                            <a:schemeClr val="tx1"/>
                          </a:solidFill>
                          <a:latin typeface="Arial"/>
                        </a:defRPr>
                      </a:lvl9pPr>
                    </a:lstStyle>
                    <a:p>
                      <a:pPr algn="ctr"/>
                      <a:r>
                        <a:rPr lang="en-US" sz="1100" b="0" dirty="0">
                          <a:solidFill>
                            <a:schemeClr val="bg1"/>
                          </a:solidFill>
                          <a:latin typeface="+mn-lt"/>
                        </a:rPr>
                        <a:t>Diageo</a:t>
                      </a:r>
                    </a:p>
                  </a:txBody>
                  <a:tcPr marL="36000" marR="72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3"/>
                    </a:solidFill>
                  </a:tcPr>
                </a:tc>
                <a:tc>
                  <a:txBody>
                    <a:bodyPr/>
                    <a:lstStyle>
                      <a:lvl1pPr marL="0" algn="l" defTabSz="685783" rtl="0" eaLnBrk="1" latinLnBrk="0" hangingPunct="1">
                        <a:defRPr sz="1350" kern="1200">
                          <a:solidFill>
                            <a:schemeClr val="tx1"/>
                          </a:solidFill>
                          <a:latin typeface="Arial"/>
                        </a:defRPr>
                      </a:lvl1pPr>
                      <a:lvl2pPr marL="342892" algn="l" defTabSz="685783" rtl="0" eaLnBrk="1" latinLnBrk="0" hangingPunct="1">
                        <a:defRPr sz="1350" kern="1200">
                          <a:solidFill>
                            <a:schemeClr val="tx1"/>
                          </a:solidFill>
                          <a:latin typeface="Arial"/>
                        </a:defRPr>
                      </a:lvl2pPr>
                      <a:lvl3pPr marL="685783" algn="l" defTabSz="685783" rtl="0" eaLnBrk="1" latinLnBrk="0" hangingPunct="1">
                        <a:defRPr sz="1350" kern="1200">
                          <a:solidFill>
                            <a:schemeClr val="tx1"/>
                          </a:solidFill>
                          <a:latin typeface="Arial"/>
                        </a:defRPr>
                      </a:lvl3pPr>
                      <a:lvl4pPr marL="1028675" algn="l" defTabSz="685783" rtl="0" eaLnBrk="1" latinLnBrk="0" hangingPunct="1">
                        <a:defRPr sz="1350" kern="1200">
                          <a:solidFill>
                            <a:schemeClr val="tx1"/>
                          </a:solidFill>
                          <a:latin typeface="Arial"/>
                        </a:defRPr>
                      </a:lvl4pPr>
                      <a:lvl5pPr marL="1371566" algn="l" defTabSz="685783" rtl="0" eaLnBrk="1" latinLnBrk="0" hangingPunct="1">
                        <a:defRPr sz="1350" kern="1200">
                          <a:solidFill>
                            <a:schemeClr val="tx1"/>
                          </a:solidFill>
                          <a:latin typeface="Arial"/>
                        </a:defRPr>
                      </a:lvl5pPr>
                      <a:lvl6pPr marL="1714457" algn="l" defTabSz="685783" rtl="0" eaLnBrk="1" latinLnBrk="0" hangingPunct="1">
                        <a:defRPr sz="1350" kern="1200">
                          <a:solidFill>
                            <a:schemeClr val="tx1"/>
                          </a:solidFill>
                          <a:latin typeface="Arial"/>
                        </a:defRPr>
                      </a:lvl6pPr>
                      <a:lvl7pPr marL="2057348" algn="l" defTabSz="685783" rtl="0" eaLnBrk="1" latinLnBrk="0" hangingPunct="1">
                        <a:defRPr sz="1350" kern="1200">
                          <a:solidFill>
                            <a:schemeClr val="tx1"/>
                          </a:solidFill>
                          <a:latin typeface="Arial"/>
                        </a:defRPr>
                      </a:lvl7pPr>
                      <a:lvl8pPr marL="2400240" algn="l" defTabSz="685783" rtl="0" eaLnBrk="1" latinLnBrk="0" hangingPunct="1">
                        <a:defRPr sz="1350" kern="1200">
                          <a:solidFill>
                            <a:schemeClr val="tx1"/>
                          </a:solidFill>
                          <a:latin typeface="Arial"/>
                        </a:defRPr>
                      </a:lvl8pPr>
                      <a:lvl9pPr marL="2743132" algn="l" defTabSz="685783" rtl="0" eaLnBrk="1" latinLnBrk="0" hangingPunct="1">
                        <a:defRPr sz="1350" kern="1200">
                          <a:solidFill>
                            <a:schemeClr val="tx1"/>
                          </a:solidFill>
                          <a:latin typeface="Arial"/>
                        </a:defRPr>
                      </a:lvl9pPr>
                    </a:lstStyle>
                    <a:p>
                      <a:pPr algn="ctr"/>
                      <a:endParaRPr lang="en-US" sz="1100" b="0" dirty="0">
                        <a:solidFill>
                          <a:schemeClr val="bg1"/>
                        </a:solidFill>
                        <a:latin typeface="+mn-lt"/>
                      </a:endParaRPr>
                    </a:p>
                  </a:txBody>
                  <a:tcPr marL="36000" marR="72000" marT="0" marB="0">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lvl1pPr marL="0" algn="l" defTabSz="685783" rtl="0" eaLnBrk="1" latinLnBrk="0" hangingPunct="1">
                        <a:defRPr sz="1350" kern="1200">
                          <a:solidFill>
                            <a:schemeClr val="tx1"/>
                          </a:solidFill>
                          <a:latin typeface="Arial"/>
                        </a:defRPr>
                      </a:lvl1pPr>
                      <a:lvl2pPr marL="342892" algn="l" defTabSz="685783" rtl="0" eaLnBrk="1" latinLnBrk="0" hangingPunct="1">
                        <a:defRPr sz="1350" kern="1200">
                          <a:solidFill>
                            <a:schemeClr val="tx1"/>
                          </a:solidFill>
                          <a:latin typeface="Arial"/>
                        </a:defRPr>
                      </a:lvl2pPr>
                      <a:lvl3pPr marL="685783" algn="l" defTabSz="685783" rtl="0" eaLnBrk="1" latinLnBrk="0" hangingPunct="1">
                        <a:defRPr sz="1350" kern="1200">
                          <a:solidFill>
                            <a:schemeClr val="tx1"/>
                          </a:solidFill>
                          <a:latin typeface="Arial"/>
                        </a:defRPr>
                      </a:lvl3pPr>
                      <a:lvl4pPr marL="1028675" algn="l" defTabSz="685783" rtl="0" eaLnBrk="1" latinLnBrk="0" hangingPunct="1">
                        <a:defRPr sz="1350" kern="1200">
                          <a:solidFill>
                            <a:schemeClr val="tx1"/>
                          </a:solidFill>
                          <a:latin typeface="Arial"/>
                        </a:defRPr>
                      </a:lvl4pPr>
                      <a:lvl5pPr marL="1371566" algn="l" defTabSz="685783" rtl="0" eaLnBrk="1" latinLnBrk="0" hangingPunct="1">
                        <a:defRPr sz="1350" kern="1200">
                          <a:solidFill>
                            <a:schemeClr val="tx1"/>
                          </a:solidFill>
                          <a:latin typeface="Arial"/>
                        </a:defRPr>
                      </a:lvl5pPr>
                      <a:lvl6pPr marL="1714457" algn="l" defTabSz="685783" rtl="0" eaLnBrk="1" latinLnBrk="0" hangingPunct="1">
                        <a:defRPr sz="1350" kern="1200">
                          <a:solidFill>
                            <a:schemeClr val="tx1"/>
                          </a:solidFill>
                          <a:latin typeface="Arial"/>
                        </a:defRPr>
                      </a:lvl6pPr>
                      <a:lvl7pPr marL="2057348" algn="l" defTabSz="685783" rtl="0" eaLnBrk="1" latinLnBrk="0" hangingPunct="1">
                        <a:defRPr sz="1350" kern="1200">
                          <a:solidFill>
                            <a:schemeClr val="tx1"/>
                          </a:solidFill>
                          <a:latin typeface="Arial"/>
                        </a:defRPr>
                      </a:lvl7pPr>
                      <a:lvl8pPr marL="2400240" algn="l" defTabSz="685783" rtl="0" eaLnBrk="1" latinLnBrk="0" hangingPunct="1">
                        <a:defRPr sz="1350" kern="1200">
                          <a:solidFill>
                            <a:schemeClr val="tx1"/>
                          </a:solidFill>
                          <a:latin typeface="Arial"/>
                        </a:defRPr>
                      </a:lvl8pPr>
                      <a:lvl9pPr marL="2743132" algn="l" defTabSz="685783" rtl="0" eaLnBrk="1" latinLnBrk="0" hangingPunct="1">
                        <a:defRPr sz="1350" kern="1200">
                          <a:solidFill>
                            <a:schemeClr val="tx1"/>
                          </a:solidFill>
                          <a:latin typeface="Arial"/>
                        </a:defRPr>
                      </a:lvl9pPr>
                    </a:lstStyle>
                    <a:p>
                      <a:pPr algn="ctr"/>
                      <a:endParaRPr lang="en-US" sz="1100" b="0" dirty="0">
                        <a:solidFill>
                          <a:schemeClr val="bg1"/>
                        </a:solidFill>
                        <a:latin typeface="+mn-lt"/>
                      </a:endParaRPr>
                    </a:p>
                  </a:txBody>
                  <a:tcPr marL="36000" marR="72000" marT="0" marB="0">
                    <a:lnL>
                      <a:noFill/>
                    </a:lnL>
                    <a:lnR>
                      <a:noFill/>
                    </a:lnR>
                    <a:lnT>
                      <a:noFill/>
                    </a:lnT>
                    <a:lnB>
                      <a:noFill/>
                    </a:lnB>
                    <a:lnTlToBr w="12700" cmpd="sng">
                      <a:noFill/>
                      <a:prstDash val="solid"/>
                    </a:lnTlToBr>
                    <a:lnBlToTr w="12700" cmpd="sng">
                      <a:noFill/>
                      <a:prstDash val="solid"/>
                    </a:lnBlToTr>
                    <a:noFill/>
                  </a:tcPr>
                </a:tc>
                <a:tc>
                  <a:txBody>
                    <a:bodyPr/>
                    <a:lstStyle>
                      <a:lvl1pPr marL="0" algn="l" defTabSz="685783" rtl="0" eaLnBrk="1" latinLnBrk="0" hangingPunct="1">
                        <a:defRPr sz="1350" kern="1200">
                          <a:solidFill>
                            <a:schemeClr val="tx1"/>
                          </a:solidFill>
                          <a:latin typeface="Arial"/>
                        </a:defRPr>
                      </a:lvl1pPr>
                      <a:lvl2pPr marL="342892" algn="l" defTabSz="685783" rtl="0" eaLnBrk="1" latinLnBrk="0" hangingPunct="1">
                        <a:defRPr sz="1350" kern="1200">
                          <a:solidFill>
                            <a:schemeClr val="tx1"/>
                          </a:solidFill>
                          <a:latin typeface="Arial"/>
                        </a:defRPr>
                      </a:lvl2pPr>
                      <a:lvl3pPr marL="685783" algn="l" defTabSz="685783" rtl="0" eaLnBrk="1" latinLnBrk="0" hangingPunct="1">
                        <a:defRPr sz="1350" kern="1200">
                          <a:solidFill>
                            <a:schemeClr val="tx1"/>
                          </a:solidFill>
                          <a:latin typeface="Arial"/>
                        </a:defRPr>
                      </a:lvl3pPr>
                      <a:lvl4pPr marL="1028675" algn="l" defTabSz="685783" rtl="0" eaLnBrk="1" latinLnBrk="0" hangingPunct="1">
                        <a:defRPr sz="1350" kern="1200">
                          <a:solidFill>
                            <a:schemeClr val="tx1"/>
                          </a:solidFill>
                          <a:latin typeface="Arial"/>
                        </a:defRPr>
                      </a:lvl4pPr>
                      <a:lvl5pPr marL="1371566" algn="l" defTabSz="685783" rtl="0" eaLnBrk="1" latinLnBrk="0" hangingPunct="1">
                        <a:defRPr sz="1350" kern="1200">
                          <a:solidFill>
                            <a:schemeClr val="tx1"/>
                          </a:solidFill>
                          <a:latin typeface="Arial"/>
                        </a:defRPr>
                      </a:lvl5pPr>
                      <a:lvl6pPr marL="1714457" algn="l" defTabSz="685783" rtl="0" eaLnBrk="1" latinLnBrk="0" hangingPunct="1">
                        <a:defRPr sz="1350" kern="1200">
                          <a:solidFill>
                            <a:schemeClr val="tx1"/>
                          </a:solidFill>
                          <a:latin typeface="Arial"/>
                        </a:defRPr>
                      </a:lvl6pPr>
                      <a:lvl7pPr marL="2057348" algn="l" defTabSz="685783" rtl="0" eaLnBrk="1" latinLnBrk="0" hangingPunct="1">
                        <a:defRPr sz="1350" kern="1200">
                          <a:solidFill>
                            <a:schemeClr val="tx1"/>
                          </a:solidFill>
                          <a:latin typeface="Arial"/>
                        </a:defRPr>
                      </a:lvl7pPr>
                      <a:lvl8pPr marL="2400240" algn="l" defTabSz="685783" rtl="0" eaLnBrk="1" latinLnBrk="0" hangingPunct="1">
                        <a:defRPr sz="1350" kern="1200">
                          <a:solidFill>
                            <a:schemeClr val="tx1"/>
                          </a:solidFill>
                          <a:latin typeface="Arial"/>
                        </a:defRPr>
                      </a:lvl8pPr>
                      <a:lvl9pPr marL="2743132" algn="l" defTabSz="685783" rtl="0" eaLnBrk="1" latinLnBrk="0" hangingPunct="1">
                        <a:defRPr sz="1350" kern="1200">
                          <a:solidFill>
                            <a:schemeClr val="tx1"/>
                          </a:solidFill>
                          <a:latin typeface="Arial"/>
                        </a:defRPr>
                      </a:lvl9pPr>
                    </a:lstStyle>
                    <a:p>
                      <a:pPr algn="ctr"/>
                      <a:endParaRPr lang="en-US" sz="1100" b="0" dirty="0">
                        <a:solidFill>
                          <a:schemeClr val="bg1"/>
                        </a:solidFill>
                        <a:latin typeface="+mn-lt"/>
                      </a:endParaRPr>
                    </a:p>
                  </a:txBody>
                  <a:tcPr marL="36000" marR="72000" marT="0" marB="0">
                    <a:lnL>
                      <a:noFill/>
                    </a:lnL>
                    <a:lnR>
                      <a:noFill/>
                    </a:lnR>
                    <a:lnT>
                      <a:noFill/>
                    </a:lnT>
                    <a:lnB>
                      <a:noFill/>
                    </a:lnB>
                    <a:lnTlToBr w="12700" cmpd="sng">
                      <a:noFill/>
                      <a:prstDash val="solid"/>
                    </a:lnTlToBr>
                    <a:lnBlToTr w="12700" cmpd="sng">
                      <a:noFill/>
                      <a:prstDash val="solid"/>
                    </a:lnBlToTr>
                    <a:noFill/>
                  </a:tcPr>
                </a:tc>
                <a:tc>
                  <a:txBody>
                    <a:bodyPr/>
                    <a:lstStyle>
                      <a:lvl1pPr marL="0" algn="l" defTabSz="685783" rtl="0" eaLnBrk="1" latinLnBrk="0" hangingPunct="1">
                        <a:defRPr sz="1350" kern="1200">
                          <a:solidFill>
                            <a:schemeClr val="tx1"/>
                          </a:solidFill>
                          <a:latin typeface="Arial"/>
                        </a:defRPr>
                      </a:lvl1pPr>
                      <a:lvl2pPr marL="342892" algn="l" defTabSz="685783" rtl="0" eaLnBrk="1" latinLnBrk="0" hangingPunct="1">
                        <a:defRPr sz="1350" kern="1200">
                          <a:solidFill>
                            <a:schemeClr val="tx1"/>
                          </a:solidFill>
                          <a:latin typeface="Arial"/>
                        </a:defRPr>
                      </a:lvl2pPr>
                      <a:lvl3pPr marL="685783" algn="l" defTabSz="685783" rtl="0" eaLnBrk="1" latinLnBrk="0" hangingPunct="1">
                        <a:defRPr sz="1350" kern="1200">
                          <a:solidFill>
                            <a:schemeClr val="tx1"/>
                          </a:solidFill>
                          <a:latin typeface="Arial"/>
                        </a:defRPr>
                      </a:lvl3pPr>
                      <a:lvl4pPr marL="1028675" algn="l" defTabSz="685783" rtl="0" eaLnBrk="1" latinLnBrk="0" hangingPunct="1">
                        <a:defRPr sz="1350" kern="1200">
                          <a:solidFill>
                            <a:schemeClr val="tx1"/>
                          </a:solidFill>
                          <a:latin typeface="Arial"/>
                        </a:defRPr>
                      </a:lvl4pPr>
                      <a:lvl5pPr marL="1371566" algn="l" defTabSz="685783" rtl="0" eaLnBrk="1" latinLnBrk="0" hangingPunct="1">
                        <a:defRPr sz="1350" kern="1200">
                          <a:solidFill>
                            <a:schemeClr val="tx1"/>
                          </a:solidFill>
                          <a:latin typeface="Arial"/>
                        </a:defRPr>
                      </a:lvl5pPr>
                      <a:lvl6pPr marL="1714457" algn="l" defTabSz="685783" rtl="0" eaLnBrk="1" latinLnBrk="0" hangingPunct="1">
                        <a:defRPr sz="1350" kern="1200">
                          <a:solidFill>
                            <a:schemeClr val="tx1"/>
                          </a:solidFill>
                          <a:latin typeface="Arial"/>
                        </a:defRPr>
                      </a:lvl6pPr>
                      <a:lvl7pPr marL="2057348" algn="l" defTabSz="685783" rtl="0" eaLnBrk="1" latinLnBrk="0" hangingPunct="1">
                        <a:defRPr sz="1350" kern="1200">
                          <a:solidFill>
                            <a:schemeClr val="tx1"/>
                          </a:solidFill>
                          <a:latin typeface="Arial"/>
                        </a:defRPr>
                      </a:lvl7pPr>
                      <a:lvl8pPr marL="2400240" algn="l" defTabSz="685783" rtl="0" eaLnBrk="1" latinLnBrk="0" hangingPunct="1">
                        <a:defRPr sz="1350" kern="1200">
                          <a:solidFill>
                            <a:schemeClr val="tx1"/>
                          </a:solidFill>
                          <a:latin typeface="Arial"/>
                        </a:defRPr>
                      </a:lvl8pPr>
                      <a:lvl9pPr marL="2743132" algn="l" defTabSz="685783" rtl="0" eaLnBrk="1" latinLnBrk="0" hangingPunct="1">
                        <a:defRPr sz="1350" kern="1200">
                          <a:solidFill>
                            <a:schemeClr val="tx1"/>
                          </a:solidFill>
                          <a:latin typeface="Arial"/>
                        </a:defRPr>
                      </a:lvl9pPr>
                    </a:lstStyle>
                    <a:p>
                      <a:pPr algn="ctr"/>
                      <a:endParaRPr lang="en-US" sz="1100" b="0" dirty="0">
                        <a:solidFill>
                          <a:schemeClr val="bg1"/>
                        </a:solidFill>
                        <a:latin typeface="+mn-lt"/>
                      </a:endParaRPr>
                    </a:p>
                  </a:txBody>
                  <a:tcPr marL="36000" marR="72000" marT="0" marB="0">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63772">
                <a:tc>
                  <a:txBody>
                    <a:bodyPr/>
                    <a:lstStyle>
                      <a:lvl1pPr marL="0" algn="l" defTabSz="685783" rtl="0" eaLnBrk="1" latinLnBrk="0" hangingPunct="1">
                        <a:defRPr sz="1350" kern="1200">
                          <a:solidFill>
                            <a:schemeClr val="tx1"/>
                          </a:solidFill>
                          <a:latin typeface="Arial"/>
                        </a:defRPr>
                      </a:lvl1pPr>
                      <a:lvl2pPr marL="342892" algn="l" defTabSz="685783" rtl="0" eaLnBrk="1" latinLnBrk="0" hangingPunct="1">
                        <a:defRPr sz="1350" kern="1200">
                          <a:solidFill>
                            <a:schemeClr val="tx1"/>
                          </a:solidFill>
                          <a:latin typeface="Arial"/>
                        </a:defRPr>
                      </a:lvl2pPr>
                      <a:lvl3pPr marL="685783" algn="l" defTabSz="685783" rtl="0" eaLnBrk="1" latinLnBrk="0" hangingPunct="1">
                        <a:defRPr sz="1350" kern="1200">
                          <a:solidFill>
                            <a:schemeClr val="tx1"/>
                          </a:solidFill>
                          <a:latin typeface="Arial"/>
                        </a:defRPr>
                      </a:lvl3pPr>
                      <a:lvl4pPr marL="1028675" algn="l" defTabSz="685783" rtl="0" eaLnBrk="1" latinLnBrk="0" hangingPunct="1">
                        <a:defRPr sz="1350" kern="1200">
                          <a:solidFill>
                            <a:schemeClr val="tx1"/>
                          </a:solidFill>
                          <a:latin typeface="Arial"/>
                        </a:defRPr>
                      </a:lvl4pPr>
                      <a:lvl5pPr marL="1371566" algn="l" defTabSz="685783" rtl="0" eaLnBrk="1" latinLnBrk="0" hangingPunct="1">
                        <a:defRPr sz="1350" kern="1200">
                          <a:solidFill>
                            <a:schemeClr val="tx1"/>
                          </a:solidFill>
                          <a:latin typeface="Arial"/>
                        </a:defRPr>
                      </a:lvl5pPr>
                      <a:lvl6pPr marL="1714457" algn="l" defTabSz="685783" rtl="0" eaLnBrk="1" latinLnBrk="0" hangingPunct="1">
                        <a:defRPr sz="1350" kern="1200">
                          <a:solidFill>
                            <a:schemeClr val="tx1"/>
                          </a:solidFill>
                          <a:latin typeface="Arial"/>
                        </a:defRPr>
                      </a:lvl6pPr>
                      <a:lvl7pPr marL="2057348" algn="l" defTabSz="685783" rtl="0" eaLnBrk="1" latinLnBrk="0" hangingPunct="1">
                        <a:defRPr sz="1350" kern="1200">
                          <a:solidFill>
                            <a:schemeClr val="tx1"/>
                          </a:solidFill>
                          <a:latin typeface="Arial"/>
                        </a:defRPr>
                      </a:lvl7pPr>
                      <a:lvl8pPr marL="2400240" algn="l" defTabSz="685783" rtl="0" eaLnBrk="1" latinLnBrk="0" hangingPunct="1">
                        <a:defRPr sz="1350" kern="1200">
                          <a:solidFill>
                            <a:schemeClr val="tx1"/>
                          </a:solidFill>
                          <a:latin typeface="Arial"/>
                        </a:defRPr>
                      </a:lvl8pPr>
                      <a:lvl9pPr marL="2743132" algn="l" defTabSz="685783" rtl="0" eaLnBrk="1" latinLnBrk="0" hangingPunct="1">
                        <a:defRPr sz="1350" kern="1200">
                          <a:solidFill>
                            <a:schemeClr val="tx1"/>
                          </a:solidFill>
                          <a:latin typeface="Arial"/>
                        </a:defRPr>
                      </a:lvl9pPr>
                    </a:lstStyle>
                    <a:p>
                      <a:pPr algn="ctr"/>
                      <a:r>
                        <a:rPr lang="en-US" sz="1100" b="0" dirty="0">
                          <a:solidFill>
                            <a:schemeClr val="bg1"/>
                          </a:solidFill>
                          <a:latin typeface="+mn-lt"/>
                        </a:rPr>
                        <a:t>InBev</a:t>
                      </a:r>
                    </a:p>
                  </a:txBody>
                  <a:tcPr marL="36000" marR="72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3"/>
                    </a:solidFill>
                  </a:tcPr>
                </a:tc>
                <a:tc>
                  <a:txBody>
                    <a:bodyPr/>
                    <a:lstStyle>
                      <a:lvl1pPr marL="0" algn="l" defTabSz="685783" rtl="0" eaLnBrk="1" latinLnBrk="0" hangingPunct="1">
                        <a:defRPr sz="1350" kern="1200">
                          <a:solidFill>
                            <a:schemeClr val="tx1"/>
                          </a:solidFill>
                          <a:latin typeface="Arial"/>
                        </a:defRPr>
                      </a:lvl1pPr>
                      <a:lvl2pPr marL="342892" algn="l" defTabSz="685783" rtl="0" eaLnBrk="1" latinLnBrk="0" hangingPunct="1">
                        <a:defRPr sz="1350" kern="1200">
                          <a:solidFill>
                            <a:schemeClr val="tx1"/>
                          </a:solidFill>
                          <a:latin typeface="Arial"/>
                        </a:defRPr>
                      </a:lvl2pPr>
                      <a:lvl3pPr marL="685783" algn="l" defTabSz="685783" rtl="0" eaLnBrk="1" latinLnBrk="0" hangingPunct="1">
                        <a:defRPr sz="1350" kern="1200">
                          <a:solidFill>
                            <a:schemeClr val="tx1"/>
                          </a:solidFill>
                          <a:latin typeface="Arial"/>
                        </a:defRPr>
                      </a:lvl3pPr>
                      <a:lvl4pPr marL="1028675" algn="l" defTabSz="685783" rtl="0" eaLnBrk="1" latinLnBrk="0" hangingPunct="1">
                        <a:defRPr sz="1350" kern="1200">
                          <a:solidFill>
                            <a:schemeClr val="tx1"/>
                          </a:solidFill>
                          <a:latin typeface="Arial"/>
                        </a:defRPr>
                      </a:lvl4pPr>
                      <a:lvl5pPr marL="1371566" algn="l" defTabSz="685783" rtl="0" eaLnBrk="1" latinLnBrk="0" hangingPunct="1">
                        <a:defRPr sz="1350" kern="1200">
                          <a:solidFill>
                            <a:schemeClr val="tx1"/>
                          </a:solidFill>
                          <a:latin typeface="Arial"/>
                        </a:defRPr>
                      </a:lvl5pPr>
                      <a:lvl6pPr marL="1714457" algn="l" defTabSz="685783" rtl="0" eaLnBrk="1" latinLnBrk="0" hangingPunct="1">
                        <a:defRPr sz="1350" kern="1200">
                          <a:solidFill>
                            <a:schemeClr val="tx1"/>
                          </a:solidFill>
                          <a:latin typeface="Arial"/>
                        </a:defRPr>
                      </a:lvl6pPr>
                      <a:lvl7pPr marL="2057348" algn="l" defTabSz="685783" rtl="0" eaLnBrk="1" latinLnBrk="0" hangingPunct="1">
                        <a:defRPr sz="1350" kern="1200">
                          <a:solidFill>
                            <a:schemeClr val="tx1"/>
                          </a:solidFill>
                          <a:latin typeface="Arial"/>
                        </a:defRPr>
                      </a:lvl7pPr>
                      <a:lvl8pPr marL="2400240" algn="l" defTabSz="685783" rtl="0" eaLnBrk="1" latinLnBrk="0" hangingPunct="1">
                        <a:defRPr sz="1350" kern="1200">
                          <a:solidFill>
                            <a:schemeClr val="tx1"/>
                          </a:solidFill>
                          <a:latin typeface="Arial"/>
                        </a:defRPr>
                      </a:lvl8pPr>
                      <a:lvl9pPr marL="2743132" algn="l" defTabSz="685783" rtl="0" eaLnBrk="1" latinLnBrk="0" hangingPunct="1">
                        <a:defRPr sz="1350" kern="1200">
                          <a:solidFill>
                            <a:schemeClr val="tx1"/>
                          </a:solidFill>
                          <a:latin typeface="Arial"/>
                        </a:defRPr>
                      </a:lvl9pPr>
                    </a:lstStyle>
                    <a:p>
                      <a:pPr algn="ctr"/>
                      <a:endParaRPr lang="en-US" sz="1100" b="0" dirty="0">
                        <a:solidFill>
                          <a:schemeClr val="bg1"/>
                        </a:solidFill>
                        <a:latin typeface="+mn-lt"/>
                      </a:endParaRPr>
                    </a:p>
                  </a:txBody>
                  <a:tcPr marL="36000" marR="72000" marT="0" marB="0">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lvl1pPr marL="0" algn="l" defTabSz="685783" rtl="0" eaLnBrk="1" latinLnBrk="0" hangingPunct="1">
                        <a:defRPr sz="1350" kern="1200">
                          <a:solidFill>
                            <a:schemeClr val="tx1"/>
                          </a:solidFill>
                          <a:latin typeface="Arial"/>
                        </a:defRPr>
                      </a:lvl1pPr>
                      <a:lvl2pPr marL="342892" algn="l" defTabSz="685783" rtl="0" eaLnBrk="1" latinLnBrk="0" hangingPunct="1">
                        <a:defRPr sz="1350" kern="1200">
                          <a:solidFill>
                            <a:schemeClr val="tx1"/>
                          </a:solidFill>
                          <a:latin typeface="Arial"/>
                        </a:defRPr>
                      </a:lvl2pPr>
                      <a:lvl3pPr marL="685783" algn="l" defTabSz="685783" rtl="0" eaLnBrk="1" latinLnBrk="0" hangingPunct="1">
                        <a:defRPr sz="1350" kern="1200">
                          <a:solidFill>
                            <a:schemeClr val="tx1"/>
                          </a:solidFill>
                          <a:latin typeface="Arial"/>
                        </a:defRPr>
                      </a:lvl3pPr>
                      <a:lvl4pPr marL="1028675" algn="l" defTabSz="685783" rtl="0" eaLnBrk="1" latinLnBrk="0" hangingPunct="1">
                        <a:defRPr sz="1350" kern="1200">
                          <a:solidFill>
                            <a:schemeClr val="tx1"/>
                          </a:solidFill>
                          <a:latin typeface="Arial"/>
                        </a:defRPr>
                      </a:lvl4pPr>
                      <a:lvl5pPr marL="1371566" algn="l" defTabSz="685783" rtl="0" eaLnBrk="1" latinLnBrk="0" hangingPunct="1">
                        <a:defRPr sz="1350" kern="1200">
                          <a:solidFill>
                            <a:schemeClr val="tx1"/>
                          </a:solidFill>
                          <a:latin typeface="Arial"/>
                        </a:defRPr>
                      </a:lvl5pPr>
                      <a:lvl6pPr marL="1714457" algn="l" defTabSz="685783" rtl="0" eaLnBrk="1" latinLnBrk="0" hangingPunct="1">
                        <a:defRPr sz="1350" kern="1200">
                          <a:solidFill>
                            <a:schemeClr val="tx1"/>
                          </a:solidFill>
                          <a:latin typeface="Arial"/>
                        </a:defRPr>
                      </a:lvl6pPr>
                      <a:lvl7pPr marL="2057348" algn="l" defTabSz="685783" rtl="0" eaLnBrk="1" latinLnBrk="0" hangingPunct="1">
                        <a:defRPr sz="1350" kern="1200">
                          <a:solidFill>
                            <a:schemeClr val="tx1"/>
                          </a:solidFill>
                          <a:latin typeface="Arial"/>
                        </a:defRPr>
                      </a:lvl7pPr>
                      <a:lvl8pPr marL="2400240" algn="l" defTabSz="685783" rtl="0" eaLnBrk="1" latinLnBrk="0" hangingPunct="1">
                        <a:defRPr sz="1350" kern="1200">
                          <a:solidFill>
                            <a:schemeClr val="tx1"/>
                          </a:solidFill>
                          <a:latin typeface="Arial"/>
                        </a:defRPr>
                      </a:lvl8pPr>
                      <a:lvl9pPr marL="2743132" algn="l" defTabSz="685783" rtl="0" eaLnBrk="1" latinLnBrk="0" hangingPunct="1">
                        <a:defRPr sz="1350" kern="1200">
                          <a:solidFill>
                            <a:schemeClr val="tx1"/>
                          </a:solidFill>
                          <a:latin typeface="Arial"/>
                        </a:defRPr>
                      </a:lvl9pPr>
                    </a:lstStyle>
                    <a:p>
                      <a:pPr algn="ctr"/>
                      <a:endParaRPr lang="en-US" sz="1100" b="0" dirty="0">
                        <a:solidFill>
                          <a:schemeClr val="bg1"/>
                        </a:solidFill>
                        <a:latin typeface="+mn-lt"/>
                      </a:endParaRPr>
                    </a:p>
                  </a:txBody>
                  <a:tcPr marL="36000" marR="72000" marT="0" marB="0">
                    <a:lnL>
                      <a:noFill/>
                    </a:lnL>
                    <a:lnR>
                      <a:noFill/>
                    </a:lnR>
                    <a:lnT>
                      <a:noFill/>
                    </a:lnT>
                    <a:lnB>
                      <a:noFill/>
                    </a:lnB>
                    <a:lnTlToBr w="12700" cmpd="sng">
                      <a:noFill/>
                      <a:prstDash val="solid"/>
                    </a:lnTlToBr>
                    <a:lnBlToTr w="12700" cmpd="sng">
                      <a:noFill/>
                      <a:prstDash val="solid"/>
                    </a:lnBlToTr>
                    <a:noFill/>
                  </a:tcPr>
                </a:tc>
                <a:tc>
                  <a:txBody>
                    <a:bodyPr/>
                    <a:lstStyle>
                      <a:lvl1pPr marL="0" algn="l" defTabSz="685783" rtl="0" eaLnBrk="1" latinLnBrk="0" hangingPunct="1">
                        <a:defRPr sz="1350" kern="1200">
                          <a:solidFill>
                            <a:schemeClr val="tx1"/>
                          </a:solidFill>
                          <a:latin typeface="Arial"/>
                        </a:defRPr>
                      </a:lvl1pPr>
                      <a:lvl2pPr marL="342892" algn="l" defTabSz="685783" rtl="0" eaLnBrk="1" latinLnBrk="0" hangingPunct="1">
                        <a:defRPr sz="1350" kern="1200">
                          <a:solidFill>
                            <a:schemeClr val="tx1"/>
                          </a:solidFill>
                          <a:latin typeface="Arial"/>
                        </a:defRPr>
                      </a:lvl2pPr>
                      <a:lvl3pPr marL="685783" algn="l" defTabSz="685783" rtl="0" eaLnBrk="1" latinLnBrk="0" hangingPunct="1">
                        <a:defRPr sz="1350" kern="1200">
                          <a:solidFill>
                            <a:schemeClr val="tx1"/>
                          </a:solidFill>
                          <a:latin typeface="Arial"/>
                        </a:defRPr>
                      </a:lvl3pPr>
                      <a:lvl4pPr marL="1028675" algn="l" defTabSz="685783" rtl="0" eaLnBrk="1" latinLnBrk="0" hangingPunct="1">
                        <a:defRPr sz="1350" kern="1200">
                          <a:solidFill>
                            <a:schemeClr val="tx1"/>
                          </a:solidFill>
                          <a:latin typeface="Arial"/>
                        </a:defRPr>
                      </a:lvl4pPr>
                      <a:lvl5pPr marL="1371566" algn="l" defTabSz="685783" rtl="0" eaLnBrk="1" latinLnBrk="0" hangingPunct="1">
                        <a:defRPr sz="1350" kern="1200">
                          <a:solidFill>
                            <a:schemeClr val="tx1"/>
                          </a:solidFill>
                          <a:latin typeface="Arial"/>
                        </a:defRPr>
                      </a:lvl5pPr>
                      <a:lvl6pPr marL="1714457" algn="l" defTabSz="685783" rtl="0" eaLnBrk="1" latinLnBrk="0" hangingPunct="1">
                        <a:defRPr sz="1350" kern="1200">
                          <a:solidFill>
                            <a:schemeClr val="tx1"/>
                          </a:solidFill>
                          <a:latin typeface="Arial"/>
                        </a:defRPr>
                      </a:lvl6pPr>
                      <a:lvl7pPr marL="2057348" algn="l" defTabSz="685783" rtl="0" eaLnBrk="1" latinLnBrk="0" hangingPunct="1">
                        <a:defRPr sz="1350" kern="1200">
                          <a:solidFill>
                            <a:schemeClr val="tx1"/>
                          </a:solidFill>
                          <a:latin typeface="Arial"/>
                        </a:defRPr>
                      </a:lvl7pPr>
                      <a:lvl8pPr marL="2400240" algn="l" defTabSz="685783" rtl="0" eaLnBrk="1" latinLnBrk="0" hangingPunct="1">
                        <a:defRPr sz="1350" kern="1200">
                          <a:solidFill>
                            <a:schemeClr val="tx1"/>
                          </a:solidFill>
                          <a:latin typeface="Arial"/>
                        </a:defRPr>
                      </a:lvl8pPr>
                      <a:lvl9pPr marL="2743132" algn="l" defTabSz="685783" rtl="0" eaLnBrk="1" latinLnBrk="0" hangingPunct="1">
                        <a:defRPr sz="1350" kern="1200">
                          <a:solidFill>
                            <a:schemeClr val="tx1"/>
                          </a:solidFill>
                          <a:latin typeface="Arial"/>
                        </a:defRPr>
                      </a:lvl9pPr>
                    </a:lstStyle>
                    <a:p>
                      <a:pPr algn="ctr"/>
                      <a:endParaRPr lang="en-US" sz="1100" b="0" dirty="0">
                        <a:solidFill>
                          <a:schemeClr val="bg1"/>
                        </a:solidFill>
                        <a:latin typeface="+mn-lt"/>
                      </a:endParaRPr>
                    </a:p>
                  </a:txBody>
                  <a:tcPr marL="36000" marR="72000" marT="0" marB="0">
                    <a:lnL>
                      <a:noFill/>
                    </a:lnL>
                    <a:lnR>
                      <a:noFill/>
                    </a:lnR>
                    <a:lnT>
                      <a:noFill/>
                    </a:lnT>
                    <a:lnB>
                      <a:noFill/>
                    </a:lnB>
                    <a:lnTlToBr w="12700" cmpd="sng">
                      <a:noFill/>
                      <a:prstDash val="solid"/>
                    </a:lnTlToBr>
                    <a:lnBlToTr w="12700" cmpd="sng">
                      <a:noFill/>
                      <a:prstDash val="solid"/>
                    </a:lnBlToTr>
                    <a:noFill/>
                  </a:tcPr>
                </a:tc>
                <a:tc>
                  <a:txBody>
                    <a:bodyPr/>
                    <a:lstStyle>
                      <a:lvl1pPr marL="0" algn="l" defTabSz="685783" rtl="0" eaLnBrk="1" latinLnBrk="0" hangingPunct="1">
                        <a:defRPr sz="1350" kern="1200">
                          <a:solidFill>
                            <a:schemeClr val="tx1"/>
                          </a:solidFill>
                          <a:latin typeface="Arial"/>
                        </a:defRPr>
                      </a:lvl1pPr>
                      <a:lvl2pPr marL="342892" algn="l" defTabSz="685783" rtl="0" eaLnBrk="1" latinLnBrk="0" hangingPunct="1">
                        <a:defRPr sz="1350" kern="1200">
                          <a:solidFill>
                            <a:schemeClr val="tx1"/>
                          </a:solidFill>
                          <a:latin typeface="Arial"/>
                        </a:defRPr>
                      </a:lvl2pPr>
                      <a:lvl3pPr marL="685783" algn="l" defTabSz="685783" rtl="0" eaLnBrk="1" latinLnBrk="0" hangingPunct="1">
                        <a:defRPr sz="1350" kern="1200">
                          <a:solidFill>
                            <a:schemeClr val="tx1"/>
                          </a:solidFill>
                          <a:latin typeface="Arial"/>
                        </a:defRPr>
                      </a:lvl3pPr>
                      <a:lvl4pPr marL="1028675" algn="l" defTabSz="685783" rtl="0" eaLnBrk="1" latinLnBrk="0" hangingPunct="1">
                        <a:defRPr sz="1350" kern="1200">
                          <a:solidFill>
                            <a:schemeClr val="tx1"/>
                          </a:solidFill>
                          <a:latin typeface="Arial"/>
                        </a:defRPr>
                      </a:lvl4pPr>
                      <a:lvl5pPr marL="1371566" algn="l" defTabSz="685783" rtl="0" eaLnBrk="1" latinLnBrk="0" hangingPunct="1">
                        <a:defRPr sz="1350" kern="1200">
                          <a:solidFill>
                            <a:schemeClr val="tx1"/>
                          </a:solidFill>
                          <a:latin typeface="Arial"/>
                        </a:defRPr>
                      </a:lvl5pPr>
                      <a:lvl6pPr marL="1714457" algn="l" defTabSz="685783" rtl="0" eaLnBrk="1" latinLnBrk="0" hangingPunct="1">
                        <a:defRPr sz="1350" kern="1200">
                          <a:solidFill>
                            <a:schemeClr val="tx1"/>
                          </a:solidFill>
                          <a:latin typeface="Arial"/>
                        </a:defRPr>
                      </a:lvl6pPr>
                      <a:lvl7pPr marL="2057348" algn="l" defTabSz="685783" rtl="0" eaLnBrk="1" latinLnBrk="0" hangingPunct="1">
                        <a:defRPr sz="1350" kern="1200">
                          <a:solidFill>
                            <a:schemeClr val="tx1"/>
                          </a:solidFill>
                          <a:latin typeface="Arial"/>
                        </a:defRPr>
                      </a:lvl7pPr>
                      <a:lvl8pPr marL="2400240" algn="l" defTabSz="685783" rtl="0" eaLnBrk="1" latinLnBrk="0" hangingPunct="1">
                        <a:defRPr sz="1350" kern="1200">
                          <a:solidFill>
                            <a:schemeClr val="tx1"/>
                          </a:solidFill>
                          <a:latin typeface="Arial"/>
                        </a:defRPr>
                      </a:lvl8pPr>
                      <a:lvl9pPr marL="2743132" algn="l" defTabSz="685783" rtl="0" eaLnBrk="1" latinLnBrk="0" hangingPunct="1">
                        <a:defRPr sz="1350" kern="1200">
                          <a:solidFill>
                            <a:schemeClr val="tx1"/>
                          </a:solidFill>
                          <a:latin typeface="Arial"/>
                        </a:defRPr>
                      </a:lvl9pPr>
                    </a:lstStyle>
                    <a:p>
                      <a:pPr algn="ctr"/>
                      <a:endParaRPr lang="en-US" sz="1100" b="0" dirty="0">
                        <a:solidFill>
                          <a:schemeClr val="bg1"/>
                        </a:solidFill>
                        <a:latin typeface="+mn-lt"/>
                      </a:endParaRPr>
                    </a:p>
                  </a:txBody>
                  <a:tcPr marL="36000" marR="72000" marT="0" marB="0">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63772">
                <a:tc>
                  <a:txBody>
                    <a:bodyPr/>
                    <a:lstStyle>
                      <a:lvl1pPr marL="0" algn="l" defTabSz="685783" rtl="0" eaLnBrk="1" latinLnBrk="0" hangingPunct="1">
                        <a:defRPr sz="1350" kern="1200">
                          <a:solidFill>
                            <a:schemeClr val="tx1"/>
                          </a:solidFill>
                          <a:latin typeface="Arial"/>
                        </a:defRPr>
                      </a:lvl1pPr>
                      <a:lvl2pPr marL="342892" algn="l" defTabSz="685783" rtl="0" eaLnBrk="1" latinLnBrk="0" hangingPunct="1">
                        <a:defRPr sz="1350" kern="1200">
                          <a:solidFill>
                            <a:schemeClr val="tx1"/>
                          </a:solidFill>
                          <a:latin typeface="Arial"/>
                        </a:defRPr>
                      </a:lvl2pPr>
                      <a:lvl3pPr marL="685783" algn="l" defTabSz="685783" rtl="0" eaLnBrk="1" latinLnBrk="0" hangingPunct="1">
                        <a:defRPr sz="1350" kern="1200">
                          <a:solidFill>
                            <a:schemeClr val="tx1"/>
                          </a:solidFill>
                          <a:latin typeface="Arial"/>
                        </a:defRPr>
                      </a:lvl3pPr>
                      <a:lvl4pPr marL="1028675" algn="l" defTabSz="685783" rtl="0" eaLnBrk="1" latinLnBrk="0" hangingPunct="1">
                        <a:defRPr sz="1350" kern="1200">
                          <a:solidFill>
                            <a:schemeClr val="tx1"/>
                          </a:solidFill>
                          <a:latin typeface="Arial"/>
                        </a:defRPr>
                      </a:lvl4pPr>
                      <a:lvl5pPr marL="1371566" algn="l" defTabSz="685783" rtl="0" eaLnBrk="1" latinLnBrk="0" hangingPunct="1">
                        <a:defRPr sz="1350" kern="1200">
                          <a:solidFill>
                            <a:schemeClr val="tx1"/>
                          </a:solidFill>
                          <a:latin typeface="Arial"/>
                        </a:defRPr>
                      </a:lvl5pPr>
                      <a:lvl6pPr marL="1714457" algn="l" defTabSz="685783" rtl="0" eaLnBrk="1" latinLnBrk="0" hangingPunct="1">
                        <a:defRPr sz="1350" kern="1200">
                          <a:solidFill>
                            <a:schemeClr val="tx1"/>
                          </a:solidFill>
                          <a:latin typeface="Arial"/>
                        </a:defRPr>
                      </a:lvl6pPr>
                      <a:lvl7pPr marL="2057348" algn="l" defTabSz="685783" rtl="0" eaLnBrk="1" latinLnBrk="0" hangingPunct="1">
                        <a:defRPr sz="1350" kern="1200">
                          <a:solidFill>
                            <a:schemeClr val="tx1"/>
                          </a:solidFill>
                          <a:latin typeface="Arial"/>
                        </a:defRPr>
                      </a:lvl7pPr>
                      <a:lvl8pPr marL="2400240" algn="l" defTabSz="685783" rtl="0" eaLnBrk="1" latinLnBrk="0" hangingPunct="1">
                        <a:defRPr sz="1350" kern="1200">
                          <a:solidFill>
                            <a:schemeClr val="tx1"/>
                          </a:solidFill>
                          <a:latin typeface="Arial"/>
                        </a:defRPr>
                      </a:lvl8pPr>
                      <a:lvl9pPr marL="2743132" algn="l" defTabSz="685783" rtl="0" eaLnBrk="1" latinLnBrk="0" hangingPunct="1">
                        <a:defRPr sz="1350" kern="1200">
                          <a:solidFill>
                            <a:schemeClr val="tx1"/>
                          </a:solidFill>
                          <a:latin typeface="Arial"/>
                        </a:defRPr>
                      </a:lvl9pPr>
                    </a:lstStyle>
                    <a:p>
                      <a:pPr algn="ctr"/>
                      <a:r>
                        <a:rPr lang="en-US" sz="1100" b="0" dirty="0">
                          <a:solidFill>
                            <a:schemeClr val="bg1"/>
                          </a:solidFill>
                          <a:latin typeface="+mn-lt"/>
                        </a:rPr>
                        <a:t>PepsiCo</a:t>
                      </a:r>
                    </a:p>
                  </a:txBody>
                  <a:tcPr marL="36000" marR="72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3"/>
                    </a:solidFill>
                  </a:tcPr>
                </a:tc>
                <a:tc>
                  <a:txBody>
                    <a:bodyPr/>
                    <a:lstStyle>
                      <a:lvl1pPr marL="0" algn="l" defTabSz="685783" rtl="0" eaLnBrk="1" latinLnBrk="0" hangingPunct="1">
                        <a:defRPr sz="1350" kern="1200">
                          <a:solidFill>
                            <a:schemeClr val="tx1"/>
                          </a:solidFill>
                          <a:latin typeface="Arial"/>
                        </a:defRPr>
                      </a:lvl1pPr>
                      <a:lvl2pPr marL="342892" algn="l" defTabSz="685783" rtl="0" eaLnBrk="1" latinLnBrk="0" hangingPunct="1">
                        <a:defRPr sz="1350" kern="1200">
                          <a:solidFill>
                            <a:schemeClr val="tx1"/>
                          </a:solidFill>
                          <a:latin typeface="Arial"/>
                        </a:defRPr>
                      </a:lvl2pPr>
                      <a:lvl3pPr marL="685783" algn="l" defTabSz="685783" rtl="0" eaLnBrk="1" latinLnBrk="0" hangingPunct="1">
                        <a:defRPr sz="1350" kern="1200">
                          <a:solidFill>
                            <a:schemeClr val="tx1"/>
                          </a:solidFill>
                          <a:latin typeface="Arial"/>
                        </a:defRPr>
                      </a:lvl3pPr>
                      <a:lvl4pPr marL="1028675" algn="l" defTabSz="685783" rtl="0" eaLnBrk="1" latinLnBrk="0" hangingPunct="1">
                        <a:defRPr sz="1350" kern="1200">
                          <a:solidFill>
                            <a:schemeClr val="tx1"/>
                          </a:solidFill>
                          <a:latin typeface="Arial"/>
                        </a:defRPr>
                      </a:lvl4pPr>
                      <a:lvl5pPr marL="1371566" algn="l" defTabSz="685783" rtl="0" eaLnBrk="1" latinLnBrk="0" hangingPunct="1">
                        <a:defRPr sz="1350" kern="1200">
                          <a:solidFill>
                            <a:schemeClr val="tx1"/>
                          </a:solidFill>
                          <a:latin typeface="Arial"/>
                        </a:defRPr>
                      </a:lvl5pPr>
                      <a:lvl6pPr marL="1714457" algn="l" defTabSz="685783" rtl="0" eaLnBrk="1" latinLnBrk="0" hangingPunct="1">
                        <a:defRPr sz="1350" kern="1200">
                          <a:solidFill>
                            <a:schemeClr val="tx1"/>
                          </a:solidFill>
                          <a:latin typeface="Arial"/>
                        </a:defRPr>
                      </a:lvl6pPr>
                      <a:lvl7pPr marL="2057348" algn="l" defTabSz="685783" rtl="0" eaLnBrk="1" latinLnBrk="0" hangingPunct="1">
                        <a:defRPr sz="1350" kern="1200">
                          <a:solidFill>
                            <a:schemeClr val="tx1"/>
                          </a:solidFill>
                          <a:latin typeface="Arial"/>
                        </a:defRPr>
                      </a:lvl7pPr>
                      <a:lvl8pPr marL="2400240" algn="l" defTabSz="685783" rtl="0" eaLnBrk="1" latinLnBrk="0" hangingPunct="1">
                        <a:defRPr sz="1350" kern="1200">
                          <a:solidFill>
                            <a:schemeClr val="tx1"/>
                          </a:solidFill>
                          <a:latin typeface="Arial"/>
                        </a:defRPr>
                      </a:lvl8pPr>
                      <a:lvl9pPr marL="2743132" algn="l" defTabSz="685783" rtl="0" eaLnBrk="1" latinLnBrk="0" hangingPunct="1">
                        <a:defRPr sz="1350" kern="1200">
                          <a:solidFill>
                            <a:schemeClr val="tx1"/>
                          </a:solidFill>
                          <a:latin typeface="Arial"/>
                        </a:defRPr>
                      </a:lvl9pPr>
                    </a:lstStyle>
                    <a:p>
                      <a:pPr algn="ctr"/>
                      <a:endParaRPr lang="en-US" sz="1100" b="0" dirty="0">
                        <a:solidFill>
                          <a:schemeClr val="bg1"/>
                        </a:solidFill>
                        <a:latin typeface="+mn-lt"/>
                      </a:endParaRPr>
                    </a:p>
                  </a:txBody>
                  <a:tcPr marL="36000" marR="72000" marT="0" marB="0">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lvl1pPr marL="0" algn="l" defTabSz="685783" rtl="0" eaLnBrk="1" latinLnBrk="0" hangingPunct="1">
                        <a:defRPr sz="1350" kern="1200">
                          <a:solidFill>
                            <a:schemeClr val="tx1"/>
                          </a:solidFill>
                          <a:latin typeface="Arial"/>
                        </a:defRPr>
                      </a:lvl1pPr>
                      <a:lvl2pPr marL="342892" algn="l" defTabSz="685783" rtl="0" eaLnBrk="1" latinLnBrk="0" hangingPunct="1">
                        <a:defRPr sz="1350" kern="1200">
                          <a:solidFill>
                            <a:schemeClr val="tx1"/>
                          </a:solidFill>
                          <a:latin typeface="Arial"/>
                        </a:defRPr>
                      </a:lvl2pPr>
                      <a:lvl3pPr marL="685783" algn="l" defTabSz="685783" rtl="0" eaLnBrk="1" latinLnBrk="0" hangingPunct="1">
                        <a:defRPr sz="1350" kern="1200">
                          <a:solidFill>
                            <a:schemeClr val="tx1"/>
                          </a:solidFill>
                          <a:latin typeface="Arial"/>
                        </a:defRPr>
                      </a:lvl3pPr>
                      <a:lvl4pPr marL="1028675" algn="l" defTabSz="685783" rtl="0" eaLnBrk="1" latinLnBrk="0" hangingPunct="1">
                        <a:defRPr sz="1350" kern="1200">
                          <a:solidFill>
                            <a:schemeClr val="tx1"/>
                          </a:solidFill>
                          <a:latin typeface="Arial"/>
                        </a:defRPr>
                      </a:lvl4pPr>
                      <a:lvl5pPr marL="1371566" algn="l" defTabSz="685783" rtl="0" eaLnBrk="1" latinLnBrk="0" hangingPunct="1">
                        <a:defRPr sz="1350" kern="1200">
                          <a:solidFill>
                            <a:schemeClr val="tx1"/>
                          </a:solidFill>
                          <a:latin typeface="Arial"/>
                        </a:defRPr>
                      </a:lvl5pPr>
                      <a:lvl6pPr marL="1714457" algn="l" defTabSz="685783" rtl="0" eaLnBrk="1" latinLnBrk="0" hangingPunct="1">
                        <a:defRPr sz="1350" kern="1200">
                          <a:solidFill>
                            <a:schemeClr val="tx1"/>
                          </a:solidFill>
                          <a:latin typeface="Arial"/>
                        </a:defRPr>
                      </a:lvl6pPr>
                      <a:lvl7pPr marL="2057348" algn="l" defTabSz="685783" rtl="0" eaLnBrk="1" latinLnBrk="0" hangingPunct="1">
                        <a:defRPr sz="1350" kern="1200">
                          <a:solidFill>
                            <a:schemeClr val="tx1"/>
                          </a:solidFill>
                          <a:latin typeface="Arial"/>
                        </a:defRPr>
                      </a:lvl7pPr>
                      <a:lvl8pPr marL="2400240" algn="l" defTabSz="685783" rtl="0" eaLnBrk="1" latinLnBrk="0" hangingPunct="1">
                        <a:defRPr sz="1350" kern="1200">
                          <a:solidFill>
                            <a:schemeClr val="tx1"/>
                          </a:solidFill>
                          <a:latin typeface="Arial"/>
                        </a:defRPr>
                      </a:lvl8pPr>
                      <a:lvl9pPr marL="2743132" algn="l" defTabSz="685783" rtl="0" eaLnBrk="1" latinLnBrk="0" hangingPunct="1">
                        <a:defRPr sz="1350" kern="1200">
                          <a:solidFill>
                            <a:schemeClr val="tx1"/>
                          </a:solidFill>
                          <a:latin typeface="Arial"/>
                        </a:defRPr>
                      </a:lvl9pPr>
                    </a:lstStyle>
                    <a:p>
                      <a:pPr algn="ctr"/>
                      <a:endParaRPr lang="en-US" sz="1100" b="0" dirty="0">
                        <a:solidFill>
                          <a:schemeClr val="bg1"/>
                        </a:solidFill>
                        <a:latin typeface="+mn-lt"/>
                      </a:endParaRPr>
                    </a:p>
                  </a:txBody>
                  <a:tcPr marL="36000" marR="72000" marT="0"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783" rtl="0" eaLnBrk="1" latinLnBrk="0" hangingPunct="1">
                        <a:defRPr sz="1350" kern="1200">
                          <a:solidFill>
                            <a:schemeClr val="tx1"/>
                          </a:solidFill>
                          <a:latin typeface="Arial"/>
                        </a:defRPr>
                      </a:lvl1pPr>
                      <a:lvl2pPr marL="342892" algn="l" defTabSz="685783" rtl="0" eaLnBrk="1" latinLnBrk="0" hangingPunct="1">
                        <a:defRPr sz="1350" kern="1200">
                          <a:solidFill>
                            <a:schemeClr val="tx1"/>
                          </a:solidFill>
                          <a:latin typeface="Arial"/>
                        </a:defRPr>
                      </a:lvl2pPr>
                      <a:lvl3pPr marL="685783" algn="l" defTabSz="685783" rtl="0" eaLnBrk="1" latinLnBrk="0" hangingPunct="1">
                        <a:defRPr sz="1350" kern="1200">
                          <a:solidFill>
                            <a:schemeClr val="tx1"/>
                          </a:solidFill>
                          <a:latin typeface="Arial"/>
                        </a:defRPr>
                      </a:lvl3pPr>
                      <a:lvl4pPr marL="1028675" algn="l" defTabSz="685783" rtl="0" eaLnBrk="1" latinLnBrk="0" hangingPunct="1">
                        <a:defRPr sz="1350" kern="1200">
                          <a:solidFill>
                            <a:schemeClr val="tx1"/>
                          </a:solidFill>
                          <a:latin typeface="Arial"/>
                        </a:defRPr>
                      </a:lvl4pPr>
                      <a:lvl5pPr marL="1371566" algn="l" defTabSz="685783" rtl="0" eaLnBrk="1" latinLnBrk="0" hangingPunct="1">
                        <a:defRPr sz="1350" kern="1200">
                          <a:solidFill>
                            <a:schemeClr val="tx1"/>
                          </a:solidFill>
                          <a:latin typeface="Arial"/>
                        </a:defRPr>
                      </a:lvl5pPr>
                      <a:lvl6pPr marL="1714457" algn="l" defTabSz="685783" rtl="0" eaLnBrk="1" latinLnBrk="0" hangingPunct="1">
                        <a:defRPr sz="1350" kern="1200">
                          <a:solidFill>
                            <a:schemeClr val="tx1"/>
                          </a:solidFill>
                          <a:latin typeface="Arial"/>
                        </a:defRPr>
                      </a:lvl6pPr>
                      <a:lvl7pPr marL="2057348" algn="l" defTabSz="685783" rtl="0" eaLnBrk="1" latinLnBrk="0" hangingPunct="1">
                        <a:defRPr sz="1350" kern="1200">
                          <a:solidFill>
                            <a:schemeClr val="tx1"/>
                          </a:solidFill>
                          <a:latin typeface="Arial"/>
                        </a:defRPr>
                      </a:lvl7pPr>
                      <a:lvl8pPr marL="2400240" algn="l" defTabSz="685783" rtl="0" eaLnBrk="1" latinLnBrk="0" hangingPunct="1">
                        <a:defRPr sz="1350" kern="1200">
                          <a:solidFill>
                            <a:schemeClr val="tx1"/>
                          </a:solidFill>
                          <a:latin typeface="Arial"/>
                        </a:defRPr>
                      </a:lvl8pPr>
                      <a:lvl9pPr marL="2743132" algn="l" defTabSz="685783" rtl="0" eaLnBrk="1" latinLnBrk="0" hangingPunct="1">
                        <a:defRPr sz="1350" kern="1200">
                          <a:solidFill>
                            <a:schemeClr val="tx1"/>
                          </a:solidFill>
                          <a:latin typeface="Arial"/>
                        </a:defRPr>
                      </a:lvl9pPr>
                    </a:lstStyle>
                    <a:p>
                      <a:pPr algn="ctr"/>
                      <a:endParaRPr lang="en-US" sz="1100" b="0" dirty="0">
                        <a:solidFill>
                          <a:schemeClr val="bg1"/>
                        </a:solidFill>
                        <a:latin typeface="+mn-lt"/>
                      </a:endParaRPr>
                    </a:p>
                  </a:txBody>
                  <a:tcPr marL="36000" marR="72000" marT="0" marB="0">
                    <a:lnL>
                      <a:noFill/>
                    </a:lnL>
                    <a:lnR>
                      <a:noFill/>
                    </a:lnR>
                    <a:lnT>
                      <a:noFill/>
                    </a:lnT>
                    <a:lnB>
                      <a:noFill/>
                    </a:lnB>
                    <a:lnTlToBr w="12700" cmpd="sng">
                      <a:noFill/>
                      <a:prstDash val="solid"/>
                    </a:lnTlToBr>
                    <a:lnBlToTr w="12700" cmpd="sng">
                      <a:noFill/>
                      <a:prstDash val="solid"/>
                    </a:lnBlToTr>
                    <a:noFill/>
                  </a:tcPr>
                </a:tc>
                <a:tc>
                  <a:txBody>
                    <a:bodyPr/>
                    <a:lstStyle>
                      <a:lvl1pPr marL="0" algn="l" defTabSz="685783" rtl="0" eaLnBrk="1" latinLnBrk="0" hangingPunct="1">
                        <a:defRPr sz="1350" kern="1200">
                          <a:solidFill>
                            <a:schemeClr val="tx1"/>
                          </a:solidFill>
                          <a:latin typeface="Arial"/>
                        </a:defRPr>
                      </a:lvl1pPr>
                      <a:lvl2pPr marL="342892" algn="l" defTabSz="685783" rtl="0" eaLnBrk="1" latinLnBrk="0" hangingPunct="1">
                        <a:defRPr sz="1350" kern="1200">
                          <a:solidFill>
                            <a:schemeClr val="tx1"/>
                          </a:solidFill>
                          <a:latin typeface="Arial"/>
                        </a:defRPr>
                      </a:lvl2pPr>
                      <a:lvl3pPr marL="685783" algn="l" defTabSz="685783" rtl="0" eaLnBrk="1" latinLnBrk="0" hangingPunct="1">
                        <a:defRPr sz="1350" kern="1200">
                          <a:solidFill>
                            <a:schemeClr val="tx1"/>
                          </a:solidFill>
                          <a:latin typeface="Arial"/>
                        </a:defRPr>
                      </a:lvl3pPr>
                      <a:lvl4pPr marL="1028675" algn="l" defTabSz="685783" rtl="0" eaLnBrk="1" latinLnBrk="0" hangingPunct="1">
                        <a:defRPr sz="1350" kern="1200">
                          <a:solidFill>
                            <a:schemeClr val="tx1"/>
                          </a:solidFill>
                          <a:latin typeface="Arial"/>
                        </a:defRPr>
                      </a:lvl4pPr>
                      <a:lvl5pPr marL="1371566" algn="l" defTabSz="685783" rtl="0" eaLnBrk="1" latinLnBrk="0" hangingPunct="1">
                        <a:defRPr sz="1350" kern="1200">
                          <a:solidFill>
                            <a:schemeClr val="tx1"/>
                          </a:solidFill>
                          <a:latin typeface="Arial"/>
                        </a:defRPr>
                      </a:lvl5pPr>
                      <a:lvl6pPr marL="1714457" algn="l" defTabSz="685783" rtl="0" eaLnBrk="1" latinLnBrk="0" hangingPunct="1">
                        <a:defRPr sz="1350" kern="1200">
                          <a:solidFill>
                            <a:schemeClr val="tx1"/>
                          </a:solidFill>
                          <a:latin typeface="Arial"/>
                        </a:defRPr>
                      </a:lvl6pPr>
                      <a:lvl7pPr marL="2057348" algn="l" defTabSz="685783" rtl="0" eaLnBrk="1" latinLnBrk="0" hangingPunct="1">
                        <a:defRPr sz="1350" kern="1200">
                          <a:solidFill>
                            <a:schemeClr val="tx1"/>
                          </a:solidFill>
                          <a:latin typeface="Arial"/>
                        </a:defRPr>
                      </a:lvl7pPr>
                      <a:lvl8pPr marL="2400240" algn="l" defTabSz="685783" rtl="0" eaLnBrk="1" latinLnBrk="0" hangingPunct="1">
                        <a:defRPr sz="1350" kern="1200">
                          <a:solidFill>
                            <a:schemeClr val="tx1"/>
                          </a:solidFill>
                          <a:latin typeface="Arial"/>
                        </a:defRPr>
                      </a:lvl8pPr>
                      <a:lvl9pPr marL="2743132" algn="l" defTabSz="685783" rtl="0" eaLnBrk="1" latinLnBrk="0" hangingPunct="1">
                        <a:defRPr sz="1350" kern="1200">
                          <a:solidFill>
                            <a:schemeClr val="tx1"/>
                          </a:solidFill>
                          <a:latin typeface="Arial"/>
                        </a:defRPr>
                      </a:lvl9pPr>
                    </a:lstStyle>
                    <a:p>
                      <a:pPr algn="ctr"/>
                      <a:endParaRPr lang="en-US" sz="1100" b="0" dirty="0">
                        <a:solidFill>
                          <a:schemeClr val="bg1"/>
                        </a:solidFill>
                        <a:latin typeface="+mn-lt"/>
                      </a:endParaRPr>
                    </a:p>
                  </a:txBody>
                  <a:tcPr marL="36000" marR="72000" marT="0" marB="0">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63772">
                <a:tc>
                  <a:txBody>
                    <a:bodyPr/>
                    <a:lstStyle>
                      <a:lvl1pPr marL="0" algn="l" defTabSz="685783" rtl="0" eaLnBrk="1" latinLnBrk="0" hangingPunct="1">
                        <a:defRPr sz="1350" kern="1200">
                          <a:solidFill>
                            <a:schemeClr val="tx1"/>
                          </a:solidFill>
                          <a:latin typeface="Arial"/>
                        </a:defRPr>
                      </a:lvl1pPr>
                      <a:lvl2pPr marL="342892" algn="l" defTabSz="685783" rtl="0" eaLnBrk="1" latinLnBrk="0" hangingPunct="1">
                        <a:defRPr sz="1350" kern="1200">
                          <a:solidFill>
                            <a:schemeClr val="tx1"/>
                          </a:solidFill>
                          <a:latin typeface="Arial"/>
                        </a:defRPr>
                      </a:lvl2pPr>
                      <a:lvl3pPr marL="685783" algn="l" defTabSz="685783" rtl="0" eaLnBrk="1" latinLnBrk="0" hangingPunct="1">
                        <a:defRPr sz="1350" kern="1200">
                          <a:solidFill>
                            <a:schemeClr val="tx1"/>
                          </a:solidFill>
                          <a:latin typeface="Arial"/>
                        </a:defRPr>
                      </a:lvl3pPr>
                      <a:lvl4pPr marL="1028675" algn="l" defTabSz="685783" rtl="0" eaLnBrk="1" latinLnBrk="0" hangingPunct="1">
                        <a:defRPr sz="1350" kern="1200">
                          <a:solidFill>
                            <a:schemeClr val="tx1"/>
                          </a:solidFill>
                          <a:latin typeface="Arial"/>
                        </a:defRPr>
                      </a:lvl4pPr>
                      <a:lvl5pPr marL="1371566" algn="l" defTabSz="685783" rtl="0" eaLnBrk="1" latinLnBrk="0" hangingPunct="1">
                        <a:defRPr sz="1350" kern="1200">
                          <a:solidFill>
                            <a:schemeClr val="tx1"/>
                          </a:solidFill>
                          <a:latin typeface="Arial"/>
                        </a:defRPr>
                      </a:lvl5pPr>
                      <a:lvl6pPr marL="1714457" algn="l" defTabSz="685783" rtl="0" eaLnBrk="1" latinLnBrk="0" hangingPunct="1">
                        <a:defRPr sz="1350" kern="1200">
                          <a:solidFill>
                            <a:schemeClr val="tx1"/>
                          </a:solidFill>
                          <a:latin typeface="Arial"/>
                        </a:defRPr>
                      </a:lvl6pPr>
                      <a:lvl7pPr marL="2057348" algn="l" defTabSz="685783" rtl="0" eaLnBrk="1" latinLnBrk="0" hangingPunct="1">
                        <a:defRPr sz="1350" kern="1200">
                          <a:solidFill>
                            <a:schemeClr val="tx1"/>
                          </a:solidFill>
                          <a:latin typeface="Arial"/>
                        </a:defRPr>
                      </a:lvl7pPr>
                      <a:lvl8pPr marL="2400240" algn="l" defTabSz="685783" rtl="0" eaLnBrk="1" latinLnBrk="0" hangingPunct="1">
                        <a:defRPr sz="1350" kern="1200">
                          <a:solidFill>
                            <a:schemeClr val="tx1"/>
                          </a:solidFill>
                          <a:latin typeface="Arial"/>
                        </a:defRPr>
                      </a:lvl8pPr>
                      <a:lvl9pPr marL="2743132" algn="l" defTabSz="685783" rtl="0" eaLnBrk="1" latinLnBrk="0" hangingPunct="1">
                        <a:defRPr sz="1350" kern="1200">
                          <a:solidFill>
                            <a:schemeClr val="tx1"/>
                          </a:solidFill>
                          <a:latin typeface="Arial"/>
                        </a:defRPr>
                      </a:lvl9pPr>
                    </a:lstStyle>
                    <a:p>
                      <a:pPr algn="ctr"/>
                      <a:r>
                        <a:rPr lang="en-US" sz="1100" b="0" dirty="0">
                          <a:solidFill>
                            <a:schemeClr val="bg1"/>
                          </a:solidFill>
                          <a:latin typeface="+mn-lt"/>
                        </a:rPr>
                        <a:t>P&amp;G</a:t>
                      </a:r>
                    </a:p>
                  </a:txBody>
                  <a:tcPr marL="36000" marR="72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3"/>
                    </a:solidFill>
                  </a:tcPr>
                </a:tc>
                <a:tc>
                  <a:txBody>
                    <a:bodyPr/>
                    <a:lstStyle>
                      <a:lvl1pPr marL="0" algn="l" defTabSz="685783" rtl="0" eaLnBrk="1" latinLnBrk="0" hangingPunct="1">
                        <a:defRPr sz="1350" kern="1200">
                          <a:solidFill>
                            <a:schemeClr val="tx1"/>
                          </a:solidFill>
                          <a:latin typeface="Arial"/>
                        </a:defRPr>
                      </a:lvl1pPr>
                      <a:lvl2pPr marL="342892" algn="l" defTabSz="685783" rtl="0" eaLnBrk="1" latinLnBrk="0" hangingPunct="1">
                        <a:defRPr sz="1350" kern="1200">
                          <a:solidFill>
                            <a:schemeClr val="tx1"/>
                          </a:solidFill>
                          <a:latin typeface="Arial"/>
                        </a:defRPr>
                      </a:lvl2pPr>
                      <a:lvl3pPr marL="685783" algn="l" defTabSz="685783" rtl="0" eaLnBrk="1" latinLnBrk="0" hangingPunct="1">
                        <a:defRPr sz="1350" kern="1200">
                          <a:solidFill>
                            <a:schemeClr val="tx1"/>
                          </a:solidFill>
                          <a:latin typeface="Arial"/>
                        </a:defRPr>
                      </a:lvl3pPr>
                      <a:lvl4pPr marL="1028675" algn="l" defTabSz="685783" rtl="0" eaLnBrk="1" latinLnBrk="0" hangingPunct="1">
                        <a:defRPr sz="1350" kern="1200">
                          <a:solidFill>
                            <a:schemeClr val="tx1"/>
                          </a:solidFill>
                          <a:latin typeface="Arial"/>
                        </a:defRPr>
                      </a:lvl4pPr>
                      <a:lvl5pPr marL="1371566" algn="l" defTabSz="685783" rtl="0" eaLnBrk="1" latinLnBrk="0" hangingPunct="1">
                        <a:defRPr sz="1350" kern="1200">
                          <a:solidFill>
                            <a:schemeClr val="tx1"/>
                          </a:solidFill>
                          <a:latin typeface="Arial"/>
                        </a:defRPr>
                      </a:lvl5pPr>
                      <a:lvl6pPr marL="1714457" algn="l" defTabSz="685783" rtl="0" eaLnBrk="1" latinLnBrk="0" hangingPunct="1">
                        <a:defRPr sz="1350" kern="1200">
                          <a:solidFill>
                            <a:schemeClr val="tx1"/>
                          </a:solidFill>
                          <a:latin typeface="Arial"/>
                        </a:defRPr>
                      </a:lvl6pPr>
                      <a:lvl7pPr marL="2057348" algn="l" defTabSz="685783" rtl="0" eaLnBrk="1" latinLnBrk="0" hangingPunct="1">
                        <a:defRPr sz="1350" kern="1200">
                          <a:solidFill>
                            <a:schemeClr val="tx1"/>
                          </a:solidFill>
                          <a:latin typeface="Arial"/>
                        </a:defRPr>
                      </a:lvl7pPr>
                      <a:lvl8pPr marL="2400240" algn="l" defTabSz="685783" rtl="0" eaLnBrk="1" latinLnBrk="0" hangingPunct="1">
                        <a:defRPr sz="1350" kern="1200">
                          <a:solidFill>
                            <a:schemeClr val="tx1"/>
                          </a:solidFill>
                          <a:latin typeface="Arial"/>
                        </a:defRPr>
                      </a:lvl8pPr>
                      <a:lvl9pPr marL="2743132" algn="l" defTabSz="685783" rtl="0" eaLnBrk="1" latinLnBrk="0" hangingPunct="1">
                        <a:defRPr sz="1350" kern="1200">
                          <a:solidFill>
                            <a:schemeClr val="tx1"/>
                          </a:solidFill>
                          <a:latin typeface="Arial"/>
                        </a:defRPr>
                      </a:lvl9pPr>
                    </a:lstStyle>
                    <a:p>
                      <a:pPr algn="ctr"/>
                      <a:endParaRPr lang="en-US" sz="1100" b="0" dirty="0">
                        <a:solidFill>
                          <a:schemeClr val="bg1"/>
                        </a:solidFill>
                        <a:latin typeface="+mn-lt"/>
                      </a:endParaRPr>
                    </a:p>
                  </a:txBody>
                  <a:tcPr marL="36000" marR="72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685783" rtl="0" eaLnBrk="1" latinLnBrk="0" hangingPunct="1">
                        <a:defRPr sz="1350" kern="1200">
                          <a:solidFill>
                            <a:schemeClr val="tx1"/>
                          </a:solidFill>
                          <a:latin typeface="Arial"/>
                        </a:defRPr>
                      </a:lvl1pPr>
                      <a:lvl2pPr marL="342892" algn="l" defTabSz="685783" rtl="0" eaLnBrk="1" latinLnBrk="0" hangingPunct="1">
                        <a:defRPr sz="1350" kern="1200">
                          <a:solidFill>
                            <a:schemeClr val="tx1"/>
                          </a:solidFill>
                          <a:latin typeface="Arial"/>
                        </a:defRPr>
                      </a:lvl2pPr>
                      <a:lvl3pPr marL="685783" algn="l" defTabSz="685783" rtl="0" eaLnBrk="1" latinLnBrk="0" hangingPunct="1">
                        <a:defRPr sz="1350" kern="1200">
                          <a:solidFill>
                            <a:schemeClr val="tx1"/>
                          </a:solidFill>
                          <a:latin typeface="Arial"/>
                        </a:defRPr>
                      </a:lvl3pPr>
                      <a:lvl4pPr marL="1028675" algn="l" defTabSz="685783" rtl="0" eaLnBrk="1" latinLnBrk="0" hangingPunct="1">
                        <a:defRPr sz="1350" kern="1200">
                          <a:solidFill>
                            <a:schemeClr val="tx1"/>
                          </a:solidFill>
                          <a:latin typeface="Arial"/>
                        </a:defRPr>
                      </a:lvl4pPr>
                      <a:lvl5pPr marL="1371566" algn="l" defTabSz="685783" rtl="0" eaLnBrk="1" latinLnBrk="0" hangingPunct="1">
                        <a:defRPr sz="1350" kern="1200">
                          <a:solidFill>
                            <a:schemeClr val="tx1"/>
                          </a:solidFill>
                          <a:latin typeface="Arial"/>
                        </a:defRPr>
                      </a:lvl5pPr>
                      <a:lvl6pPr marL="1714457" algn="l" defTabSz="685783" rtl="0" eaLnBrk="1" latinLnBrk="0" hangingPunct="1">
                        <a:defRPr sz="1350" kern="1200">
                          <a:solidFill>
                            <a:schemeClr val="tx1"/>
                          </a:solidFill>
                          <a:latin typeface="Arial"/>
                        </a:defRPr>
                      </a:lvl6pPr>
                      <a:lvl7pPr marL="2057348" algn="l" defTabSz="685783" rtl="0" eaLnBrk="1" latinLnBrk="0" hangingPunct="1">
                        <a:defRPr sz="1350" kern="1200">
                          <a:solidFill>
                            <a:schemeClr val="tx1"/>
                          </a:solidFill>
                          <a:latin typeface="Arial"/>
                        </a:defRPr>
                      </a:lvl7pPr>
                      <a:lvl8pPr marL="2400240" algn="l" defTabSz="685783" rtl="0" eaLnBrk="1" latinLnBrk="0" hangingPunct="1">
                        <a:defRPr sz="1350" kern="1200">
                          <a:solidFill>
                            <a:schemeClr val="tx1"/>
                          </a:solidFill>
                          <a:latin typeface="Arial"/>
                        </a:defRPr>
                      </a:lvl8pPr>
                      <a:lvl9pPr marL="2743132" algn="l" defTabSz="685783" rtl="0" eaLnBrk="1" latinLnBrk="0" hangingPunct="1">
                        <a:defRPr sz="1350" kern="1200">
                          <a:solidFill>
                            <a:schemeClr val="tx1"/>
                          </a:solidFill>
                          <a:latin typeface="Arial"/>
                        </a:defRPr>
                      </a:lvl9pPr>
                    </a:lstStyle>
                    <a:p>
                      <a:pPr algn="ctr"/>
                      <a:r>
                        <a:rPr lang="en-US" sz="1100" b="0" dirty="0">
                          <a:solidFill>
                            <a:schemeClr val="bg1"/>
                          </a:solidFill>
                          <a:latin typeface="+mn-lt"/>
                        </a:rPr>
                        <a:t>Diageo</a:t>
                      </a:r>
                    </a:p>
                  </a:txBody>
                  <a:tcPr marL="36000" marR="72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accent3"/>
                    </a:solidFill>
                  </a:tcPr>
                </a:tc>
                <a:tc>
                  <a:txBody>
                    <a:bodyPr/>
                    <a:lstStyle>
                      <a:lvl1pPr marL="0" algn="l" defTabSz="685783" rtl="0" eaLnBrk="1" latinLnBrk="0" hangingPunct="1">
                        <a:defRPr sz="1350" kern="1200">
                          <a:solidFill>
                            <a:schemeClr val="tx1"/>
                          </a:solidFill>
                          <a:latin typeface="Arial"/>
                        </a:defRPr>
                      </a:lvl1pPr>
                      <a:lvl2pPr marL="342892" algn="l" defTabSz="685783" rtl="0" eaLnBrk="1" latinLnBrk="0" hangingPunct="1">
                        <a:defRPr sz="1350" kern="1200">
                          <a:solidFill>
                            <a:schemeClr val="tx1"/>
                          </a:solidFill>
                          <a:latin typeface="Arial"/>
                        </a:defRPr>
                      </a:lvl2pPr>
                      <a:lvl3pPr marL="685783" algn="l" defTabSz="685783" rtl="0" eaLnBrk="1" latinLnBrk="0" hangingPunct="1">
                        <a:defRPr sz="1350" kern="1200">
                          <a:solidFill>
                            <a:schemeClr val="tx1"/>
                          </a:solidFill>
                          <a:latin typeface="Arial"/>
                        </a:defRPr>
                      </a:lvl3pPr>
                      <a:lvl4pPr marL="1028675" algn="l" defTabSz="685783" rtl="0" eaLnBrk="1" latinLnBrk="0" hangingPunct="1">
                        <a:defRPr sz="1350" kern="1200">
                          <a:solidFill>
                            <a:schemeClr val="tx1"/>
                          </a:solidFill>
                          <a:latin typeface="Arial"/>
                        </a:defRPr>
                      </a:lvl4pPr>
                      <a:lvl5pPr marL="1371566" algn="l" defTabSz="685783" rtl="0" eaLnBrk="1" latinLnBrk="0" hangingPunct="1">
                        <a:defRPr sz="1350" kern="1200">
                          <a:solidFill>
                            <a:schemeClr val="tx1"/>
                          </a:solidFill>
                          <a:latin typeface="Arial"/>
                        </a:defRPr>
                      </a:lvl5pPr>
                      <a:lvl6pPr marL="1714457" algn="l" defTabSz="685783" rtl="0" eaLnBrk="1" latinLnBrk="0" hangingPunct="1">
                        <a:defRPr sz="1350" kern="1200">
                          <a:solidFill>
                            <a:schemeClr val="tx1"/>
                          </a:solidFill>
                          <a:latin typeface="Arial"/>
                        </a:defRPr>
                      </a:lvl6pPr>
                      <a:lvl7pPr marL="2057348" algn="l" defTabSz="685783" rtl="0" eaLnBrk="1" latinLnBrk="0" hangingPunct="1">
                        <a:defRPr sz="1350" kern="1200">
                          <a:solidFill>
                            <a:schemeClr val="tx1"/>
                          </a:solidFill>
                          <a:latin typeface="Arial"/>
                        </a:defRPr>
                      </a:lvl7pPr>
                      <a:lvl8pPr marL="2400240" algn="l" defTabSz="685783" rtl="0" eaLnBrk="1" latinLnBrk="0" hangingPunct="1">
                        <a:defRPr sz="1350" kern="1200">
                          <a:solidFill>
                            <a:schemeClr val="tx1"/>
                          </a:solidFill>
                          <a:latin typeface="Arial"/>
                        </a:defRPr>
                      </a:lvl8pPr>
                      <a:lvl9pPr marL="2743132" algn="l" defTabSz="685783" rtl="0" eaLnBrk="1" latinLnBrk="0" hangingPunct="1">
                        <a:defRPr sz="1350" kern="1200">
                          <a:solidFill>
                            <a:schemeClr val="tx1"/>
                          </a:solidFill>
                          <a:latin typeface="Arial"/>
                        </a:defRPr>
                      </a:lvl9pPr>
                    </a:lstStyle>
                    <a:p>
                      <a:pPr algn="ctr"/>
                      <a:endParaRPr lang="en-US" sz="1100" b="0" dirty="0">
                        <a:solidFill>
                          <a:schemeClr val="bg1"/>
                        </a:solidFill>
                        <a:latin typeface="+mn-lt"/>
                      </a:endParaRPr>
                    </a:p>
                  </a:txBody>
                  <a:tcPr marL="36000" marR="72000" marT="0" marB="0">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lvl1pPr marL="0" algn="l" defTabSz="685783" rtl="0" eaLnBrk="1" latinLnBrk="0" hangingPunct="1">
                        <a:defRPr sz="1350" kern="1200">
                          <a:solidFill>
                            <a:schemeClr val="tx1"/>
                          </a:solidFill>
                          <a:latin typeface="Arial"/>
                        </a:defRPr>
                      </a:lvl1pPr>
                      <a:lvl2pPr marL="342892" algn="l" defTabSz="685783" rtl="0" eaLnBrk="1" latinLnBrk="0" hangingPunct="1">
                        <a:defRPr sz="1350" kern="1200">
                          <a:solidFill>
                            <a:schemeClr val="tx1"/>
                          </a:solidFill>
                          <a:latin typeface="Arial"/>
                        </a:defRPr>
                      </a:lvl2pPr>
                      <a:lvl3pPr marL="685783" algn="l" defTabSz="685783" rtl="0" eaLnBrk="1" latinLnBrk="0" hangingPunct="1">
                        <a:defRPr sz="1350" kern="1200">
                          <a:solidFill>
                            <a:schemeClr val="tx1"/>
                          </a:solidFill>
                          <a:latin typeface="Arial"/>
                        </a:defRPr>
                      </a:lvl3pPr>
                      <a:lvl4pPr marL="1028675" algn="l" defTabSz="685783" rtl="0" eaLnBrk="1" latinLnBrk="0" hangingPunct="1">
                        <a:defRPr sz="1350" kern="1200">
                          <a:solidFill>
                            <a:schemeClr val="tx1"/>
                          </a:solidFill>
                          <a:latin typeface="Arial"/>
                        </a:defRPr>
                      </a:lvl4pPr>
                      <a:lvl5pPr marL="1371566" algn="l" defTabSz="685783" rtl="0" eaLnBrk="1" latinLnBrk="0" hangingPunct="1">
                        <a:defRPr sz="1350" kern="1200">
                          <a:solidFill>
                            <a:schemeClr val="tx1"/>
                          </a:solidFill>
                          <a:latin typeface="Arial"/>
                        </a:defRPr>
                      </a:lvl5pPr>
                      <a:lvl6pPr marL="1714457" algn="l" defTabSz="685783" rtl="0" eaLnBrk="1" latinLnBrk="0" hangingPunct="1">
                        <a:defRPr sz="1350" kern="1200">
                          <a:solidFill>
                            <a:schemeClr val="tx1"/>
                          </a:solidFill>
                          <a:latin typeface="Arial"/>
                        </a:defRPr>
                      </a:lvl6pPr>
                      <a:lvl7pPr marL="2057348" algn="l" defTabSz="685783" rtl="0" eaLnBrk="1" latinLnBrk="0" hangingPunct="1">
                        <a:defRPr sz="1350" kern="1200">
                          <a:solidFill>
                            <a:schemeClr val="tx1"/>
                          </a:solidFill>
                          <a:latin typeface="Arial"/>
                        </a:defRPr>
                      </a:lvl7pPr>
                      <a:lvl8pPr marL="2400240" algn="l" defTabSz="685783" rtl="0" eaLnBrk="1" latinLnBrk="0" hangingPunct="1">
                        <a:defRPr sz="1350" kern="1200">
                          <a:solidFill>
                            <a:schemeClr val="tx1"/>
                          </a:solidFill>
                          <a:latin typeface="Arial"/>
                        </a:defRPr>
                      </a:lvl8pPr>
                      <a:lvl9pPr marL="2743132" algn="l" defTabSz="685783" rtl="0" eaLnBrk="1" latinLnBrk="0" hangingPunct="1">
                        <a:defRPr sz="1350" kern="1200">
                          <a:solidFill>
                            <a:schemeClr val="tx1"/>
                          </a:solidFill>
                          <a:latin typeface="Arial"/>
                        </a:defRPr>
                      </a:lvl9pPr>
                    </a:lstStyle>
                    <a:p>
                      <a:pPr algn="ctr"/>
                      <a:endParaRPr lang="en-US" sz="1100" b="0" dirty="0">
                        <a:solidFill>
                          <a:schemeClr val="bg1"/>
                        </a:solidFill>
                        <a:latin typeface="+mn-lt"/>
                      </a:endParaRPr>
                    </a:p>
                  </a:txBody>
                  <a:tcPr marL="36000" marR="72000" marT="0" marB="0">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63772">
                <a:tc>
                  <a:txBody>
                    <a:bodyPr/>
                    <a:lstStyle>
                      <a:lvl1pPr marL="0" algn="l" defTabSz="685783" rtl="0" eaLnBrk="1" latinLnBrk="0" hangingPunct="1">
                        <a:defRPr sz="1350" kern="1200">
                          <a:solidFill>
                            <a:schemeClr val="tx1"/>
                          </a:solidFill>
                          <a:latin typeface="Arial"/>
                        </a:defRPr>
                      </a:lvl1pPr>
                      <a:lvl2pPr marL="342892" algn="l" defTabSz="685783" rtl="0" eaLnBrk="1" latinLnBrk="0" hangingPunct="1">
                        <a:defRPr sz="1350" kern="1200">
                          <a:solidFill>
                            <a:schemeClr val="tx1"/>
                          </a:solidFill>
                          <a:latin typeface="Arial"/>
                        </a:defRPr>
                      </a:lvl2pPr>
                      <a:lvl3pPr marL="685783" algn="l" defTabSz="685783" rtl="0" eaLnBrk="1" latinLnBrk="0" hangingPunct="1">
                        <a:defRPr sz="1350" kern="1200">
                          <a:solidFill>
                            <a:schemeClr val="tx1"/>
                          </a:solidFill>
                          <a:latin typeface="Arial"/>
                        </a:defRPr>
                      </a:lvl3pPr>
                      <a:lvl4pPr marL="1028675" algn="l" defTabSz="685783" rtl="0" eaLnBrk="1" latinLnBrk="0" hangingPunct="1">
                        <a:defRPr sz="1350" kern="1200">
                          <a:solidFill>
                            <a:schemeClr val="tx1"/>
                          </a:solidFill>
                          <a:latin typeface="Arial"/>
                        </a:defRPr>
                      </a:lvl4pPr>
                      <a:lvl5pPr marL="1371566" algn="l" defTabSz="685783" rtl="0" eaLnBrk="1" latinLnBrk="0" hangingPunct="1">
                        <a:defRPr sz="1350" kern="1200">
                          <a:solidFill>
                            <a:schemeClr val="tx1"/>
                          </a:solidFill>
                          <a:latin typeface="Arial"/>
                        </a:defRPr>
                      </a:lvl5pPr>
                      <a:lvl6pPr marL="1714457" algn="l" defTabSz="685783" rtl="0" eaLnBrk="1" latinLnBrk="0" hangingPunct="1">
                        <a:defRPr sz="1350" kern="1200">
                          <a:solidFill>
                            <a:schemeClr val="tx1"/>
                          </a:solidFill>
                          <a:latin typeface="Arial"/>
                        </a:defRPr>
                      </a:lvl6pPr>
                      <a:lvl7pPr marL="2057348" algn="l" defTabSz="685783" rtl="0" eaLnBrk="1" latinLnBrk="0" hangingPunct="1">
                        <a:defRPr sz="1350" kern="1200">
                          <a:solidFill>
                            <a:schemeClr val="tx1"/>
                          </a:solidFill>
                          <a:latin typeface="Arial"/>
                        </a:defRPr>
                      </a:lvl7pPr>
                      <a:lvl8pPr marL="2400240" algn="l" defTabSz="685783" rtl="0" eaLnBrk="1" latinLnBrk="0" hangingPunct="1">
                        <a:defRPr sz="1350" kern="1200">
                          <a:solidFill>
                            <a:schemeClr val="tx1"/>
                          </a:solidFill>
                          <a:latin typeface="Arial"/>
                        </a:defRPr>
                      </a:lvl8pPr>
                      <a:lvl9pPr marL="2743132" algn="l" defTabSz="685783" rtl="0" eaLnBrk="1" latinLnBrk="0" hangingPunct="1">
                        <a:defRPr sz="1350" kern="1200">
                          <a:solidFill>
                            <a:schemeClr val="tx1"/>
                          </a:solidFill>
                          <a:latin typeface="Arial"/>
                        </a:defRPr>
                      </a:lvl9pPr>
                    </a:lstStyle>
                    <a:p>
                      <a:pPr algn="ctr"/>
                      <a:r>
                        <a:rPr lang="en-US" sz="1100" b="0" dirty="0">
                          <a:solidFill>
                            <a:schemeClr val="bg1"/>
                          </a:solidFill>
                          <a:latin typeface="+mn-lt"/>
                        </a:rPr>
                        <a:t>Reckitt-Benckiser</a:t>
                      </a:r>
                    </a:p>
                  </a:txBody>
                  <a:tcPr marL="36000" marR="72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3"/>
                    </a:solidFill>
                  </a:tcPr>
                </a:tc>
                <a:tc>
                  <a:txBody>
                    <a:bodyPr/>
                    <a:lstStyle>
                      <a:lvl1pPr marL="0" algn="l" defTabSz="685783" rtl="0" eaLnBrk="1" latinLnBrk="0" hangingPunct="1">
                        <a:defRPr sz="1350" kern="1200">
                          <a:solidFill>
                            <a:schemeClr val="tx1"/>
                          </a:solidFill>
                          <a:latin typeface="Arial"/>
                        </a:defRPr>
                      </a:lvl1pPr>
                      <a:lvl2pPr marL="342892" algn="l" defTabSz="685783" rtl="0" eaLnBrk="1" latinLnBrk="0" hangingPunct="1">
                        <a:defRPr sz="1350" kern="1200">
                          <a:solidFill>
                            <a:schemeClr val="tx1"/>
                          </a:solidFill>
                          <a:latin typeface="Arial"/>
                        </a:defRPr>
                      </a:lvl2pPr>
                      <a:lvl3pPr marL="685783" algn="l" defTabSz="685783" rtl="0" eaLnBrk="1" latinLnBrk="0" hangingPunct="1">
                        <a:defRPr sz="1350" kern="1200">
                          <a:solidFill>
                            <a:schemeClr val="tx1"/>
                          </a:solidFill>
                          <a:latin typeface="Arial"/>
                        </a:defRPr>
                      </a:lvl3pPr>
                      <a:lvl4pPr marL="1028675" algn="l" defTabSz="685783" rtl="0" eaLnBrk="1" latinLnBrk="0" hangingPunct="1">
                        <a:defRPr sz="1350" kern="1200">
                          <a:solidFill>
                            <a:schemeClr val="tx1"/>
                          </a:solidFill>
                          <a:latin typeface="Arial"/>
                        </a:defRPr>
                      </a:lvl4pPr>
                      <a:lvl5pPr marL="1371566" algn="l" defTabSz="685783" rtl="0" eaLnBrk="1" latinLnBrk="0" hangingPunct="1">
                        <a:defRPr sz="1350" kern="1200">
                          <a:solidFill>
                            <a:schemeClr val="tx1"/>
                          </a:solidFill>
                          <a:latin typeface="Arial"/>
                        </a:defRPr>
                      </a:lvl5pPr>
                      <a:lvl6pPr marL="1714457" algn="l" defTabSz="685783" rtl="0" eaLnBrk="1" latinLnBrk="0" hangingPunct="1">
                        <a:defRPr sz="1350" kern="1200">
                          <a:solidFill>
                            <a:schemeClr val="tx1"/>
                          </a:solidFill>
                          <a:latin typeface="Arial"/>
                        </a:defRPr>
                      </a:lvl6pPr>
                      <a:lvl7pPr marL="2057348" algn="l" defTabSz="685783" rtl="0" eaLnBrk="1" latinLnBrk="0" hangingPunct="1">
                        <a:defRPr sz="1350" kern="1200">
                          <a:solidFill>
                            <a:schemeClr val="tx1"/>
                          </a:solidFill>
                          <a:latin typeface="Arial"/>
                        </a:defRPr>
                      </a:lvl7pPr>
                      <a:lvl8pPr marL="2400240" algn="l" defTabSz="685783" rtl="0" eaLnBrk="1" latinLnBrk="0" hangingPunct="1">
                        <a:defRPr sz="1350" kern="1200">
                          <a:solidFill>
                            <a:schemeClr val="tx1"/>
                          </a:solidFill>
                          <a:latin typeface="Arial"/>
                        </a:defRPr>
                      </a:lvl8pPr>
                      <a:lvl9pPr marL="2743132" algn="l" defTabSz="685783" rtl="0" eaLnBrk="1" latinLnBrk="0" hangingPunct="1">
                        <a:defRPr sz="1350" kern="1200">
                          <a:solidFill>
                            <a:schemeClr val="tx1"/>
                          </a:solidFill>
                          <a:latin typeface="Arial"/>
                        </a:defRPr>
                      </a:lvl9pPr>
                    </a:lstStyle>
                    <a:p>
                      <a:pPr algn="ctr"/>
                      <a:endParaRPr lang="en-US" sz="1100" b="0" dirty="0">
                        <a:solidFill>
                          <a:schemeClr val="bg1"/>
                        </a:solidFill>
                        <a:latin typeface="+mn-lt"/>
                      </a:endParaRPr>
                    </a:p>
                  </a:txBody>
                  <a:tcPr marL="36000" marR="72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685783" rtl="0" eaLnBrk="1" latinLnBrk="0" hangingPunct="1">
                        <a:defRPr sz="1350" kern="1200">
                          <a:solidFill>
                            <a:schemeClr val="tx1"/>
                          </a:solidFill>
                          <a:latin typeface="Arial"/>
                        </a:defRPr>
                      </a:lvl1pPr>
                      <a:lvl2pPr marL="342892" algn="l" defTabSz="685783" rtl="0" eaLnBrk="1" latinLnBrk="0" hangingPunct="1">
                        <a:defRPr sz="1350" kern="1200">
                          <a:solidFill>
                            <a:schemeClr val="tx1"/>
                          </a:solidFill>
                          <a:latin typeface="Arial"/>
                        </a:defRPr>
                      </a:lvl2pPr>
                      <a:lvl3pPr marL="685783" algn="l" defTabSz="685783" rtl="0" eaLnBrk="1" latinLnBrk="0" hangingPunct="1">
                        <a:defRPr sz="1350" kern="1200">
                          <a:solidFill>
                            <a:schemeClr val="tx1"/>
                          </a:solidFill>
                          <a:latin typeface="Arial"/>
                        </a:defRPr>
                      </a:lvl3pPr>
                      <a:lvl4pPr marL="1028675" algn="l" defTabSz="685783" rtl="0" eaLnBrk="1" latinLnBrk="0" hangingPunct="1">
                        <a:defRPr sz="1350" kern="1200">
                          <a:solidFill>
                            <a:schemeClr val="tx1"/>
                          </a:solidFill>
                          <a:latin typeface="Arial"/>
                        </a:defRPr>
                      </a:lvl4pPr>
                      <a:lvl5pPr marL="1371566" algn="l" defTabSz="685783" rtl="0" eaLnBrk="1" latinLnBrk="0" hangingPunct="1">
                        <a:defRPr sz="1350" kern="1200">
                          <a:solidFill>
                            <a:schemeClr val="tx1"/>
                          </a:solidFill>
                          <a:latin typeface="Arial"/>
                        </a:defRPr>
                      </a:lvl5pPr>
                      <a:lvl6pPr marL="1714457" algn="l" defTabSz="685783" rtl="0" eaLnBrk="1" latinLnBrk="0" hangingPunct="1">
                        <a:defRPr sz="1350" kern="1200">
                          <a:solidFill>
                            <a:schemeClr val="tx1"/>
                          </a:solidFill>
                          <a:latin typeface="Arial"/>
                        </a:defRPr>
                      </a:lvl6pPr>
                      <a:lvl7pPr marL="2057348" algn="l" defTabSz="685783" rtl="0" eaLnBrk="1" latinLnBrk="0" hangingPunct="1">
                        <a:defRPr sz="1350" kern="1200">
                          <a:solidFill>
                            <a:schemeClr val="tx1"/>
                          </a:solidFill>
                          <a:latin typeface="Arial"/>
                        </a:defRPr>
                      </a:lvl7pPr>
                      <a:lvl8pPr marL="2400240" algn="l" defTabSz="685783" rtl="0" eaLnBrk="1" latinLnBrk="0" hangingPunct="1">
                        <a:defRPr sz="1350" kern="1200">
                          <a:solidFill>
                            <a:schemeClr val="tx1"/>
                          </a:solidFill>
                          <a:latin typeface="Arial"/>
                        </a:defRPr>
                      </a:lvl8pPr>
                      <a:lvl9pPr marL="2743132" algn="l" defTabSz="685783" rtl="0" eaLnBrk="1" latinLnBrk="0" hangingPunct="1">
                        <a:defRPr sz="1350" kern="1200">
                          <a:solidFill>
                            <a:schemeClr val="tx1"/>
                          </a:solidFill>
                          <a:latin typeface="Arial"/>
                        </a:defRPr>
                      </a:lvl9pPr>
                    </a:lstStyle>
                    <a:p>
                      <a:pPr algn="ctr"/>
                      <a:r>
                        <a:rPr lang="en-US" sz="1100" b="0" dirty="0">
                          <a:solidFill>
                            <a:schemeClr val="bg1"/>
                          </a:solidFill>
                          <a:latin typeface="+mn-lt"/>
                        </a:rPr>
                        <a:t>PepsiCo</a:t>
                      </a:r>
                    </a:p>
                  </a:txBody>
                  <a:tcPr marL="36000" marR="72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3"/>
                    </a:solidFill>
                  </a:tcPr>
                </a:tc>
                <a:tc>
                  <a:txBody>
                    <a:bodyPr/>
                    <a:lstStyle>
                      <a:lvl1pPr marL="0" algn="l" defTabSz="685783" rtl="0" eaLnBrk="1" latinLnBrk="0" hangingPunct="1">
                        <a:defRPr sz="1350" kern="1200">
                          <a:solidFill>
                            <a:schemeClr val="tx1"/>
                          </a:solidFill>
                          <a:latin typeface="Arial"/>
                        </a:defRPr>
                      </a:lvl1pPr>
                      <a:lvl2pPr marL="342892" algn="l" defTabSz="685783" rtl="0" eaLnBrk="1" latinLnBrk="0" hangingPunct="1">
                        <a:defRPr sz="1350" kern="1200">
                          <a:solidFill>
                            <a:schemeClr val="tx1"/>
                          </a:solidFill>
                          <a:latin typeface="Arial"/>
                        </a:defRPr>
                      </a:lvl2pPr>
                      <a:lvl3pPr marL="685783" algn="l" defTabSz="685783" rtl="0" eaLnBrk="1" latinLnBrk="0" hangingPunct="1">
                        <a:defRPr sz="1350" kern="1200">
                          <a:solidFill>
                            <a:schemeClr val="tx1"/>
                          </a:solidFill>
                          <a:latin typeface="Arial"/>
                        </a:defRPr>
                      </a:lvl3pPr>
                      <a:lvl4pPr marL="1028675" algn="l" defTabSz="685783" rtl="0" eaLnBrk="1" latinLnBrk="0" hangingPunct="1">
                        <a:defRPr sz="1350" kern="1200">
                          <a:solidFill>
                            <a:schemeClr val="tx1"/>
                          </a:solidFill>
                          <a:latin typeface="Arial"/>
                        </a:defRPr>
                      </a:lvl4pPr>
                      <a:lvl5pPr marL="1371566" algn="l" defTabSz="685783" rtl="0" eaLnBrk="1" latinLnBrk="0" hangingPunct="1">
                        <a:defRPr sz="1350" kern="1200">
                          <a:solidFill>
                            <a:schemeClr val="tx1"/>
                          </a:solidFill>
                          <a:latin typeface="Arial"/>
                        </a:defRPr>
                      </a:lvl5pPr>
                      <a:lvl6pPr marL="1714457" algn="l" defTabSz="685783" rtl="0" eaLnBrk="1" latinLnBrk="0" hangingPunct="1">
                        <a:defRPr sz="1350" kern="1200">
                          <a:solidFill>
                            <a:schemeClr val="tx1"/>
                          </a:solidFill>
                          <a:latin typeface="Arial"/>
                        </a:defRPr>
                      </a:lvl6pPr>
                      <a:lvl7pPr marL="2057348" algn="l" defTabSz="685783" rtl="0" eaLnBrk="1" latinLnBrk="0" hangingPunct="1">
                        <a:defRPr sz="1350" kern="1200">
                          <a:solidFill>
                            <a:schemeClr val="tx1"/>
                          </a:solidFill>
                          <a:latin typeface="Arial"/>
                        </a:defRPr>
                      </a:lvl7pPr>
                      <a:lvl8pPr marL="2400240" algn="l" defTabSz="685783" rtl="0" eaLnBrk="1" latinLnBrk="0" hangingPunct="1">
                        <a:defRPr sz="1350" kern="1200">
                          <a:solidFill>
                            <a:schemeClr val="tx1"/>
                          </a:solidFill>
                          <a:latin typeface="Arial"/>
                        </a:defRPr>
                      </a:lvl8pPr>
                      <a:lvl9pPr marL="2743132" algn="l" defTabSz="685783" rtl="0" eaLnBrk="1" latinLnBrk="0" hangingPunct="1">
                        <a:defRPr sz="1350" kern="1200">
                          <a:solidFill>
                            <a:schemeClr val="tx1"/>
                          </a:solidFill>
                          <a:latin typeface="Arial"/>
                        </a:defRPr>
                      </a:lvl9pPr>
                    </a:lstStyle>
                    <a:p>
                      <a:pPr algn="ctr"/>
                      <a:endParaRPr lang="en-US" sz="1100" b="0" dirty="0">
                        <a:solidFill>
                          <a:schemeClr val="bg1"/>
                        </a:solidFill>
                        <a:latin typeface="+mn-lt"/>
                      </a:endParaRPr>
                    </a:p>
                  </a:txBody>
                  <a:tcPr marL="36000" marR="72000" marT="0" marB="0">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lvl1pPr marL="0" algn="l" defTabSz="685783" rtl="0" eaLnBrk="1" latinLnBrk="0" hangingPunct="1">
                        <a:defRPr sz="1350" kern="1200">
                          <a:solidFill>
                            <a:schemeClr val="tx1"/>
                          </a:solidFill>
                          <a:latin typeface="Arial"/>
                        </a:defRPr>
                      </a:lvl1pPr>
                      <a:lvl2pPr marL="342892" algn="l" defTabSz="685783" rtl="0" eaLnBrk="1" latinLnBrk="0" hangingPunct="1">
                        <a:defRPr sz="1350" kern="1200">
                          <a:solidFill>
                            <a:schemeClr val="tx1"/>
                          </a:solidFill>
                          <a:latin typeface="Arial"/>
                        </a:defRPr>
                      </a:lvl2pPr>
                      <a:lvl3pPr marL="685783" algn="l" defTabSz="685783" rtl="0" eaLnBrk="1" latinLnBrk="0" hangingPunct="1">
                        <a:defRPr sz="1350" kern="1200">
                          <a:solidFill>
                            <a:schemeClr val="tx1"/>
                          </a:solidFill>
                          <a:latin typeface="Arial"/>
                        </a:defRPr>
                      </a:lvl3pPr>
                      <a:lvl4pPr marL="1028675" algn="l" defTabSz="685783" rtl="0" eaLnBrk="1" latinLnBrk="0" hangingPunct="1">
                        <a:defRPr sz="1350" kern="1200">
                          <a:solidFill>
                            <a:schemeClr val="tx1"/>
                          </a:solidFill>
                          <a:latin typeface="Arial"/>
                        </a:defRPr>
                      </a:lvl4pPr>
                      <a:lvl5pPr marL="1371566" algn="l" defTabSz="685783" rtl="0" eaLnBrk="1" latinLnBrk="0" hangingPunct="1">
                        <a:defRPr sz="1350" kern="1200">
                          <a:solidFill>
                            <a:schemeClr val="tx1"/>
                          </a:solidFill>
                          <a:latin typeface="Arial"/>
                        </a:defRPr>
                      </a:lvl5pPr>
                      <a:lvl6pPr marL="1714457" algn="l" defTabSz="685783" rtl="0" eaLnBrk="1" latinLnBrk="0" hangingPunct="1">
                        <a:defRPr sz="1350" kern="1200">
                          <a:solidFill>
                            <a:schemeClr val="tx1"/>
                          </a:solidFill>
                          <a:latin typeface="Arial"/>
                        </a:defRPr>
                      </a:lvl6pPr>
                      <a:lvl7pPr marL="2057348" algn="l" defTabSz="685783" rtl="0" eaLnBrk="1" latinLnBrk="0" hangingPunct="1">
                        <a:defRPr sz="1350" kern="1200">
                          <a:solidFill>
                            <a:schemeClr val="tx1"/>
                          </a:solidFill>
                          <a:latin typeface="Arial"/>
                        </a:defRPr>
                      </a:lvl7pPr>
                      <a:lvl8pPr marL="2400240" algn="l" defTabSz="685783" rtl="0" eaLnBrk="1" latinLnBrk="0" hangingPunct="1">
                        <a:defRPr sz="1350" kern="1200">
                          <a:solidFill>
                            <a:schemeClr val="tx1"/>
                          </a:solidFill>
                          <a:latin typeface="Arial"/>
                        </a:defRPr>
                      </a:lvl8pPr>
                      <a:lvl9pPr marL="2743132" algn="l" defTabSz="685783" rtl="0" eaLnBrk="1" latinLnBrk="0" hangingPunct="1">
                        <a:defRPr sz="1350" kern="1200">
                          <a:solidFill>
                            <a:schemeClr val="tx1"/>
                          </a:solidFill>
                          <a:latin typeface="Arial"/>
                        </a:defRPr>
                      </a:lvl9pPr>
                    </a:lstStyle>
                    <a:p>
                      <a:pPr algn="ctr"/>
                      <a:endParaRPr lang="en-US" sz="1100" b="0" dirty="0">
                        <a:solidFill>
                          <a:schemeClr val="bg1"/>
                        </a:solidFill>
                        <a:latin typeface="+mn-lt"/>
                      </a:endParaRPr>
                    </a:p>
                  </a:txBody>
                  <a:tcPr marL="36000" marR="72000" marT="0" marB="0">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63772">
                <a:tc>
                  <a:txBody>
                    <a:bodyPr/>
                    <a:lstStyle>
                      <a:lvl1pPr marL="0" algn="l" defTabSz="685783" rtl="0" eaLnBrk="1" latinLnBrk="0" hangingPunct="1">
                        <a:defRPr sz="1350" kern="1200">
                          <a:solidFill>
                            <a:schemeClr val="tx1"/>
                          </a:solidFill>
                          <a:latin typeface="Arial"/>
                        </a:defRPr>
                      </a:lvl1pPr>
                      <a:lvl2pPr marL="342892" algn="l" defTabSz="685783" rtl="0" eaLnBrk="1" latinLnBrk="0" hangingPunct="1">
                        <a:defRPr sz="1350" kern="1200">
                          <a:solidFill>
                            <a:schemeClr val="tx1"/>
                          </a:solidFill>
                          <a:latin typeface="Arial"/>
                        </a:defRPr>
                      </a:lvl2pPr>
                      <a:lvl3pPr marL="685783" algn="l" defTabSz="685783" rtl="0" eaLnBrk="1" latinLnBrk="0" hangingPunct="1">
                        <a:defRPr sz="1350" kern="1200">
                          <a:solidFill>
                            <a:schemeClr val="tx1"/>
                          </a:solidFill>
                          <a:latin typeface="Arial"/>
                        </a:defRPr>
                      </a:lvl3pPr>
                      <a:lvl4pPr marL="1028675" algn="l" defTabSz="685783" rtl="0" eaLnBrk="1" latinLnBrk="0" hangingPunct="1">
                        <a:defRPr sz="1350" kern="1200">
                          <a:solidFill>
                            <a:schemeClr val="tx1"/>
                          </a:solidFill>
                          <a:latin typeface="Arial"/>
                        </a:defRPr>
                      </a:lvl4pPr>
                      <a:lvl5pPr marL="1371566" algn="l" defTabSz="685783" rtl="0" eaLnBrk="1" latinLnBrk="0" hangingPunct="1">
                        <a:defRPr sz="1350" kern="1200">
                          <a:solidFill>
                            <a:schemeClr val="tx1"/>
                          </a:solidFill>
                          <a:latin typeface="Arial"/>
                        </a:defRPr>
                      </a:lvl5pPr>
                      <a:lvl6pPr marL="1714457" algn="l" defTabSz="685783" rtl="0" eaLnBrk="1" latinLnBrk="0" hangingPunct="1">
                        <a:defRPr sz="1350" kern="1200">
                          <a:solidFill>
                            <a:schemeClr val="tx1"/>
                          </a:solidFill>
                          <a:latin typeface="Arial"/>
                        </a:defRPr>
                      </a:lvl6pPr>
                      <a:lvl7pPr marL="2057348" algn="l" defTabSz="685783" rtl="0" eaLnBrk="1" latinLnBrk="0" hangingPunct="1">
                        <a:defRPr sz="1350" kern="1200">
                          <a:solidFill>
                            <a:schemeClr val="tx1"/>
                          </a:solidFill>
                          <a:latin typeface="Arial"/>
                        </a:defRPr>
                      </a:lvl7pPr>
                      <a:lvl8pPr marL="2400240" algn="l" defTabSz="685783" rtl="0" eaLnBrk="1" latinLnBrk="0" hangingPunct="1">
                        <a:defRPr sz="1350" kern="1200">
                          <a:solidFill>
                            <a:schemeClr val="tx1"/>
                          </a:solidFill>
                          <a:latin typeface="Arial"/>
                        </a:defRPr>
                      </a:lvl8pPr>
                      <a:lvl9pPr marL="2743132" algn="l" defTabSz="685783" rtl="0" eaLnBrk="1" latinLnBrk="0" hangingPunct="1">
                        <a:defRPr sz="1350" kern="1200">
                          <a:solidFill>
                            <a:schemeClr val="tx1"/>
                          </a:solidFill>
                          <a:latin typeface="Arial"/>
                        </a:defRPr>
                      </a:lvl9pPr>
                    </a:lstStyle>
                    <a:p>
                      <a:pPr algn="ctr"/>
                      <a:r>
                        <a:rPr lang="en-US" sz="1100" b="0" dirty="0">
                          <a:solidFill>
                            <a:schemeClr val="bg1"/>
                          </a:solidFill>
                          <a:latin typeface="+mn-lt"/>
                        </a:rPr>
                        <a:t>SABMiller</a:t>
                      </a:r>
                    </a:p>
                  </a:txBody>
                  <a:tcPr marL="36000" marR="72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lvl1pPr marL="0" algn="l" defTabSz="685783" rtl="0" eaLnBrk="1" latinLnBrk="0" hangingPunct="1">
                        <a:defRPr sz="1350" kern="1200">
                          <a:solidFill>
                            <a:schemeClr val="tx1"/>
                          </a:solidFill>
                          <a:latin typeface="Arial"/>
                        </a:defRPr>
                      </a:lvl1pPr>
                      <a:lvl2pPr marL="342892" algn="l" defTabSz="685783" rtl="0" eaLnBrk="1" latinLnBrk="0" hangingPunct="1">
                        <a:defRPr sz="1350" kern="1200">
                          <a:solidFill>
                            <a:schemeClr val="tx1"/>
                          </a:solidFill>
                          <a:latin typeface="Arial"/>
                        </a:defRPr>
                      </a:lvl2pPr>
                      <a:lvl3pPr marL="685783" algn="l" defTabSz="685783" rtl="0" eaLnBrk="1" latinLnBrk="0" hangingPunct="1">
                        <a:defRPr sz="1350" kern="1200">
                          <a:solidFill>
                            <a:schemeClr val="tx1"/>
                          </a:solidFill>
                          <a:latin typeface="Arial"/>
                        </a:defRPr>
                      </a:lvl3pPr>
                      <a:lvl4pPr marL="1028675" algn="l" defTabSz="685783" rtl="0" eaLnBrk="1" latinLnBrk="0" hangingPunct="1">
                        <a:defRPr sz="1350" kern="1200">
                          <a:solidFill>
                            <a:schemeClr val="tx1"/>
                          </a:solidFill>
                          <a:latin typeface="Arial"/>
                        </a:defRPr>
                      </a:lvl4pPr>
                      <a:lvl5pPr marL="1371566" algn="l" defTabSz="685783" rtl="0" eaLnBrk="1" latinLnBrk="0" hangingPunct="1">
                        <a:defRPr sz="1350" kern="1200">
                          <a:solidFill>
                            <a:schemeClr val="tx1"/>
                          </a:solidFill>
                          <a:latin typeface="Arial"/>
                        </a:defRPr>
                      </a:lvl5pPr>
                      <a:lvl6pPr marL="1714457" algn="l" defTabSz="685783" rtl="0" eaLnBrk="1" latinLnBrk="0" hangingPunct="1">
                        <a:defRPr sz="1350" kern="1200">
                          <a:solidFill>
                            <a:schemeClr val="tx1"/>
                          </a:solidFill>
                          <a:latin typeface="Arial"/>
                        </a:defRPr>
                      </a:lvl6pPr>
                      <a:lvl7pPr marL="2057348" algn="l" defTabSz="685783" rtl="0" eaLnBrk="1" latinLnBrk="0" hangingPunct="1">
                        <a:defRPr sz="1350" kern="1200">
                          <a:solidFill>
                            <a:schemeClr val="tx1"/>
                          </a:solidFill>
                          <a:latin typeface="Arial"/>
                        </a:defRPr>
                      </a:lvl7pPr>
                      <a:lvl8pPr marL="2400240" algn="l" defTabSz="685783" rtl="0" eaLnBrk="1" latinLnBrk="0" hangingPunct="1">
                        <a:defRPr sz="1350" kern="1200">
                          <a:solidFill>
                            <a:schemeClr val="tx1"/>
                          </a:solidFill>
                          <a:latin typeface="Arial"/>
                        </a:defRPr>
                      </a:lvl8pPr>
                      <a:lvl9pPr marL="2743132" algn="l" defTabSz="685783" rtl="0" eaLnBrk="1" latinLnBrk="0" hangingPunct="1">
                        <a:defRPr sz="1350" kern="1200">
                          <a:solidFill>
                            <a:schemeClr val="tx1"/>
                          </a:solidFill>
                          <a:latin typeface="Arial"/>
                        </a:defRPr>
                      </a:lvl9pPr>
                    </a:lstStyle>
                    <a:p>
                      <a:pPr algn="ctr"/>
                      <a:endParaRPr lang="en-US" sz="1100" b="0" dirty="0">
                        <a:solidFill>
                          <a:schemeClr val="bg1"/>
                        </a:solidFill>
                        <a:latin typeface="+mn-lt"/>
                      </a:endParaRPr>
                    </a:p>
                  </a:txBody>
                  <a:tcPr marL="36000" marR="72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685783" rtl="0" eaLnBrk="1" latinLnBrk="0" hangingPunct="1">
                        <a:defRPr sz="1350" kern="1200">
                          <a:solidFill>
                            <a:schemeClr val="tx1"/>
                          </a:solidFill>
                          <a:latin typeface="Arial"/>
                        </a:defRPr>
                      </a:lvl1pPr>
                      <a:lvl2pPr marL="342892" algn="l" defTabSz="685783" rtl="0" eaLnBrk="1" latinLnBrk="0" hangingPunct="1">
                        <a:defRPr sz="1350" kern="1200">
                          <a:solidFill>
                            <a:schemeClr val="tx1"/>
                          </a:solidFill>
                          <a:latin typeface="Arial"/>
                        </a:defRPr>
                      </a:lvl2pPr>
                      <a:lvl3pPr marL="685783" algn="l" defTabSz="685783" rtl="0" eaLnBrk="1" latinLnBrk="0" hangingPunct="1">
                        <a:defRPr sz="1350" kern="1200">
                          <a:solidFill>
                            <a:schemeClr val="tx1"/>
                          </a:solidFill>
                          <a:latin typeface="Arial"/>
                        </a:defRPr>
                      </a:lvl3pPr>
                      <a:lvl4pPr marL="1028675" algn="l" defTabSz="685783" rtl="0" eaLnBrk="1" latinLnBrk="0" hangingPunct="1">
                        <a:defRPr sz="1350" kern="1200">
                          <a:solidFill>
                            <a:schemeClr val="tx1"/>
                          </a:solidFill>
                          <a:latin typeface="Arial"/>
                        </a:defRPr>
                      </a:lvl4pPr>
                      <a:lvl5pPr marL="1371566" algn="l" defTabSz="685783" rtl="0" eaLnBrk="1" latinLnBrk="0" hangingPunct="1">
                        <a:defRPr sz="1350" kern="1200">
                          <a:solidFill>
                            <a:schemeClr val="tx1"/>
                          </a:solidFill>
                          <a:latin typeface="Arial"/>
                        </a:defRPr>
                      </a:lvl5pPr>
                      <a:lvl6pPr marL="1714457" algn="l" defTabSz="685783" rtl="0" eaLnBrk="1" latinLnBrk="0" hangingPunct="1">
                        <a:defRPr sz="1350" kern="1200">
                          <a:solidFill>
                            <a:schemeClr val="tx1"/>
                          </a:solidFill>
                          <a:latin typeface="Arial"/>
                        </a:defRPr>
                      </a:lvl6pPr>
                      <a:lvl7pPr marL="2057348" algn="l" defTabSz="685783" rtl="0" eaLnBrk="1" latinLnBrk="0" hangingPunct="1">
                        <a:defRPr sz="1350" kern="1200">
                          <a:solidFill>
                            <a:schemeClr val="tx1"/>
                          </a:solidFill>
                          <a:latin typeface="Arial"/>
                        </a:defRPr>
                      </a:lvl7pPr>
                      <a:lvl8pPr marL="2400240" algn="l" defTabSz="685783" rtl="0" eaLnBrk="1" latinLnBrk="0" hangingPunct="1">
                        <a:defRPr sz="1350" kern="1200">
                          <a:solidFill>
                            <a:schemeClr val="tx1"/>
                          </a:solidFill>
                          <a:latin typeface="Arial"/>
                        </a:defRPr>
                      </a:lvl8pPr>
                      <a:lvl9pPr marL="2743132" algn="l" defTabSz="685783" rtl="0" eaLnBrk="1" latinLnBrk="0" hangingPunct="1">
                        <a:defRPr sz="1350" kern="1200">
                          <a:solidFill>
                            <a:schemeClr val="tx1"/>
                          </a:solidFill>
                          <a:latin typeface="Arial"/>
                        </a:defRPr>
                      </a:lvl9pPr>
                    </a:lstStyle>
                    <a:p>
                      <a:pPr algn="ctr"/>
                      <a:r>
                        <a:rPr lang="en-US" sz="1100" b="0" dirty="0">
                          <a:solidFill>
                            <a:schemeClr val="bg1"/>
                          </a:solidFill>
                          <a:latin typeface="+mn-lt"/>
                        </a:rPr>
                        <a:t>Reckitt Benckiser</a:t>
                      </a:r>
                    </a:p>
                  </a:txBody>
                  <a:tcPr marL="36000" marR="72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lvl1pPr marL="0" algn="l" defTabSz="685783" rtl="0" eaLnBrk="1" latinLnBrk="0" hangingPunct="1">
                        <a:defRPr sz="1350" kern="1200">
                          <a:solidFill>
                            <a:schemeClr val="tx1"/>
                          </a:solidFill>
                          <a:latin typeface="Arial"/>
                        </a:defRPr>
                      </a:lvl1pPr>
                      <a:lvl2pPr marL="342892" algn="l" defTabSz="685783" rtl="0" eaLnBrk="1" latinLnBrk="0" hangingPunct="1">
                        <a:defRPr sz="1350" kern="1200">
                          <a:solidFill>
                            <a:schemeClr val="tx1"/>
                          </a:solidFill>
                          <a:latin typeface="Arial"/>
                        </a:defRPr>
                      </a:lvl2pPr>
                      <a:lvl3pPr marL="685783" algn="l" defTabSz="685783" rtl="0" eaLnBrk="1" latinLnBrk="0" hangingPunct="1">
                        <a:defRPr sz="1350" kern="1200">
                          <a:solidFill>
                            <a:schemeClr val="tx1"/>
                          </a:solidFill>
                          <a:latin typeface="Arial"/>
                        </a:defRPr>
                      </a:lvl3pPr>
                      <a:lvl4pPr marL="1028675" algn="l" defTabSz="685783" rtl="0" eaLnBrk="1" latinLnBrk="0" hangingPunct="1">
                        <a:defRPr sz="1350" kern="1200">
                          <a:solidFill>
                            <a:schemeClr val="tx1"/>
                          </a:solidFill>
                          <a:latin typeface="Arial"/>
                        </a:defRPr>
                      </a:lvl4pPr>
                      <a:lvl5pPr marL="1371566" algn="l" defTabSz="685783" rtl="0" eaLnBrk="1" latinLnBrk="0" hangingPunct="1">
                        <a:defRPr sz="1350" kern="1200">
                          <a:solidFill>
                            <a:schemeClr val="tx1"/>
                          </a:solidFill>
                          <a:latin typeface="Arial"/>
                        </a:defRPr>
                      </a:lvl5pPr>
                      <a:lvl6pPr marL="1714457" algn="l" defTabSz="685783" rtl="0" eaLnBrk="1" latinLnBrk="0" hangingPunct="1">
                        <a:defRPr sz="1350" kern="1200">
                          <a:solidFill>
                            <a:schemeClr val="tx1"/>
                          </a:solidFill>
                          <a:latin typeface="Arial"/>
                        </a:defRPr>
                      </a:lvl6pPr>
                      <a:lvl7pPr marL="2057348" algn="l" defTabSz="685783" rtl="0" eaLnBrk="1" latinLnBrk="0" hangingPunct="1">
                        <a:defRPr sz="1350" kern="1200">
                          <a:solidFill>
                            <a:schemeClr val="tx1"/>
                          </a:solidFill>
                          <a:latin typeface="Arial"/>
                        </a:defRPr>
                      </a:lvl7pPr>
                      <a:lvl8pPr marL="2400240" algn="l" defTabSz="685783" rtl="0" eaLnBrk="1" latinLnBrk="0" hangingPunct="1">
                        <a:defRPr sz="1350" kern="1200">
                          <a:solidFill>
                            <a:schemeClr val="tx1"/>
                          </a:solidFill>
                          <a:latin typeface="Arial"/>
                        </a:defRPr>
                      </a:lvl8pPr>
                      <a:lvl9pPr marL="2743132" algn="l" defTabSz="685783" rtl="0" eaLnBrk="1" latinLnBrk="0" hangingPunct="1">
                        <a:defRPr sz="1350" kern="1200">
                          <a:solidFill>
                            <a:schemeClr val="tx1"/>
                          </a:solidFill>
                          <a:latin typeface="Arial"/>
                        </a:defRPr>
                      </a:lvl9pPr>
                    </a:lstStyle>
                    <a:p>
                      <a:pPr algn="ctr"/>
                      <a:endParaRPr lang="en-US" sz="1100" b="0" dirty="0">
                        <a:solidFill>
                          <a:schemeClr val="bg1"/>
                        </a:solidFill>
                        <a:latin typeface="+mn-lt"/>
                      </a:endParaRPr>
                    </a:p>
                  </a:txBody>
                  <a:tcPr marL="36000" marR="72000" marT="0" marB="0">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lvl1pPr marL="0" algn="l" defTabSz="685783" rtl="0" eaLnBrk="1" latinLnBrk="0" hangingPunct="1">
                        <a:defRPr sz="1350" kern="1200">
                          <a:solidFill>
                            <a:schemeClr val="tx1"/>
                          </a:solidFill>
                          <a:latin typeface="Arial"/>
                        </a:defRPr>
                      </a:lvl1pPr>
                      <a:lvl2pPr marL="342892" algn="l" defTabSz="685783" rtl="0" eaLnBrk="1" latinLnBrk="0" hangingPunct="1">
                        <a:defRPr sz="1350" kern="1200">
                          <a:solidFill>
                            <a:schemeClr val="tx1"/>
                          </a:solidFill>
                          <a:latin typeface="Arial"/>
                        </a:defRPr>
                      </a:lvl2pPr>
                      <a:lvl3pPr marL="685783" algn="l" defTabSz="685783" rtl="0" eaLnBrk="1" latinLnBrk="0" hangingPunct="1">
                        <a:defRPr sz="1350" kern="1200">
                          <a:solidFill>
                            <a:schemeClr val="tx1"/>
                          </a:solidFill>
                          <a:latin typeface="Arial"/>
                        </a:defRPr>
                      </a:lvl3pPr>
                      <a:lvl4pPr marL="1028675" algn="l" defTabSz="685783" rtl="0" eaLnBrk="1" latinLnBrk="0" hangingPunct="1">
                        <a:defRPr sz="1350" kern="1200">
                          <a:solidFill>
                            <a:schemeClr val="tx1"/>
                          </a:solidFill>
                          <a:latin typeface="Arial"/>
                        </a:defRPr>
                      </a:lvl4pPr>
                      <a:lvl5pPr marL="1371566" algn="l" defTabSz="685783" rtl="0" eaLnBrk="1" latinLnBrk="0" hangingPunct="1">
                        <a:defRPr sz="1350" kern="1200">
                          <a:solidFill>
                            <a:schemeClr val="tx1"/>
                          </a:solidFill>
                          <a:latin typeface="Arial"/>
                        </a:defRPr>
                      </a:lvl5pPr>
                      <a:lvl6pPr marL="1714457" algn="l" defTabSz="685783" rtl="0" eaLnBrk="1" latinLnBrk="0" hangingPunct="1">
                        <a:defRPr sz="1350" kern="1200">
                          <a:solidFill>
                            <a:schemeClr val="tx1"/>
                          </a:solidFill>
                          <a:latin typeface="Arial"/>
                        </a:defRPr>
                      </a:lvl6pPr>
                      <a:lvl7pPr marL="2057348" algn="l" defTabSz="685783" rtl="0" eaLnBrk="1" latinLnBrk="0" hangingPunct="1">
                        <a:defRPr sz="1350" kern="1200">
                          <a:solidFill>
                            <a:schemeClr val="tx1"/>
                          </a:solidFill>
                          <a:latin typeface="Arial"/>
                        </a:defRPr>
                      </a:lvl7pPr>
                      <a:lvl8pPr marL="2400240" algn="l" defTabSz="685783" rtl="0" eaLnBrk="1" latinLnBrk="0" hangingPunct="1">
                        <a:defRPr sz="1350" kern="1200">
                          <a:solidFill>
                            <a:schemeClr val="tx1"/>
                          </a:solidFill>
                          <a:latin typeface="Arial"/>
                        </a:defRPr>
                      </a:lvl8pPr>
                      <a:lvl9pPr marL="2743132" algn="l" defTabSz="685783" rtl="0" eaLnBrk="1" latinLnBrk="0" hangingPunct="1">
                        <a:defRPr sz="1350" kern="1200">
                          <a:solidFill>
                            <a:schemeClr val="tx1"/>
                          </a:solidFill>
                          <a:latin typeface="Arial"/>
                        </a:defRPr>
                      </a:lvl9pPr>
                    </a:lstStyle>
                    <a:p>
                      <a:pPr algn="ctr"/>
                      <a:endParaRPr lang="en-US" sz="1100" b="0" dirty="0">
                        <a:solidFill>
                          <a:schemeClr val="bg1"/>
                        </a:solidFill>
                        <a:latin typeface="+mn-lt"/>
                      </a:endParaRPr>
                    </a:p>
                  </a:txBody>
                  <a:tcPr marL="36000" marR="72000" marT="0"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63772">
                <a:tc>
                  <a:txBody>
                    <a:bodyPr/>
                    <a:lstStyle>
                      <a:lvl1pPr marL="0" algn="l" defTabSz="685783" rtl="0" eaLnBrk="1" latinLnBrk="0" hangingPunct="1">
                        <a:defRPr sz="1350" kern="1200">
                          <a:solidFill>
                            <a:schemeClr val="tx1"/>
                          </a:solidFill>
                          <a:latin typeface="Arial"/>
                        </a:defRPr>
                      </a:lvl1pPr>
                      <a:lvl2pPr marL="342892" algn="l" defTabSz="685783" rtl="0" eaLnBrk="1" latinLnBrk="0" hangingPunct="1">
                        <a:defRPr sz="1350" kern="1200">
                          <a:solidFill>
                            <a:schemeClr val="tx1"/>
                          </a:solidFill>
                          <a:latin typeface="Arial"/>
                        </a:defRPr>
                      </a:lvl2pPr>
                      <a:lvl3pPr marL="685783" algn="l" defTabSz="685783" rtl="0" eaLnBrk="1" latinLnBrk="0" hangingPunct="1">
                        <a:defRPr sz="1350" kern="1200">
                          <a:solidFill>
                            <a:schemeClr val="tx1"/>
                          </a:solidFill>
                          <a:latin typeface="Arial"/>
                        </a:defRPr>
                      </a:lvl3pPr>
                      <a:lvl4pPr marL="1028675" algn="l" defTabSz="685783" rtl="0" eaLnBrk="1" latinLnBrk="0" hangingPunct="1">
                        <a:defRPr sz="1350" kern="1200">
                          <a:solidFill>
                            <a:schemeClr val="tx1"/>
                          </a:solidFill>
                          <a:latin typeface="Arial"/>
                        </a:defRPr>
                      </a:lvl4pPr>
                      <a:lvl5pPr marL="1371566" algn="l" defTabSz="685783" rtl="0" eaLnBrk="1" latinLnBrk="0" hangingPunct="1">
                        <a:defRPr sz="1350" kern="1200">
                          <a:solidFill>
                            <a:schemeClr val="tx1"/>
                          </a:solidFill>
                          <a:latin typeface="Arial"/>
                        </a:defRPr>
                      </a:lvl5pPr>
                      <a:lvl6pPr marL="1714457" algn="l" defTabSz="685783" rtl="0" eaLnBrk="1" latinLnBrk="0" hangingPunct="1">
                        <a:defRPr sz="1350" kern="1200">
                          <a:solidFill>
                            <a:schemeClr val="tx1"/>
                          </a:solidFill>
                          <a:latin typeface="Arial"/>
                        </a:defRPr>
                      </a:lvl6pPr>
                      <a:lvl7pPr marL="2057348" algn="l" defTabSz="685783" rtl="0" eaLnBrk="1" latinLnBrk="0" hangingPunct="1">
                        <a:defRPr sz="1350" kern="1200">
                          <a:solidFill>
                            <a:schemeClr val="tx1"/>
                          </a:solidFill>
                          <a:latin typeface="Arial"/>
                        </a:defRPr>
                      </a:lvl7pPr>
                      <a:lvl8pPr marL="2400240" algn="l" defTabSz="685783" rtl="0" eaLnBrk="1" latinLnBrk="0" hangingPunct="1">
                        <a:defRPr sz="1350" kern="1200">
                          <a:solidFill>
                            <a:schemeClr val="tx1"/>
                          </a:solidFill>
                          <a:latin typeface="Arial"/>
                        </a:defRPr>
                      </a:lvl8pPr>
                      <a:lvl9pPr marL="2743132" algn="l" defTabSz="685783" rtl="0" eaLnBrk="1" latinLnBrk="0" hangingPunct="1">
                        <a:defRPr sz="1350" kern="1200">
                          <a:solidFill>
                            <a:schemeClr val="tx1"/>
                          </a:solidFill>
                          <a:latin typeface="Arial"/>
                        </a:defRPr>
                      </a:lvl9pPr>
                    </a:lstStyle>
                    <a:p>
                      <a:pPr algn="ctr"/>
                      <a:r>
                        <a:rPr lang="en-US" sz="1100" b="0" dirty="0">
                          <a:solidFill>
                            <a:schemeClr val="bg1"/>
                          </a:solidFill>
                          <a:latin typeface="+mn-lt"/>
                        </a:rPr>
                        <a:t>Anheuser-Busch</a:t>
                      </a:r>
                    </a:p>
                  </a:txBody>
                  <a:tcPr marL="36000" marR="72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solidFill>
                      <a:schemeClr val="accent2"/>
                    </a:solidFill>
                  </a:tcPr>
                </a:tc>
                <a:tc>
                  <a:txBody>
                    <a:bodyPr/>
                    <a:lstStyle>
                      <a:lvl1pPr marL="0" algn="l" defTabSz="685783" rtl="0" eaLnBrk="1" latinLnBrk="0" hangingPunct="1">
                        <a:defRPr sz="1350" kern="1200">
                          <a:solidFill>
                            <a:schemeClr val="tx1"/>
                          </a:solidFill>
                          <a:latin typeface="Arial"/>
                        </a:defRPr>
                      </a:lvl1pPr>
                      <a:lvl2pPr marL="342892" algn="l" defTabSz="685783" rtl="0" eaLnBrk="1" latinLnBrk="0" hangingPunct="1">
                        <a:defRPr sz="1350" kern="1200">
                          <a:solidFill>
                            <a:schemeClr val="tx1"/>
                          </a:solidFill>
                          <a:latin typeface="Arial"/>
                        </a:defRPr>
                      </a:lvl2pPr>
                      <a:lvl3pPr marL="685783" algn="l" defTabSz="685783" rtl="0" eaLnBrk="1" latinLnBrk="0" hangingPunct="1">
                        <a:defRPr sz="1350" kern="1200">
                          <a:solidFill>
                            <a:schemeClr val="tx1"/>
                          </a:solidFill>
                          <a:latin typeface="Arial"/>
                        </a:defRPr>
                      </a:lvl3pPr>
                      <a:lvl4pPr marL="1028675" algn="l" defTabSz="685783" rtl="0" eaLnBrk="1" latinLnBrk="0" hangingPunct="1">
                        <a:defRPr sz="1350" kern="1200">
                          <a:solidFill>
                            <a:schemeClr val="tx1"/>
                          </a:solidFill>
                          <a:latin typeface="Arial"/>
                        </a:defRPr>
                      </a:lvl4pPr>
                      <a:lvl5pPr marL="1371566" algn="l" defTabSz="685783" rtl="0" eaLnBrk="1" latinLnBrk="0" hangingPunct="1">
                        <a:defRPr sz="1350" kern="1200">
                          <a:solidFill>
                            <a:schemeClr val="tx1"/>
                          </a:solidFill>
                          <a:latin typeface="Arial"/>
                        </a:defRPr>
                      </a:lvl5pPr>
                      <a:lvl6pPr marL="1714457" algn="l" defTabSz="685783" rtl="0" eaLnBrk="1" latinLnBrk="0" hangingPunct="1">
                        <a:defRPr sz="1350" kern="1200">
                          <a:solidFill>
                            <a:schemeClr val="tx1"/>
                          </a:solidFill>
                          <a:latin typeface="Arial"/>
                        </a:defRPr>
                      </a:lvl6pPr>
                      <a:lvl7pPr marL="2057348" algn="l" defTabSz="685783" rtl="0" eaLnBrk="1" latinLnBrk="0" hangingPunct="1">
                        <a:defRPr sz="1350" kern="1200">
                          <a:solidFill>
                            <a:schemeClr val="tx1"/>
                          </a:solidFill>
                          <a:latin typeface="Arial"/>
                        </a:defRPr>
                      </a:lvl7pPr>
                      <a:lvl8pPr marL="2400240" algn="l" defTabSz="685783" rtl="0" eaLnBrk="1" latinLnBrk="0" hangingPunct="1">
                        <a:defRPr sz="1350" kern="1200">
                          <a:solidFill>
                            <a:schemeClr val="tx1"/>
                          </a:solidFill>
                          <a:latin typeface="Arial"/>
                        </a:defRPr>
                      </a:lvl8pPr>
                      <a:lvl9pPr marL="2743132" algn="l" defTabSz="685783" rtl="0" eaLnBrk="1" latinLnBrk="0" hangingPunct="1">
                        <a:defRPr sz="1350" kern="1200">
                          <a:solidFill>
                            <a:schemeClr val="tx1"/>
                          </a:solidFill>
                          <a:latin typeface="Arial"/>
                        </a:defRPr>
                      </a:lvl9pPr>
                    </a:lstStyle>
                    <a:p>
                      <a:pPr algn="ctr"/>
                      <a:endParaRPr lang="en-US" sz="1100" b="0" dirty="0">
                        <a:solidFill>
                          <a:schemeClr val="bg1"/>
                        </a:solidFill>
                        <a:latin typeface="+mn-lt"/>
                      </a:endParaRPr>
                    </a:p>
                  </a:txBody>
                  <a:tcPr marL="36000" marR="72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685783" rtl="0" eaLnBrk="1" latinLnBrk="0" hangingPunct="1">
                        <a:defRPr sz="1350" kern="1200">
                          <a:solidFill>
                            <a:schemeClr val="tx1"/>
                          </a:solidFill>
                          <a:latin typeface="Arial"/>
                        </a:defRPr>
                      </a:lvl1pPr>
                      <a:lvl2pPr marL="342892" algn="l" defTabSz="685783" rtl="0" eaLnBrk="1" latinLnBrk="0" hangingPunct="1">
                        <a:defRPr sz="1350" kern="1200">
                          <a:solidFill>
                            <a:schemeClr val="tx1"/>
                          </a:solidFill>
                          <a:latin typeface="Arial"/>
                        </a:defRPr>
                      </a:lvl2pPr>
                      <a:lvl3pPr marL="685783" algn="l" defTabSz="685783" rtl="0" eaLnBrk="1" latinLnBrk="0" hangingPunct="1">
                        <a:defRPr sz="1350" kern="1200">
                          <a:solidFill>
                            <a:schemeClr val="tx1"/>
                          </a:solidFill>
                          <a:latin typeface="Arial"/>
                        </a:defRPr>
                      </a:lvl3pPr>
                      <a:lvl4pPr marL="1028675" algn="l" defTabSz="685783" rtl="0" eaLnBrk="1" latinLnBrk="0" hangingPunct="1">
                        <a:defRPr sz="1350" kern="1200">
                          <a:solidFill>
                            <a:schemeClr val="tx1"/>
                          </a:solidFill>
                          <a:latin typeface="Arial"/>
                        </a:defRPr>
                      </a:lvl4pPr>
                      <a:lvl5pPr marL="1371566" algn="l" defTabSz="685783" rtl="0" eaLnBrk="1" latinLnBrk="0" hangingPunct="1">
                        <a:defRPr sz="1350" kern="1200">
                          <a:solidFill>
                            <a:schemeClr val="tx1"/>
                          </a:solidFill>
                          <a:latin typeface="Arial"/>
                        </a:defRPr>
                      </a:lvl5pPr>
                      <a:lvl6pPr marL="1714457" algn="l" defTabSz="685783" rtl="0" eaLnBrk="1" latinLnBrk="0" hangingPunct="1">
                        <a:defRPr sz="1350" kern="1200">
                          <a:solidFill>
                            <a:schemeClr val="tx1"/>
                          </a:solidFill>
                          <a:latin typeface="Arial"/>
                        </a:defRPr>
                      </a:lvl6pPr>
                      <a:lvl7pPr marL="2057348" algn="l" defTabSz="685783" rtl="0" eaLnBrk="1" latinLnBrk="0" hangingPunct="1">
                        <a:defRPr sz="1350" kern="1200">
                          <a:solidFill>
                            <a:schemeClr val="tx1"/>
                          </a:solidFill>
                          <a:latin typeface="Arial"/>
                        </a:defRPr>
                      </a:lvl7pPr>
                      <a:lvl8pPr marL="2400240" algn="l" defTabSz="685783" rtl="0" eaLnBrk="1" latinLnBrk="0" hangingPunct="1">
                        <a:defRPr sz="1350" kern="1200">
                          <a:solidFill>
                            <a:schemeClr val="tx1"/>
                          </a:solidFill>
                          <a:latin typeface="Arial"/>
                        </a:defRPr>
                      </a:lvl8pPr>
                      <a:lvl9pPr marL="2743132" algn="l" defTabSz="685783" rtl="0" eaLnBrk="1" latinLnBrk="0" hangingPunct="1">
                        <a:defRPr sz="1350" kern="1200">
                          <a:solidFill>
                            <a:schemeClr val="tx1"/>
                          </a:solidFill>
                          <a:latin typeface="Arial"/>
                        </a:defRPr>
                      </a:lvl9pPr>
                    </a:lstStyle>
                    <a:p>
                      <a:pPr algn="ctr"/>
                      <a:r>
                        <a:rPr lang="en-US" sz="1100" b="0" dirty="0">
                          <a:solidFill>
                            <a:schemeClr val="bg1"/>
                          </a:solidFill>
                          <a:latin typeface="+mn-lt"/>
                        </a:rPr>
                        <a:t>ABInBev</a:t>
                      </a:r>
                    </a:p>
                  </a:txBody>
                  <a:tcPr marL="36000" marR="72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solidFill>
                      <a:schemeClr val="accent2"/>
                    </a:solidFill>
                  </a:tcPr>
                </a:tc>
                <a:tc>
                  <a:txBody>
                    <a:bodyPr/>
                    <a:lstStyle>
                      <a:lvl1pPr marL="0" algn="l" defTabSz="685783" rtl="0" eaLnBrk="1" latinLnBrk="0" hangingPunct="1">
                        <a:defRPr sz="1350" kern="1200">
                          <a:solidFill>
                            <a:schemeClr val="tx1"/>
                          </a:solidFill>
                          <a:latin typeface="Arial"/>
                        </a:defRPr>
                      </a:lvl1pPr>
                      <a:lvl2pPr marL="342892" algn="l" defTabSz="685783" rtl="0" eaLnBrk="1" latinLnBrk="0" hangingPunct="1">
                        <a:defRPr sz="1350" kern="1200">
                          <a:solidFill>
                            <a:schemeClr val="tx1"/>
                          </a:solidFill>
                          <a:latin typeface="Arial"/>
                        </a:defRPr>
                      </a:lvl2pPr>
                      <a:lvl3pPr marL="685783" algn="l" defTabSz="685783" rtl="0" eaLnBrk="1" latinLnBrk="0" hangingPunct="1">
                        <a:defRPr sz="1350" kern="1200">
                          <a:solidFill>
                            <a:schemeClr val="tx1"/>
                          </a:solidFill>
                          <a:latin typeface="Arial"/>
                        </a:defRPr>
                      </a:lvl3pPr>
                      <a:lvl4pPr marL="1028675" algn="l" defTabSz="685783" rtl="0" eaLnBrk="1" latinLnBrk="0" hangingPunct="1">
                        <a:defRPr sz="1350" kern="1200">
                          <a:solidFill>
                            <a:schemeClr val="tx1"/>
                          </a:solidFill>
                          <a:latin typeface="Arial"/>
                        </a:defRPr>
                      </a:lvl4pPr>
                      <a:lvl5pPr marL="1371566" algn="l" defTabSz="685783" rtl="0" eaLnBrk="1" latinLnBrk="0" hangingPunct="1">
                        <a:defRPr sz="1350" kern="1200">
                          <a:solidFill>
                            <a:schemeClr val="tx1"/>
                          </a:solidFill>
                          <a:latin typeface="Arial"/>
                        </a:defRPr>
                      </a:lvl5pPr>
                      <a:lvl6pPr marL="1714457" algn="l" defTabSz="685783" rtl="0" eaLnBrk="1" latinLnBrk="0" hangingPunct="1">
                        <a:defRPr sz="1350" kern="1200">
                          <a:solidFill>
                            <a:schemeClr val="tx1"/>
                          </a:solidFill>
                          <a:latin typeface="Arial"/>
                        </a:defRPr>
                      </a:lvl6pPr>
                      <a:lvl7pPr marL="2057348" algn="l" defTabSz="685783" rtl="0" eaLnBrk="1" latinLnBrk="0" hangingPunct="1">
                        <a:defRPr sz="1350" kern="1200">
                          <a:solidFill>
                            <a:schemeClr val="tx1"/>
                          </a:solidFill>
                          <a:latin typeface="Arial"/>
                        </a:defRPr>
                      </a:lvl7pPr>
                      <a:lvl8pPr marL="2400240" algn="l" defTabSz="685783" rtl="0" eaLnBrk="1" latinLnBrk="0" hangingPunct="1">
                        <a:defRPr sz="1350" kern="1200">
                          <a:solidFill>
                            <a:schemeClr val="tx1"/>
                          </a:solidFill>
                          <a:latin typeface="Arial"/>
                        </a:defRPr>
                      </a:lvl8pPr>
                      <a:lvl9pPr marL="2743132" algn="l" defTabSz="685783" rtl="0" eaLnBrk="1" latinLnBrk="0" hangingPunct="1">
                        <a:defRPr sz="1350" kern="1200">
                          <a:solidFill>
                            <a:schemeClr val="tx1"/>
                          </a:solidFill>
                          <a:latin typeface="Arial"/>
                        </a:defRPr>
                      </a:lvl9pPr>
                    </a:lstStyle>
                    <a:p>
                      <a:pPr algn="ctr"/>
                      <a:endParaRPr lang="en-US" sz="1100" b="0" dirty="0">
                        <a:solidFill>
                          <a:schemeClr val="bg1"/>
                        </a:solidFill>
                        <a:latin typeface="+mn-lt"/>
                      </a:endParaRPr>
                    </a:p>
                  </a:txBody>
                  <a:tcPr marL="36000" marR="72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685783" rtl="0" eaLnBrk="1" latinLnBrk="0" hangingPunct="1">
                        <a:defRPr sz="1350" kern="1200">
                          <a:solidFill>
                            <a:schemeClr val="tx1"/>
                          </a:solidFill>
                          <a:latin typeface="Arial"/>
                        </a:defRPr>
                      </a:lvl1pPr>
                      <a:lvl2pPr marL="342892" algn="l" defTabSz="685783" rtl="0" eaLnBrk="1" latinLnBrk="0" hangingPunct="1">
                        <a:defRPr sz="1350" kern="1200">
                          <a:solidFill>
                            <a:schemeClr val="tx1"/>
                          </a:solidFill>
                          <a:latin typeface="Arial"/>
                        </a:defRPr>
                      </a:lvl2pPr>
                      <a:lvl3pPr marL="685783" algn="l" defTabSz="685783" rtl="0" eaLnBrk="1" latinLnBrk="0" hangingPunct="1">
                        <a:defRPr sz="1350" kern="1200">
                          <a:solidFill>
                            <a:schemeClr val="tx1"/>
                          </a:solidFill>
                          <a:latin typeface="Arial"/>
                        </a:defRPr>
                      </a:lvl3pPr>
                      <a:lvl4pPr marL="1028675" algn="l" defTabSz="685783" rtl="0" eaLnBrk="1" latinLnBrk="0" hangingPunct="1">
                        <a:defRPr sz="1350" kern="1200">
                          <a:solidFill>
                            <a:schemeClr val="tx1"/>
                          </a:solidFill>
                          <a:latin typeface="Arial"/>
                        </a:defRPr>
                      </a:lvl4pPr>
                      <a:lvl5pPr marL="1371566" algn="l" defTabSz="685783" rtl="0" eaLnBrk="1" latinLnBrk="0" hangingPunct="1">
                        <a:defRPr sz="1350" kern="1200">
                          <a:solidFill>
                            <a:schemeClr val="tx1"/>
                          </a:solidFill>
                          <a:latin typeface="Arial"/>
                        </a:defRPr>
                      </a:lvl5pPr>
                      <a:lvl6pPr marL="1714457" algn="l" defTabSz="685783" rtl="0" eaLnBrk="1" latinLnBrk="0" hangingPunct="1">
                        <a:defRPr sz="1350" kern="1200">
                          <a:solidFill>
                            <a:schemeClr val="tx1"/>
                          </a:solidFill>
                          <a:latin typeface="Arial"/>
                        </a:defRPr>
                      </a:lvl6pPr>
                      <a:lvl7pPr marL="2057348" algn="l" defTabSz="685783" rtl="0" eaLnBrk="1" latinLnBrk="0" hangingPunct="1">
                        <a:defRPr sz="1350" kern="1200">
                          <a:solidFill>
                            <a:schemeClr val="tx1"/>
                          </a:solidFill>
                          <a:latin typeface="Arial"/>
                        </a:defRPr>
                      </a:lvl7pPr>
                      <a:lvl8pPr marL="2400240" algn="l" defTabSz="685783" rtl="0" eaLnBrk="1" latinLnBrk="0" hangingPunct="1">
                        <a:defRPr sz="1350" kern="1200">
                          <a:solidFill>
                            <a:schemeClr val="tx1"/>
                          </a:solidFill>
                          <a:latin typeface="Arial"/>
                        </a:defRPr>
                      </a:lvl8pPr>
                      <a:lvl9pPr marL="2743132" algn="l" defTabSz="685783" rtl="0" eaLnBrk="1" latinLnBrk="0" hangingPunct="1">
                        <a:defRPr sz="1350" kern="1200">
                          <a:solidFill>
                            <a:schemeClr val="tx1"/>
                          </a:solidFill>
                          <a:latin typeface="Arial"/>
                        </a:defRPr>
                      </a:lvl9pPr>
                    </a:lstStyle>
                    <a:p>
                      <a:pPr algn="ctr"/>
                      <a:r>
                        <a:rPr lang="en-US" sz="1100" b="0" dirty="0">
                          <a:solidFill>
                            <a:schemeClr val="bg1"/>
                          </a:solidFill>
                          <a:latin typeface="+mn-lt"/>
                        </a:rPr>
                        <a:t>ABInBev</a:t>
                      </a:r>
                    </a:p>
                  </a:txBody>
                  <a:tcPr marL="36000" marR="72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10008"/>
                  </a:ext>
                </a:extLst>
              </a:tr>
              <a:tr h="63772">
                <a:tc>
                  <a:txBody>
                    <a:bodyPr/>
                    <a:lstStyle>
                      <a:lvl1pPr marL="0" algn="l" defTabSz="685783" rtl="0" eaLnBrk="1" latinLnBrk="0" hangingPunct="1">
                        <a:defRPr sz="1350" kern="1200">
                          <a:solidFill>
                            <a:schemeClr val="tx1"/>
                          </a:solidFill>
                          <a:latin typeface="Arial"/>
                        </a:defRPr>
                      </a:lvl1pPr>
                      <a:lvl2pPr marL="342892" algn="l" defTabSz="685783" rtl="0" eaLnBrk="1" latinLnBrk="0" hangingPunct="1">
                        <a:defRPr sz="1350" kern="1200">
                          <a:solidFill>
                            <a:schemeClr val="tx1"/>
                          </a:solidFill>
                          <a:latin typeface="Arial"/>
                        </a:defRPr>
                      </a:lvl2pPr>
                      <a:lvl3pPr marL="685783" algn="l" defTabSz="685783" rtl="0" eaLnBrk="1" latinLnBrk="0" hangingPunct="1">
                        <a:defRPr sz="1350" kern="1200">
                          <a:solidFill>
                            <a:schemeClr val="tx1"/>
                          </a:solidFill>
                          <a:latin typeface="Arial"/>
                        </a:defRPr>
                      </a:lvl3pPr>
                      <a:lvl4pPr marL="1028675" algn="l" defTabSz="685783" rtl="0" eaLnBrk="1" latinLnBrk="0" hangingPunct="1">
                        <a:defRPr sz="1350" kern="1200">
                          <a:solidFill>
                            <a:schemeClr val="tx1"/>
                          </a:solidFill>
                          <a:latin typeface="Arial"/>
                        </a:defRPr>
                      </a:lvl4pPr>
                      <a:lvl5pPr marL="1371566" algn="l" defTabSz="685783" rtl="0" eaLnBrk="1" latinLnBrk="0" hangingPunct="1">
                        <a:defRPr sz="1350" kern="1200">
                          <a:solidFill>
                            <a:schemeClr val="tx1"/>
                          </a:solidFill>
                          <a:latin typeface="Arial"/>
                        </a:defRPr>
                      </a:lvl5pPr>
                      <a:lvl6pPr marL="1714457" algn="l" defTabSz="685783" rtl="0" eaLnBrk="1" latinLnBrk="0" hangingPunct="1">
                        <a:defRPr sz="1350" kern="1200">
                          <a:solidFill>
                            <a:schemeClr val="tx1"/>
                          </a:solidFill>
                          <a:latin typeface="Arial"/>
                        </a:defRPr>
                      </a:lvl6pPr>
                      <a:lvl7pPr marL="2057348" algn="l" defTabSz="685783" rtl="0" eaLnBrk="1" latinLnBrk="0" hangingPunct="1">
                        <a:defRPr sz="1350" kern="1200">
                          <a:solidFill>
                            <a:schemeClr val="tx1"/>
                          </a:solidFill>
                          <a:latin typeface="Arial"/>
                        </a:defRPr>
                      </a:lvl7pPr>
                      <a:lvl8pPr marL="2400240" algn="l" defTabSz="685783" rtl="0" eaLnBrk="1" latinLnBrk="0" hangingPunct="1">
                        <a:defRPr sz="1350" kern="1200">
                          <a:solidFill>
                            <a:schemeClr val="tx1"/>
                          </a:solidFill>
                          <a:latin typeface="Arial"/>
                        </a:defRPr>
                      </a:lvl8pPr>
                      <a:lvl9pPr marL="2743132" algn="l" defTabSz="685783" rtl="0" eaLnBrk="1" latinLnBrk="0" hangingPunct="1">
                        <a:defRPr sz="1350" kern="1200">
                          <a:solidFill>
                            <a:schemeClr val="tx1"/>
                          </a:solidFill>
                          <a:latin typeface="Arial"/>
                        </a:defRPr>
                      </a:lvl9pPr>
                    </a:lstStyle>
                    <a:p>
                      <a:pPr algn="ctr"/>
                      <a:r>
                        <a:rPr lang="en-US" sz="1100" b="0" dirty="0">
                          <a:solidFill>
                            <a:schemeClr val="bg1"/>
                          </a:solidFill>
                          <a:latin typeface="+mn-lt"/>
                        </a:rPr>
                        <a:t>Carlsberg</a:t>
                      </a:r>
                    </a:p>
                  </a:txBody>
                  <a:tcPr marL="36000" marR="72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2"/>
                    </a:solidFill>
                  </a:tcPr>
                </a:tc>
                <a:tc>
                  <a:txBody>
                    <a:bodyPr/>
                    <a:lstStyle>
                      <a:lvl1pPr marL="0" algn="l" defTabSz="685783" rtl="0" eaLnBrk="1" latinLnBrk="0" hangingPunct="1">
                        <a:defRPr sz="1350" kern="1200">
                          <a:solidFill>
                            <a:schemeClr val="tx1"/>
                          </a:solidFill>
                          <a:latin typeface="Arial"/>
                        </a:defRPr>
                      </a:lvl1pPr>
                      <a:lvl2pPr marL="342892" algn="l" defTabSz="685783" rtl="0" eaLnBrk="1" latinLnBrk="0" hangingPunct="1">
                        <a:defRPr sz="1350" kern="1200">
                          <a:solidFill>
                            <a:schemeClr val="tx1"/>
                          </a:solidFill>
                          <a:latin typeface="Arial"/>
                        </a:defRPr>
                      </a:lvl2pPr>
                      <a:lvl3pPr marL="685783" algn="l" defTabSz="685783" rtl="0" eaLnBrk="1" latinLnBrk="0" hangingPunct="1">
                        <a:defRPr sz="1350" kern="1200">
                          <a:solidFill>
                            <a:schemeClr val="tx1"/>
                          </a:solidFill>
                          <a:latin typeface="Arial"/>
                        </a:defRPr>
                      </a:lvl3pPr>
                      <a:lvl4pPr marL="1028675" algn="l" defTabSz="685783" rtl="0" eaLnBrk="1" latinLnBrk="0" hangingPunct="1">
                        <a:defRPr sz="1350" kern="1200">
                          <a:solidFill>
                            <a:schemeClr val="tx1"/>
                          </a:solidFill>
                          <a:latin typeface="Arial"/>
                        </a:defRPr>
                      </a:lvl4pPr>
                      <a:lvl5pPr marL="1371566" algn="l" defTabSz="685783" rtl="0" eaLnBrk="1" latinLnBrk="0" hangingPunct="1">
                        <a:defRPr sz="1350" kern="1200">
                          <a:solidFill>
                            <a:schemeClr val="tx1"/>
                          </a:solidFill>
                          <a:latin typeface="Arial"/>
                        </a:defRPr>
                      </a:lvl5pPr>
                      <a:lvl6pPr marL="1714457" algn="l" defTabSz="685783" rtl="0" eaLnBrk="1" latinLnBrk="0" hangingPunct="1">
                        <a:defRPr sz="1350" kern="1200">
                          <a:solidFill>
                            <a:schemeClr val="tx1"/>
                          </a:solidFill>
                          <a:latin typeface="Arial"/>
                        </a:defRPr>
                      </a:lvl6pPr>
                      <a:lvl7pPr marL="2057348" algn="l" defTabSz="685783" rtl="0" eaLnBrk="1" latinLnBrk="0" hangingPunct="1">
                        <a:defRPr sz="1350" kern="1200">
                          <a:solidFill>
                            <a:schemeClr val="tx1"/>
                          </a:solidFill>
                          <a:latin typeface="Arial"/>
                        </a:defRPr>
                      </a:lvl7pPr>
                      <a:lvl8pPr marL="2400240" algn="l" defTabSz="685783" rtl="0" eaLnBrk="1" latinLnBrk="0" hangingPunct="1">
                        <a:defRPr sz="1350" kern="1200">
                          <a:solidFill>
                            <a:schemeClr val="tx1"/>
                          </a:solidFill>
                          <a:latin typeface="Arial"/>
                        </a:defRPr>
                      </a:lvl8pPr>
                      <a:lvl9pPr marL="2743132" algn="l" defTabSz="685783" rtl="0" eaLnBrk="1" latinLnBrk="0" hangingPunct="1">
                        <a:defRPr sz="1350" kern="1200">
                          <a:solidFill>
                            <a:schemeClr val="tx1"/>
                          </a:solidFill>
                          <a:latin typeface="Arial"/>
                        </a:defRPr>
                      </a:lvl9pPr>
                    </a:lstStyle>
                    <a:p>
                      <a:pPr algn="ctr"/>
                      <a:endParaRPr lang="en-US" sz="1100" b="0" dirty="0">
                        <a:solidFill>
                          <a:schemeClr val="bg1"/>
                        </a:solidFill>
                        <a:latin typeface="+mn-lt"/>
                      </a:endParaRPr>
                    </a:p>
                  </a:txBody>
                  <a:tcPr marL="36000" marR="72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685783" rtl="0" eaLnBrk="1" latinLnBrk="0" hangingPunct="1">
                        <a:defRPr sz="1350" kern="1200">
                          <a:solidFill>
                            <a:schemeClr val="tx1"/>
                          </a:solidFill>
                          <a:latin typeface="Arial"/>
                        </a:defRPr>
                      </a:lvl1pPr>
                      <a:lvl2pPr marL="342892" algn="l" defTabSz="685783" rtl="0" eaLnBrk="1" latinLnBrk="0" hangingPunct="1">
                        <a:defRPr sz="1350" kern="1200">
                          <a:solidFill>
                            <a:schemeClr val="tx1"/>
                          </a:solidFill>
                          <a:latin typeface="Arial"/>
                        </a:defRPr>
                      </a:lvl2pPr>
                      <a:lvl3pPr marL="685783" algn="l" defTabSz="685783" rtl="0" eaLnBrk="1" latinLnBrk="0" hangingPunct="1">
                        <a:defRPr sz="1350" kern="1200">
                          <a:solidFill>
                            <a:schemeClr val="tx1"/>
                          </a:solidFill>
                          <a:latin typeface="Arial"/>
                        </a:defRPr>
                      </a:lvl3pPr>
                      <a:lvl4pPr marL="1028675" algn="l" defTabSz="685783" rtl="0" eaLnBrk="1" latinLnBrk="0" hangingPunct="1">
                        <a:defRPr sz="1350" kern="1200">
                          <a:solidFill>
                            <a:schemeClr val="tx1"/>
                          </a:solidFill>
                          <a:latin typeface="Arial"/>
                        </a:defRPr>
                      </a:lvl4pPr>
                      <a:lvl5pPr marL="1371566" algn="l" defTabSz="685783" rtl="0" eaLnBrk="1" latinLnBrk="0" hangingPunct="1">
                        <a:defRPr sz="1350" kern="1200">
                          <a:solidFill>
                            <a:schemeClr val="tx1"/>
                          </a:solidFill>
                          <a:latin typeface="Arial"/>
                        </a:defRPr>
                      </a:lvl5pPr>
                      <a:lvl6pPr marL="1714457" algn="l" defTabSz="685783" rtl="0" eaLnBrk="1" latinLnBrk="0" hangingPunct="1">
                        <a:defRPr sz="1350" kern="1200">
                          <a:solidFill>
                            <a:schemeClr val="tx1"/>
                          </a:solidFill>
                          <a:latin typeface="Arial"/>
                        </a:defRPr>
                      </a:lvl6pPr>
                      <a:lvl7pPr marL="2057348" algn="l" defTabSz="685783" rtl="0" eaLnBrk="1" latinLnBrk="0" hangingPunct="1">
                        <a:defRPr sz="1350" kern="1200">
                          <a:solidFill>
                            <a:schemeClr val="tx1"/>
                          </a:solidFill>
                          <a:latin typeface="Arial"/>
                        </a:defRPr>
                      </a:lvl7pPr>
                      <a:lvl8pPr marL="2400240" algn="l" defTabSz="685783" rtl="0" eaLnBrk="1" latinLnBrk="0" hangingPunct="1">
                        <a:defRPr sz="1350" kern="1200">
                          <a:solidFill>
                            <a:schemeClr val="tx1"/>
                          </a:solidFill>
                          <a:latin typeface="Arial"/>
                        </a:defRPr>
                      </a:lvl8pPr>
                      <a:lvl9pPr marL="2743132" algn="l" defTabSz="685783" rtl="0" eaLnBrk="1" latinLnBrk="0" hangingPunct="1">
                        <a:defRPr sz="1350" kern="1200">
                          <a:solidFill>
                            <a:schemeClr val="tx1"/>
                          </a:solidFill>
                          <a:latin typeface="Arial"/>
                        </a:defRPr>
                      </a:lvl9pPr>
                    </a:lstStyle>
                    <a:p>
                      <a:pPr marL="0" marR="0" lvl="0" indent="0" algn="ctr" defTabSz="1828709" rtl="0" eaLnBrk="1" fontAlgn="auto" latinLnBrk="0" hangingPunct="1">
                        <a:lnSpc>
                          <a:spcPct val="100000"/>
                        </a:lnSpc>
                        <a:spcBef>
                          <a:spcPts val="0"/>
                        </a:spcBef>
                        <a:spcAft>
                          <a:spcPts val="0"/>
                        </a:spcAft>
                        <a:buClrTx/>
                        <a:buSzTx/>
                        <a:buFontTx/>
                        <a:buNone/>
                        <a:tabLst/>
                        <a:defRPr/>
                      </a:pPr>
                      <a:r>
                        <a:rPr lang="en-US" sz="1100" b="0" dirty="0">
                          <a:solidFill>
                            <a:schemeClr val="bg1"/>
                          </a:solidFill>
                          <a:latin typeface="+mn-lt"/>
                        </a:rPr>
                        <a:t>Carlsberg</a:t>
                      </a:r>
                    </a:p>
                  </a:txBody>
                  <a:tcPr marL="36000" marR="72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2"/>
                    </a:solidFill>
                  </a:tcPr>
                </a:tc>
                <a:tc>
                  <a:txBody>
                    <a:bodyPr/>
                    <a:lstStyle>
                      <a:lvl1pPr marL="0" algn="l" defTabSz="685783" rtl="0" eaLnBrk="1" latinLnBrk="0" hangingPunct="1">
                        <a:defRPr sz="1350" kern="1200">
                          <a:solidFill>
                            <a:schemeClr val="tx1"/>
                          </a:solidFill>
                          <a:latin typeface="Arial"/>
                        </a:defRPr>
                      </a:lvl1pPr>
                      <a:lvl2pPr marL="342892" algn="l" defTabSz="685783" rtl="0" eaLnBrk="1" latinLnBrk="0" hangingPunct="1">
                        <a:defRPr sz="1350" kern="1200">
                          <a:solidFill>
                            <a:schemeClr val="tx1"/>
                          </a:solidFill>
                          <a:latin typeface="Arial"/>
                        </a:defRPr>
                      </a:lvl2pPr>
                      <a:lvl3pPr marL="685783" algn="l" defTabSz="685783" rtl="0" eaLnBrk="1" latinLnBrk="0" hangingPunct="1">
                        <a:defRPr sz="1350" kern="1200">
                          <a:solidFill>
                            <a:schemeClr val="tx1"/>
                          </a:solidFill>
                          <a:latin typeface="Arial"/>
                        </a:defRPr>
                      </a:lvl3pPr>
                      <a:lvl4pPr marL="1028675" algn="l" defTabSz="685783" rtl="0" eaLnBrk="1" latinLnBrk="0" hangingPunct="1">
                        <a:defRPr sz="1350" kern="1200">
                          <a:solidFill>
                            <a:schemeClr val="tx1"/>
                          </a:solidFill>
                          <a:latin typeface="Arial"/>
                        </a:defRPr>
                      </a:lvl4pPr>
                      <a:lvl5pPr marL="1371566" algn="l" defTabSz="685783" rtl="0" eaLnBrk="1" latinLnBrk="0" hangingPunct="1">
                        <a:defRPr sz="1350" kern="1200">
                          <a:solidFill>
                            <a:schemeClr val="tx1"/>
                          </a:solidFill>
                          <a:latin typeface="Arial"/>
                        </a:defRPr>
                      </a:lvl5pPr>
                      <a:lvl6pPr marL="1714457" algn="l" defTabSz="685783" rtl="0" eaLnBrk="1" latinLnBrk="0" hangingPunct="1">
                        <a:defRPr sz="1350" kern="1200">
                          <a:solidFill>
                            <a:schemeClr val="tx1"/>
                          </a:solidFill>
                          <a:latin typeface="Arial"/>
                        </a:defRPr>
                      </a:lvl6pPr>
                      <a:lvl7pPr marL="2057348" algn="l" defTabSz="685783" rtl="0" eaLnBrk="1" latinLnBrk="0" hangingPunct="1">
                        <a:defRPr sz="1350" kern="1200">
                          <a:solidFill>
                            <a:schemeClr val="tx1"/>
                          </a:solidFill>
                          <a:latin typeface="Arial"/>
                        </a:defRPr>
                      </a:lvl7pPr>
                      <a:lvl8pPr marL="2400240" algn="l" defTabSz="685783" rtl="0" eaLnBrk="1" latinLnBrk="0" hangingPunct="1">
                        <a:defRPr sz="1350" kern="1200">
                          <a:solidFill>
                            <a:schemeClr val="tx1"/>
                          </a:solidFill>
                          <a:latin typeface="Arial"/>
                        </a:defRPr>
                      </a:lvl8pPr>
                      <a:lvl9pPr marL="2743132" algn="l" defTabSz="685783" rtl="0" eaLnBrk="1" latinLnBrk="0" hangingPunct="1">
                        <a:defRPr sz="1350" kern="1200">
                          <a:solidFill>
                            <a:schemeClr val="tx1"/>
                          </a:solidFill>
                          <a:latin typeface="Arial"/>
                        </a:defRPr>
                      </a:lvl9pPr>
                    </a:lstStyle>
                    <a:p>
                      <a:pPr algn="ctr"/>
                      <a:endParaRPr lang="en-US" sz="1100" b="0" dirty="0">
                        <a:solidFill>
                          <a:schemeClr val="bg1"/>
                        </a:solidFill>
                        <a:latin typeface="+mn-lt"/>
                      </a:endParaRPr>
                    </a:p>
                  </a:txBody>
                  <a:tcPr marL="36000" marR="72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685783" rtl="0" eaLnBrk="1" latinLnBrk="0" hangingPunct="1">
                        <a:defRPr sz="1350" kern="1200">
                          <a:solidFill>
                            <a:schemeClr val="tx1"/>
                          </a:solidFill>
                          <a:latin typeface="Arial"/>
                        </a:defRPr>
                      </a:lvl1pPr>
                      <a:lvl2pPr marL="342892" algn="l" defTabSz="685783" rtl="0" eaLnBrk="1" latinLnBrk="0" hangingPunct="1">
                        <a:defRPr sz="1350" kern="1200">
                          <a:solidFill>
                            <a:schemeClr val="tx1"/>
                          </a:solidFill>
                          <a:latin typeface="Arial"/>
                        </a:defRPr>
                      </a:lvl2pPr>
                      <a:lvl3pPr marL="685783" algn="l" defTabSz="685783" rtl="0" eaLnBrk="1" latinLnBrk="0" hangingPunct="1">
                        <a:defRPr sz="1350" kern="1200">
                          <a:solidFill>
                            <a:schemeClr val="tx1"/>
                          </a:solidFill>
                          <a:latin typeface="Arial"/>
                        </a:defRPr>
                      </a:lvl3pPr>
                      <a:lvl4pPr marL="1028675" algn="l" defTabSz="685783" rtl="0" eaLnBrk="1" latinLnBrk="0" hangingPunct="1">
                        <a:defRPr sz="1350" kern="1200">
                          <a:solidFill>
                            <a:schemeClr val="tx1"/>
                          </a:solidFill>
                          <a:latin typeface="Arial"/>
                        </a:defRPr>
                      </a:lvl4pPr>
                      <a:lvl5pPr marL="1371566" algn="l" defTabSz="685783" rtl="0" eaLnBrk="1" latinLnBrk="0" hangingPunct="1">
                        <a:defRPr sz="1350" kern="1200">
                          <a:solidFill>
                            <a:schemeClr val="tx1"/>
                          </a:solidFill>
                          <a:latin typeface="Arial"/>
                        </a:defRPr>
                      </a:lvl5pPr>
                      <a:lvl6pPr marL="1714457" algn="l" defTabSz="685783" rtl="0" eaLnBrk="1" latinLnBrk="0" hangingPunct="1">
                        <a:defRPr sz="1350" kern="1200">
                          <a:solidFill>
                            <a:schemeClr val="tx1"/>
                          </a:solidFill>
                          <a:latin typeface="Arial"/>
                        </a:defRPr>
                      </a:lvl6pPr>
                      <a:lvl7pPr marL="2057348" algn="l" defTabSz="685783" rtl="0" eaLnBrk="1" latinLnBrk="0" hangingPunct="1">
                        <a:defRPr sz="1350" kern="1200">
                          <a:solidFill>
                            <a:schemeClr val="tx1"/>
                          </a:solidFill>
                          <a:latin typeface="Arial"/>
                        </a:defRPr>
                      </a:lvl7pPr>
                      <a:lvl8pPr marL="2400240" algn="l" defTabSz="685783" rtl="0" eaLnBrk="1" latinLnBrk="0" hangingPunct="1">
                        <a:defRPr sz="1350" kern="1200">
                          <a:solidFill>
                            <a:schemeClr val="tx1"/>
                          </a:solidFill>
                          <a:latin typeface="Arial"/>
                        </a:defRPr>
                      </a:lvl8pPr>
                      <a:lvl9pPr marL="2743132" algn="l" defTabSz="685783" rtl="0" eaLnBrk="1" latinLnBrk="0" hangingPunct="1">
                        <a:defRPr sz="1350" kern="1200">
                          <a:solidFill>
                            <a:schemeClr val="tx1"/>
                          </a:solidFill>
                          <a:latin typeface="Arial"/>
                        </a:defRPr>
                      </a:lvl9pPr>
                    </a:lstStyle>
                    <a:p>
                      <a:pPr marL="0" marR="0" lvl="0" indent="0" algn="ctr" defTabSz="1828709" rtl="0" eaLnBrk="1" fontAlgn="auto" latinLnBrk="0" hangingPunct="1">
                        <a:lnSpc>
                          <a:spcPct val="100000"/>
                        </a:lnSpc>
                        <a:spcBef>
                          <a:spcPts val="0"/>
                        </a:spcBef>
                        <a:spcAft>
                          <a:spcPts val="0"/>
                        </a:spcAft>
                        <a:buClrTx/>
                        <a:buSzTx/>
                        <a:buFontTx/>
                        <a:buNone/>
                        <a:tabLst/>
                        <a:defRPr/>
                      </a:pPr>
                      <a:r>
                        <a:rPr lang="en-US" sz="1100" b="0" dirty="0">
                          <a:solidFill>
                            <a:schemeClr val="bg1"/>
                          </a:solidFill>
                          <a:latin typeface="+mn-lt"/>
                        </a:rPr>
                        <a:t>Coca-Cola</a:t>
                      </a:r>
                    </a:p>
                  </a:txBody>
                  <a:tcPr marL="36000" marR="72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10009"/>
                  </a:ext>
                </a:extLst>
              </a:tr>
              <a:tr h="63772">
                <a:tc>
                  <a:txBody>
                    <a:bodyPr/>
                    <a:lstStyle>
                      <a:lvl1pPr marL="0" algn="l" defTabSz="685783" rtl="0" eaLnBrk="1" latinLnBrk="0" hangingPunct="1">
                        <a:defRPr sz="1350" kern="1200">
                          <a:solidFill>
                            <a:schemeClr val="tx1"/>
                          </a:solidFill>
                          <a:latin typeface="Arial"/>
                        </a:defRPr>
                      </a:lvl1pPr>
                      <a:lvl2pPr marL="342892" algn="l" defTabSz="685783" rtl="0" eaLnBrk="1" latinLnBrk="0" hangingPunct="1">
                        <a:defRPr sz="1350" kern="1200">
                          <a:solidFill>
                            <a:schemeClr val="tx1"/>
                          </a:solidFill>
                          <a:latin typeface="Arial"/>
                        </a:defRPr>
                      </a:lvl2pPr>
                      <a:lvl3pPr marL="685783" algn="l" defTabSz="685783" rtl="0" eaLnBrk="1" latinLnBrk="0" hangingPunct="1">
                        <a:defRPr sz="1350" kern="1200">
                          <a:solidFill>
                            <a:schemeClr val="tx1"/>
                          </a:solidFill>
                          <a:latin typeface="Arial"/>
                        </a:defRPr>
                      </a:lvl3pPr>
                      <a:lvl4pPr marL="1028675" algn="l" defTabSz="685783" rtl="0" eaLnBrk="1" latinLnBrk="0" hangingPunct="1">
                        <a:defRPr sz="1350" kern="1200">
                          <a:solidFill>
                            <a:schemeClr val="tx1"/>
                          </a:solidFill>
                          <a:latin typeface="Arial"/>
                        </a:defRPr>
                      </a:lvl4pPr>
                      <a:lvl5pPr marL="1371566" algn="l" defTabSz="685783" rtl="0" eaLnBrk="1" latinLnBrk="0" hangingPunct="1">
                        <a:defRPr sz="1350" kern="1200">
                          <a:solidFill>
                            <a:schemeClr val="tx1"/>
                          </a:solidFill>
                          <a:latin typeface="Arial"/>
                        </a:defRPr>
                      </a:lvl5pPr>
                      <a:lvl6pPr marL="1714457" algn="l" defTabSz="685783" rtl="0" eaLnBrk="1" latinLnBrk="0" hangingPunct="1">
                        <a:defRPr sz="1350" kern="1200">
                          <a:solidFill>
                            <a:schemeClr val="tx1"/>
                          </a:solidFill>
                          <a:latin typeface="Arial"/>
                        </a:defRPr>
                      </a:lvl6pPr>
                      <a:lvl7pPr marL="2057348" algn="l" defTabSz="685783" rtl="0" eaLnBrk="1" latinLnBrk="0" hangingPunct="1">
                        <a:defRPr sz="1350" kern="1200">
                          <a:solidFill>
                            <a:schemeClr val="tx1"/>
                          </a:solidFill>
                          <a:latin typeface="Arial"/>
                        </a:defRPr>
                      </a:lvl7pPr>
                      <a:lvl8pPr marL="2400240" algn="l" defTabSz="685783" rtl="0" eaLnBrk="1" latinLnBrk="0" hangingPunct="1">
                        <a:defRPr sz="1350" kern="1200">
                          <a:solidFill>
                            <a:schemeClr val="tx1"/>
                          </a:solidFill>
                          <a:latin typeface="Arial"/>
                        </a:defRPr>
                      </a:lvl8pPr>
                      <a:lvl9pPr marL="2743132" algn="l" defTabSz="685783" rtl="0" eaLnBrk="1" latinLnBrk="0" hangingPunct="1">
                        <a:defRPr sz="1350" kern="1200">
                          <a:solidFill>
                            <a:schemeClr val="tx1"/>
                          </a:solidFill>
                          <a:latin typeface="Arial"/>
                        </a:defRPr>
                      </a:lvl9pPr>
                    </a:lstStyle>
                    <a:p>
                      <a:pPr algn="ctr"/>
                      <a:r>
                        <a:rPr lang="en-US" sz="1100" b="0" dirty="0">
                          <a:solidFill>
                            <a:schemeClr val="bg1"/>
                          </a:solidFill>
                          <a:latin typeface="+mn-lt"/>
                        </a:rPr>
                        <a:t>Danone</a:t>
                      </a:r>
                    </a:p>
                  </a:txBody>
                  <a:tcPr marL="36000" marR="72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2"/>
                    </a:solidFill>
                  </a:tcPr>
                </a:tc>
                <a:tc>
                  <a:txBody>
                    <a:bodyPr/>
                    <a:lstStyle>
                      <a:lvl1pPr marL="0" algn="l" defTabSz="685783" rtl="0" eaLnBrk="1" latinLnBrk="0" hangingPunct="1">
                        <a:defRPr sz="1350" kern="1200">
                          <a:solidFill>
                            <a:schemeClr val="tx1"/>
                          </a:solidFill>
                          <a:latin typeface="Arial"/>
                        </a:defRPr>
                      </a:lvl1pPr>
                      <a:lvl2pPr marL="342892" algn="l" defTabSz="685783" rtl="0" eaLnBrk="1" latinLnBrk="0" hangingPunct="1">
                        <a:defRPr sz="1350" kern="1200">
                          <a:solidFill>
                            <a:schemeClr val="tx1"/>
                          </a:solidFill>
                          <a:latin typeface="Arial"/>
                        </a:defRPr>
                      </a:lvl2pPr>
                      <a:lvl3pPr marL="685783" algn="l" defTabSz="685783" rtl="0" eaLnBrk="1" latinLnBrk="0" hangingPunct="1">
                        <a:defRPr sz="1350" kern="1200">
                          <a:solidFill>
                            <a:schemeClr val="tx1"/>
                          </a:solidFill>
                          <a:latin typeface="Arial"/>
                        </a:defRPr>
                      </a:lvl3pPr>
                      <a:lvl4pPr marL="1028675" algn="l" defTabSz="685783" rtl="0" eaLnBrk="1" latinLnBrk="0" hangingPunct="1">
                        <a:defRPr sz="1350" kern="1200">
                          <a:solidFill>
                            <a:schemeClr val="tx1"/>
                          </a:solidFill>
                          <a:latin typeface="Arial"/>
                        </a:defRPr>
                      </a:lvl4pPr>
                      <a:lvl5pPr marL="1371566" algn="l" defTabSz="685783" rtl="0" eaLnBrk="1" latinLnBrk="0" hangingPunct="1">
                        <a:defRPr sz="1350" kern="1200">
                          <a:solidFill>
                            <a:schemeClr val="tx1"/>
                          </a:solidFill>
                          <a:latin typeface="Arial"/>
                        </a:defRPr>
                      </a:lvl5pPr>
                      <a:lvl6pPr marL="1714457" algn="l" defTabSz="685783" rtl="0" eaLnBrk="1" latinLnBrk="0" hangingPunct="1">
                        <a:defRPr sz="1350" kern="1200">
                          <a:solidFill>
                            <a:schemeClr val="tx1"/>
                          </a:solidFill>
                          <a:latin typeface="Arial"/>
                        </a:defRPr>
                      </a:lvl6pPr>
                      <a:lvl7pPr marL="2057348" algn="l" defTabSz="685783" rtl="0" eaLnBrk="1" latinLnBrk="0" hangingPunct="1">
                        <a:defRPr sz="1350" kern="1200">
                          <a:solidFill>
                            <a:schemeClr val="tx1"/>
                          </a:solidFill>
                          <a:latin typeface="Arial"/>
                        </a:defRPr>
                      </a:lvl7pPr>
                      <a:lvl8pPr marL="2400240" algn="l" defTabSz="685783" rtl="0" eaLnBrk="1" latinLnBrk="0" hangingPunct="1">
                        <a:defRPr sz="1350" kern="1200">
                          <a:solidFill>
                            <a:schemeClr val="tx1"/>
                          </a:solidFill>
                          <a:latin typeface="Arial"/>
                        </a:defRPr>
                      </a:lvl8pPr>
                      <a:lvl9pPr marL="2743132" algn="l" defTabSz="685783" rtl="0" eaLnBrk="1" latinLnBrk="0" hangingPunct="1">
                        <a:defRPr sz="1350" kern="1200">
                          <a:solidFill>
                            <a:schemeClr val="tx1"/>
                          </a:solidFill>
                          <a:latin typeface="Arial"/>
                        </a:defRPr>
                      </a:lvl9pPr>
                    </a:lstStyle>
                    <a:p>
                      <a:pPr algn="ctr"/>
                      <a:endParaRPr lang="en-US" sz="1100" b="0" dirty="0">
                        <a:solidFill>
                          <a:schemeClr val="bg1"/>
                        </a:solidFill>
                        <a:latin typeface="+mn-lt"/>
                      </a:endParaRPr>
                    </a:p>
                  </a:txBody>
                  <a:tcPr marL="36000" marR="72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685783" rtl="0" eaLnBrk="1" latinLnBrk="0" hangingPunct="1">
                        <a:defRPr sz="1350" kern="1200">
                          <a:solidFill>
                            <a:schemeClr val="tx1"/>
                          </a:solidFill>
                          <a:latin typeface="Arial"/>
                        </a:defRPr>
                      </a:lvl1pPr>
                      <a:lvl2pPr marL="342892" algn="l" defTabSz="685783" rtl="0" eaLnBrk="1" latinLnBrk="0" hangingPunct="1">
                        <a:defRPr sz="1350" kern="1200">
                          <a:solidFill>
                            <a:schemeClr val="tx1"/>
                          </a:solidFill>
                          <a:latin typeface="Arial"/>
                        </a:defRPr>
                      </a:lvl2pPr>
                      <a:lvl3pPr marL="685783" algn="l" defTabSz="685783" rtl="0" eaLnBrk="1" latinLnBrk="0" hangingPunct="1">
                        <a:defRPr sz="1350" kern="1200">
                          <a:solidFill>
                            <a:schemeClr val="tx1"/>
                          </a:solidFill>
                          <a:latin typeface="Arial"/>
                        </a:defRPr>
                      </a:lvl3pPr>
                      <a:lvl4pPr marL="1028675" algn="l" defTabSz="685783" rtl="0" eaLnBrk="1" latinLnBrk="0" hangingPunct="1">
                        <a:defRPr sz="1350" kern="1200">
                          <a:solidFill>
                            <a:schemeClr val="tx1"/>
                          </a:solidFill>
                          <a:latin typeface="Arial"/>
                        </a:defRPr>
                      </a:lvl4pPr>
                      <a:lvl5pPr marL="1371566" algn="l" defTabSz="685783" rtl="0" eaLnBrk="1" latinLnBrk="0" hangingPunct="1">
                        <a:defRPr sz="1350" kern="1200">
                          <a:solidFill>
                            <a:schemeClr val="tx1"/>
                          </a:solidFill>
                          <a:latin typeface="Arial"/>
                        </a:defRPr>
                      </a:lvl5pPr>
                      <a:lvl6pPr marL="1714457" algn="l" defTabSz="685783" rtl="0" eaLnBrk="1" latinLnBrk="0" hangingPunct="1">
                        <a:defRPr sz="1350" kern="1200">
                          <a:solidFill>
                            <a:schemeClr val="tx1"/>
                          </a:solidFill>
                          <a:latin typeface="Arial"/>
                        </a:defRPr>
                      </a:lvl6pPr>
                      <a:lvl7pPr marL="2057348" algn="l" defTabSz="685783" rtl="0" eaLnBrk="1" latinLnBrk="0" hangingPunct="1">
                        <a:defRPr sz="1350" kern="1200">
                          <a:solidFill>
                            <a:schemeClr val="tx1"/>
                          </a:solidFill>
                          <a:latin typeface="Arial"/>
                        </a:defRPr>
                      </a:lvl7pPr>
                      <a:lvl8pPr marL="2400240" algn="l" defTabSz="685783" rtl="0" eaLnBrk="1" latinLnBrk="0" hangingPunct="1">
                        <a:defRPr sz="1350" kern="1200">
                          <a:solidFill>
                            <a:schemeClr val="tx1"/>
                          </a:solidFill>
                          <a:latin typeface="Arial"/>
                        </a:defRPr>
                      </a:lvl8pPr>
                      <a:lvl9pPr marL="2743132" algn="l" defTabSz="685783" rtl="0" eaLnBrk="1" latinLnBrk="0" hangingPunct="1">
                        <a:defRPr sz="1350" kern="1200">
                          <a:solidFill>
                            <a:schemeClr val="tx1"/>
                          </a:solidFill>
                          <a:latin typeface="Arial"/>
                        </a:defRPr>
                      </a:lvl9pPr>
                    </a:lstStyle>
                    <a:p>
                      <a:pPr marL="0" marR="0" lvl="0" indent="0" algn="ctr" defTabSz="1828709" rtl="0" eaLnBrk="1" fontAlgn="auto" latinLnBrk="0" hangingPunct="1">
                        <a:lnSpc>
                          <a:spcPct val="100000"/>
                        </a:lnSpc>
                        <a:spcBef>
                          <a:spcPts val="0"/>
                        </a:spcBef>
                        <a:spcAft>
                          <a:spcPts val="0"/>
                        </a:spcAft>
                        <a:buClrTx/>
                        <a:buSzTx/>
                        <a:buFontTx/>
                        <a:buNone/>
                        <a:tabLst/>
                        <a:defRPr/>
                      </a:pPr>
                      <a:r>
                        <a:rPr lang="en-US" sz="1100" b="0" dirty="0">
                          <a:solidFill>
                            <a:schemeClr val="bg1"/>
                          </a:solidFill>
                          <a:latin typeface="+mn-lt"/>
                        </a:rPr>
                        <a:t>Coca-Cola</a:t>
                      </a:r>
                    </a:p>
                  </a:txBody>
                  <a:tcPr marL="36000" marR="72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2"/>
                    </a:solidFill>
                  </a:tcPr>
                </a:tc>
                <a:tc>
                  <a:txBody>
                    <a:bodyPr/>
                    <a:lstStyle>
                      <a:lvl1pPr marL="0" algn="l" defTabSz="685783" rtl="0" eaLnBrk="1" latinLnBrk="0" hangingPunct="1">
                        <a:defRPr sz="1350" kern="1200">
                          <a:solidFill>
                            <a:schemeClr val="tx1"/>
                          </a:solidFill>
                          <a:latin typeface="Arial"/>
                        </a:defRPr>
                      </a:lvl1pPr>
                      <a:lvl2pPr marL="342892" algn="l" defTabSz="685783" rtl="0" eaLnBrk="1" latinLnBrk="0" hangingPunct="1">
                        <a:defRPr sz="1350" kern="1200">
                          <a:solidFill>
                            <a:schemeClr val="tx1"/>
                          </a:solidFill>
                          <a:latin typeface="Arial"/>
                        </a:defRPr>
                      </a:lvl2pPr>
                      <a:lvl3pPr marL="685783" algn="l" defTabSz="685783" rtl="0" eaLnBrk="1" latinLnBrk="0" hangingPunct="1">
                        <a:defRPr sz="1350" kern="1200">
                          <a:solidFill>
                            <a:schemeClr val="tx1"/>
                          </a:solidFill>
                          <a:latin typeface="Arial"/>
                        </a:defRPr>
                      </a:lvl3pPr>
                      <a:lvl4pPr marL="1028675" algn="l" defTabSz="685783" rtl="0" eaLnBrk="1" latinLnBrk="0" hangingPunct="1">
                        <a:defRPr sz="1350" kern="1200">
                          <a:solidFill>
                            <a:schemeClr val="tx1"/>
                          </a:solidFill>
                          <a:latin typeface="Arial"/>
                        </a:defRPr>
                      </a:lvl4pPr>
                      <a:lvl5pPr marL="1371566" algn="l" defTabSz="685783" rtl="0" eaLnBrk="1" latinLnBrk="0" hangingPunct="1">
                        <a:defRPr sz="1350" kern="1200">
                          <a:solidFill>
                            <a:schemeClr val="tx1"/>
                          </a:solidFill>
                          <a:latin typeface="Arial"/>
                        </a:defRPr>
                      </a:lvl5pPr>
                      <a:lvl6pPr marL="1714457" algn="l" defTabSz="685783" rtl="0" eaLnBrk="1" latinLnBrk="0" hangingPunct="1">
                        <a:defRPr sz="1350" kern="1200">
                          <a:solidFill>
                            <a:schemeClr val="tx1"/>
                          </a:solidFill>
                          <a:latin typeface="Arial"/>
                        </a:defRPr>
                      </a:lvl6pPr>
                      <a:lvl7pPr marL="2057348" algn="l" defTabSz="685783" rtl="0" eaLnBrk="1" latinLnBrk="0" hangingPunct="1">
                        <a:defRPr sz="1350" kern="1200">
                          <a:solidFill>
                            <a:schemeClr val="tx1"/>
                          </a:solidFill>
                          <a:latin typeface="Arial"/>
                        </a:defRPr>
                      </a:lvl7pPr>
                      <a:lvl8pPr marL="2400240" algn="l" defTabSz="685783" rtl="0" eaLnBrk="1" latinLnBrk="0" hangingPunct="1">
                        <a:defRPr sz="1350" kern="1200">
                          <a:solidFill>
                            <a:schemeClr val="tx1"/>
                          </a:solidFill>
                          <a:latin typeface="Arial"/>
                        </a:defRPr>
                      </a:lvl8pPr>
                      <a:lvl9pPr marL="2743132" algn="l" defTabSz="685783" rtl="0" eaLnBrk="1" latinLnBrk="0" hangingPunct="1">
                        <a:defRPr sz="1350" kern="1200">
                          <a:solidFill>
                            <a:schemeClr val="tx1"/>
                          </a:solidFill>
                          <a:latin typeface="Arial"/>
                        </a:defRPr>
                      </a:lvl9pPr>
                    </a:lstStyle>
                    <a:p>
                      <a:pPr algn="ctr"/>
                      <a:endParaRPr lang="en-US" sz="1100" b="0" dirty="0">
                        <a:solidFill>
                          <a:schemeClr val="bg1"/>
                        </a:solidFill>
                        <a:latin typeface="+mn-lt"/>
                      </a:endParaRPr>
                    </a:p>
                  </a:txBody>
                  <a:tcPr marL="36000" marR="72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685783" rtl="0" eaLnBrk="1" latinLnBrk="0" hangingPunct="1">
                        <a:defRPr sz="1350" kern="1200">
                          <a:solidFill>
                            <a:schemeClr val="tx1"/>
                          </a:solidFill>
                          <a:latin typeface="Arial"/>
                        </a:defRPr>
                      </a:lvl1pPr>
                      <a:lvl2pPr marL="342892" algn="l" defTabSz="685783" rtl="0" eaLnBrk="1" latinLnBrk="0" hangingPunct="1">
                        <a:defRPr sz="1350" kern="1200">
                          <a:solidFill>
                            <a:schemeClr val="tx1"/>
                          </a:solidFill>
                          <a:latin typeface="Arial"/>
                        </a:defRPr>
                      </a:lvl2pPr>
                      <a:lvl3pPr marL="685783" algn="l" defTabSz="685783" rtl="0" eaLnBrk="1" latinLnBrk="0" hangingPunct="1">
                        <a:defRPr sz="1350" kern="1200">
                          <a:solidFill>
                            <a:schemeClr val="tx1"/>
                          </a:solidFill>
                          <a:latin typeface="Arial"/>
                        </a:defRPr>
                      </a:lvl3pPr>
                      <a:lvl4pPr marL="1028675" algn="l" defTabSz="685783" rtl="0" eaLnBrk="1" latinLnBrk="0" hangingPunct="1">
                        <a:defRPr sz="1350" kern="1200">
                          <a:solidFill>
                            <a:schemeClr val="tx1"/>
                          </a:solidFill>
                          <a:latin typeface="Arial"/>
                        </a:defRPr>
                      </a:lvl4pPr>
                      <a:lvl5pPr marL="1371566" algn="l" defTabSz="685783" rtl="0" eaLnBrk="1" latinLnBrk="0" hangingPunct="1">
                        <a:defRPr sz="1350" kern="1200">
                          <a:solidFill>
                            <a:schemeClr val="tx1"/>
                          </a:solidFill>
                          <a:latin typeface="Arial"/>
                        </a:defRPr>
                      </a:lvl5pPr>
                      <a:lvl6pPr marL="1714457" algn="l" defTabSz="685783" rtl="0" eaLnBrk="1" latinLnBrk="0" hangingPunct="1">
                        <a:defRPr sz="1350" kern="1200">
                          <a:solidFill>
                            <a:schemeClr val="tx1"/>
                          </a:solidFill>
                          <a:latin typeface="Arial"/>
                        </a:defRPr>
                      </a:lvl6pPr>
                      <a:lvl7pPr marL="2057348" algn="l" defTabSz="685783" rtl="0" eaLnBrk="1" latinLnBrk="0" hangingPunct="1">
                        <a:defRPr sz="1350" kern="1200">
                          <a:solidFill>
                            <a:schemeClr val="tx1"/>
                          </a:solidFill>
                          <a:latin typeface="Arial"/>
                        </a:defRPr>
                      </a:lvl7pPr>
                      <a:lvl8pPr marL="2400240" algn="l" defTabSz="685783" rtl="0" eaLnBrk="1" latinLnBrk="0" hangingPunct="1">
                        <a:defRPr sz="1350" kern="1200">
                          <a:solidFill>
                            <a:schemeClr val="tx1"/>
                          </a:solidFill>
                          <a:latin typeface="Arial"/>
                        </a:defRPr>
                      </a:lvl8pPr>
                      <a:lvl9pPr marL="2743132" algn="l" defTabSz="685783" rtl="0" eaLnBrk="1" latinLnBrk="0" hangingPunct="1">
                        <a:defRPr sz="1350" kern="1200">
                          <a:solidFill>
                            <a:schemeClr val="tx1"/>
                          </a:solidFill>
                          <a:latin typeface="Arial"/>
                        </a:defRPr>
                      </a:lvl9pPr>
                    </a:lstStyle>
                    <a:p>
                      <a:pPr marL="0" marR="0" lvl="0" indent="0" algn="ctr" defTabSz="1828709" rtl="0" eaLnBrk="1" fontAlgn="auto" latinLnBrk="0" hangingPunct="1">
                        <a:lnSpc>
                          <a:spcPct val="100000"/>
                        </a:lnSpc>
                        <a:spcBef>
                          <a:spcPts val="0"/>
                        </a:spcBef>
                        <a:spcAft>
                          <a:spcPts val="0"/>
                        </a:spcAft>
                        <a:buClrTx/>
                        <a:buSzTx/>
                        <a:buFontTx/>
                        <a:buNone/>
                        <a:tabLst/>
                        <a:defRPr/>
                      </a:pPr>
                      <a:r>
                        <a:rPr lang="en-US" sz="1100" b="0" dirty="0">
                          <a:solidFill>
                            <a:schemeClr val="bg1"/>
                          </a:solidFill>
                          <a:latin typeface="+mn-lt"/>
                        </a:rPr>
                        <a:t>Colgate-Palmolive</a:t>
                      </a:r>
                    </a:p>
                  </a:txBody>
                  <a:tcPr marL="36000" marR="72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10010"/>
                  </a:ext>
                </a:extLst>
              </a:tr>
              <a:tr h="63772">
                <a:tc>
                  <a:txBody>
                    <a:bodyPr/>
                    <a:lstStyle>
                      <a:lvl1pPr marL="0" algn="l" defTabSz="685783" rtl="0" eaLnBrk="1" latinLnBrk="0" hangingPunct="1">
                        <a:defRPr sz="1350" kern="1200">
                          <a:solidFill>
                            <a:schemeClr val="tx1"/>
                          </a:solidFill>
                          <a:latin typeface="Arial"/>
                        </a:defRPr>
                      </a:lvl1pPr>
                      <a:lvl2pPr marL="342892" algn="l" defTabSz="685783" rtl="0" eaLnBrk="1" latinLnBrk="0" hangingPunct="1">
                        <a:defRPr sz="1350" kern="1200">
                          <a:solidFill>
                            <a:schemeClr val="tx1"/>
                          </a:solidFill>
                          <a:latin typeface="Arial"/>
                        </a:defRPr>
                      </a:lvl2pPr>
                      <a:lvl3pPr marL="685783" algn="l" defTabSz="685783" rtl="0" eaLnBrk="1" latinLnBrk="0" hangingPunct="1">
                        <a:defRPr sz="1350" kern="1200">
                          <a:solidFill>
                            <a:schemeClr val="tx1"/>
                          </a:solidFill>
                          <a:latin typeface="Arial"/>
                        </a:defRPr>
                      </a:lvl3pPr>
                      <a:lvl4pPr marL="1028675" algn="l" defTabSz="685783" rtl="0" eaLnBrk="1" latinLnBrk="0" hangingPunct="1">
                        <a:defRPr sz="1350" kern="1200">
                          <a:solidFill>
                            <a:schemeClr val="tx1"/>
                          </a:solidFill>
                          <a:latin typeface="Arial"/>
                        </a:defRPr>
                      </a:lvl4pPr>
                      <a:lvl5pPr marL="1371566" algn="l" defTabSz="685783" rtl="0" eaLnBrk="1" latinLnBrk="0" hangingPunct="1">
                        <a:defRPr sz="1350" kern="1200">
                          <a:solidFill>
                            <a:schemeClr val="tx1"/>
                          </a:solidFill>
                          <a:latin typeface="Arial"/>
                        </a:defRPr>
                      </a:lvl5pPr>
                      <a:lvl6pPr marL="1714457" algn="l" defTabSz="685783" rtl="0" eaLnBrk="1" latinLnBrk="0" hangingPunct="1">
                        <a:defRPr sz="1350" kern="1200">
                          <a:solidFill>
                            <a:schemeClr val="tx1"/>
                          </a:solidFill>
                          <a:latin typeface="Arial"/>
                        </a:defRPr>
                      </a:lvl6pPr>
                      <a:lvl7pPr marL="2057348" algn="l" defTabSz="685783" rtl="0" eaLnBrk="1" latinLnBrk="0" hangingPunct="1">
                        <a:defRPr sz="1350" kern="1200">
                          <a:solidFill>
                            <a:schemeClr val="tx1"/>
                          </a:solidFill>
                          <a:latin typeface="Arial"/>
                        </a:defRPr>
                      </a:lvl7pPr>
                      <a:lvl8pPr marL="2400240" algn="l" defTabSz="685783" rtl="0" eaLnBrk="1" latinLnBrk="0" hangingPunct="1">
                        <a:defRPr sz="1350" kern="1200">
                          <a:solidFill>
                            <a:schemeClr val="tx1"/>
                          </a:solidFill>
                          <a:latin typeface="Arial"/>
                        </a:defRPr>
                      </a:lvl8pPr>
                      <a:lvl9pPr marL="2743132" algn="l" defTabSz="685783" rtl="0" eaLnBrk="1" latinLnBrk="0" hangingPunct="1">
                        <a:defRPr sz="1350" kern="1200">
                          <a:solidFill>
                            <a:schemeClr val="tx1"/>
                          </a:solidFill>
                          <a:latin typeface="Arial"/>
                        </a:defRPr>
                      </a:lvl9pPr>
                    </a:lstStyle>
                    <a:p>
                      <a:pPr algn="ctr"/>
                      <a:r>
                        <a:rPr lang="en-US" sz="1100" b="0" dirty="0">
                          <a:solidFill>
                            <a:schemeClr val="bg1"/>
                          </a:solidFill>
                          <a:latin typeface="+mn-lt"/>
                        </a:rPr>
                        <a:t>Heineken</a:t>
                      </a:r>
                    </a:p>
                  </a:txBody>
                  <a:tcPr marL="36000" marR="72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2"/>
                    </a:solidFill>
                  </a:tcPr>
                </a:tc>
                <a:tc>
                  <a:txBody>
                    <a:bodyPr/>
                    <a:lstStyle>
                      <a:lvl1pPr marL="0" algn="l" defTabSz="685783" rtl="0" eaLnBrk="1" latinLnBrk="0" hangingPunct="1">
                        <a:defRPr sz="1350" kern="1200">
                          <a:solidFill>
                            <a:schemeClr val="tx1"/>
                          </a:solidFill>
                          <a:latin typeface="Arial"/>
                        </a:defRPr>
                      </a:lvl1pPr>
                      <a:lvl2pPr marL="342892" algn="l" defTabSz="685783" rtl="0" eaLnBrk="1" latinLnBrk="0" hangingPunct="1">
                        <a:defRPr sz="1350" kern="1200">
                          <a:solidFill>
                            <a:schemeClr val="tx1"/>
                          </a:solidFill>
                          <a:latin typeface="Arial"/>
                        </a:defRPr>
                      </a:lvl2pPr>
                      <a:lvl3pPr marL="685783" algn="l" defTabSz="685783" rtl="0" eaLnBrk="1" latinLnBrk="0" hangingPunct="1">
                        <a:defRPr sz="1350" kern="1200">
                          <a:solidFill>
                            <a:schemeClr val="tx1"/>
                          </a:solidFill>
                          <a:latin typeface="Arial"/>
                        </a:defRPr>
                      </a:lvl3pPr>
                      <a:lvl4pPr marL="1028675" algn="l" defTabSz="685783" rtl="0" eaLnBrk="1" latinLnBrk="0" hangingPunct="1">
                        <a:defRPr sz="1350" kern="1200">
                          <a:solidFill>
                            <a:schemeClr val="tx1"/>
                          </a:solidFill>
                          <a:latin typeface="Arial"/>
                        </a:defRPr>
                      </a:lvl4pPr>
                      <a:lvl5pPr marL="1371566" algn="l" defTabSz="685783" rtl="0" eaLnBrk="1" latinLnBrk="0" hangingPunct="1">
                        <a:defRPr sz="1350" kern="1200">
                          <a:solidFill>
                            <a:schemeClr val="tx1"/>
                          </a:solidFill>
                          <a:latin typeface="Arial"/>
                        </a:defRPr>
                      </a:lvl5pPr>
                      <a:lvl6pPr marL="1714457" algn="l" defTabSz="685783" rtl="0" eaLnBrk="1" latinLnBrk="0" hangingPunct="1">
                        <a:defRPr sz="1350" kern="1200">
                          <a:solidFill>
                            <a:schemeClr val="tx1"/>
                          </a:solidFill>
                          <a:latin typeface="Arial"/>
                        </a:defRPr>
                      </a:lvl6pPr>
                      <a:lvl7pPr marL="2057348" algn="l" defTabSz="685783" rtl="0" eaLnBrk="1" latinLnBrk="0" hangingPunct="1">
                        <a:defRPr sz="1350" kern="1200">
                          <a:solidFill>
                            <a:schemeClr val="tx1"/>
                          </a:solidFill>
                          <a:latin typeface="Arial"/>
                        </a:defRPr>
                      </a:lvl7pPr>
                      <a:lvl8pPr marL="2400240" algn="l" defTabSz="685783" rtl="0" eaLnBrk="1" latinLnBrk="0" hangingPunct="1">
                        <a:defRPr sz="1350" kern="1200">
                          <a:solidFill>
                            <a:schemeClr val="tx1"/>
                          </a:solidFill>
                          <a:latin typeface="Arial"/>
                        </a:defRPr>
                      </a:lvl8pPr>
                      <a:lvl9pPr marL="2743132" algn="l" defTabSz="685783" rtl="0" eaLnBrk="1" latinLnBrk="0" hangingPunct="1">
                        <a:defRPr sz="1350" kern="1200">
                          <a:solidFill>
                            <a:schemeClr val="tx1"/>
                          </a:solidFill>
                          <a:latin typeface="Arial"/>
                        </a:defRPr>
                      </a:lvl9pPr>
                    </a:lstStyle>
                    <a:p>
                      <a:pPr algn="ctr"/>
                      <a:endParaRPr lang="en-US" sz="1100" b="0" dirty="0">
                        <a:solidFill>
                          <a:schemeClr val="bg1"/>
                        </a:solidFill>
                        <a:latin typeface="+mn-lt"/>
                      </a:endParaRPr>
                    </a:p>
                  </a:txBody>
                  <a:tcPr marL="36000" marR="72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685783" rtl="0" eaLnBrk="1" latinLnBrk="0" hangingPunct="1">
                        <a:defRPr sz="1350" kern="1200">
                          <a:solidFill>
                            <a:schemeClr val="tx1"/>
                          </a:solidFill>
                          <a:latin typeface="Arial"/>
                        </a:defRPr>
                      </a:lvl1pPr>
                      <a:lvl2pPr marL="342892" algn="l" defTabSz="685783" rtl="0" eaLnBrk="1" latinLnBrk="0" hangingPunct="1">
                        <a:defRPr sz="1350" kern="1200">
                          <a:solidFill>
                            <a:schemeClr val="tx1"/>
                          </a:solidFill>
                          <a:latin typeface="Arial"/>
                        </a:defRPr>
                      </a:lvl2pPr>
                      <a:lvl3pPr marL="685783" algn="l" defTabSz="685783" rtl="0" eaLnBrk="1" latinLnBrk="0" hangingPunct="1">
                        <a:defRPr sz="1350" kern="1200">
                          <a:solidFill>
                            <a:schemeClr val="tx1"/>
                          </a:solidFill>
                          <a:latin typeface="Arial"/>
                        </a:defRPr>
                      </a:lvl3pPr>
                      <a:lvl4pPr marL="1028675" algn="l" defTabSz="685783" rtl="0" eaLnBrk="1" latinLnBrk="0" hangingPunct="1">
                        <a:defRPr sz="1350" kern="1200">
                          <a:solidFill>
                            <a:schemeClr val="tx1"/>
                          </a:solidFill>
                          <a:latin typeface="Arial"/>
                        </a:defRPr>
                      </a:lvl4pPr>
                      <a:lvl5pPr marL="1371566" algn="l" defTabSz="685783" rtl="0" eaLnBrk="1" latinLnBrk="0" hangingPunct="1">
                        <a:defRPr sz="1350" kern="1200">
                          <a:solidFill>
                            <a:schemeClr val="tx1"/>
                          </a:solidFill>
                          <a:latin typeface="Arial"/>
                        </a:defRPr>
                      </a:lvl5pPr>
                      <a:lvl6pPr marL="1714457" algn="l" defTabSz="685783" rtl="0" eaLnBrk="1" latinLnBrk="0" hangingPunct="1">
                        <a:defRPr sz="1350" kern="1200">
                          <a:solidFill>
                            <a:schemeClr val="tx1"/>
                          </a:solidFill>
                          <a:latin typeface="Arial"/>
                        </a:defRPr>
                      </a:lvl6pPr>
                      <a:lvl7pPr marL="2057348" algn="l" defTabSz="685783" rtl="0" eaLnBrk="1" latinLnBrk="0" hangingPunct="1">
                        <a:defRPr sz="1350" kern="1200">
                          <a:solidFill>
                            <a:schemeClr val="tx1"/>
                          </a:solidFill>
                          <a:latin typeface="Arial"/>
                        </a:defRPr>
                      </a:lvl7pPr>
                      <a:lvl8pPr marL="2400240" algn="l" defTabSz="685783" rtl="0" eaLnBrk="1" latinLnBrk="0" hangingPunct="1">
                        <a:defRPr sz="1350" kern="1200">
                          <a:solidFill>
                            <a:schemeClr val="tx1"/>
                          </a:solidFill>
                          <a:latin typeface="Arial"/>
                        </a:defRPr>
                      </a:lvl8pPr>
                      <a:lvl9pPr marL="2743132" algn="l" defTabSz="685783" rtl="0" eaLnBrk="1" latinLnBrk="0" hangingPunct="1">
                        <a:defRPr sz="1350" kern="1200">
                          <a:solidFill>
                            <a:schemeClr val="tx1"/>
                          </a:solidFill>
                          <a:latin typeface="Arial"/>
                        </a:defRPr>
                      </a:lvl9pPr>
                    </a:lstStyle>
                    <a:p>
                      <a:pPr marL="0" marR="0" lvl="0" indent="0" algn="ctr" defTabSz="1828709" rtl="0" eaLnBrk="1" fontAlgn="auto" latinLnBrk="0" hangingPunct="1">
                        <a:lnSpc>
                          <a:spcPct val="100000"/>
                        </a:lnSpc>
                        <a:spcBef>
                          <a:spcPts val="0"/>
                        </a:spcBef>
                        <a:spcAft>
                          <a:spcPts val="0"/>
                        </a:spcAft>
                        <a:buClrTx/>
                        <a:buSzTx/>
                        <a:buFontTx/>
                        <a:buNone/>
                        <a:tabLst/>
                        <a:defRPr/>
                      </a:pPr>
                      <a:r>
                        <a:rPr lang="en-US" sz="1100" b="0" dirty="0">
                          <a:solidFill>
                            <a:schemeClr val="bg1"/>
                          </a:solidFill>
                          <a:latin typeface="+mn-lt"/>
                        </a:rPr>
                        <a:t>Colgate-Palmolive</a:t>
                      </a:r>
                    </a:p>
                  </a:txBody>
                  <a:tcPr marL="36000" marR="72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2"/>
                    </a:solidFill>
                  </a:tcPr>
                </a:tc>
                <a:tc>
                  <a:txBody>
                    <a:bodyPr/>
                    <a:lstStyle>
                      <a:lvl1pPr marL="0" algn="l" defTabSz="685783" rtl="0" eaLnBrk="1" latinLnBrk="0" hangingPunct="1">
                        <a:defRPr sz="1350" kern="1200">
                          <a:solidFill>
                            <a:schemeClr val="tx1"/>
                          </a:solidFill>
                          <a:latin typeface="Arial"/>
                        </a:defRPr>
                      </a:lvl1pPr>
                      <a:lvl2pPr marL="342892" algn="l" defTabSz="685783" rtl="0" eaLnBrk="1" latinLnBrk="0" hangingPunct="1">
                        <a:defRPr sz="1350" kern="1200">
                          <a:solidFill>
                            <a:schemeClr val="tx1"/>
                          </a:solidFill>
                          <a:latin typeface="Arial"/>
                        </a:defRPr>
                      </a:lvl2pPr>
                      <a:lvl3pPr marL="685783" algn="l" defTabSz="685783" rtl="0" eaLnBrk="1" latinLnBrk="0" hangingPunct="1">
                        <a:defRPr sz="1350" kern="1200">
                          <a:solidFill>
                            <a:schemeClr val="tx1"/>
                          </a:solidFill>
                          <a:latin typeface="Arial"/>
                        </a:defRPr>
                      </a:lvl3pPr>
                      <a:lvl4pPr marL="1028675" algn="l" defTabSz="685783" rtl="0" eaLnBrk="1" latinLnBrk="0" hangingPunct="1">
                        <a:defRPr sz="1350" kern="1200">
                          <a:solidFill>
                            <a:schemeClr val="tx1"/>
                          </a:solidFill>
                          <a:latin typeface="Arial"/>
                        </a:defRPr>
                      </a:lvl4pPr>
                      <a:lvl5pPr marL="1371566" algn="l" defTabSz="685783" rtl="0" eaLnBrk="1" latinLnBrk="0" hangingPunct="1">
                        <a:defRPr sz="1350" kern="1200">
                          <a:solidFill>
                            <a:schemeClr val="tx1"/>
                          </a:solidFill>
                          <a:latin typeface="Arial"/>
                        </a:defRPr>
                      </a:lvl5pPr>
                      <a:lvl6pPr marL="1714457" algn="l" defTabSz="685783" rtl="0" eaLnBrk="1" latinLnBrk="0" hangingPunct="1">
                        <a:defRPr sz="1350" kern="1200">
                          <a:solidFill>
                            <a:schemeClr val="tx1"/>
                          </a:solidFill>
                          <a:latin typeface="Arial"/>
                        </a:defRPr>
                      </a:lvl6pPr>
                      <a:lvl7pPr marL="2057348" algn="l" defTabSz="685783" rtl="0" eaLnBrk="1" latinLnBrk="0" hangingPunct="1">
                        <a:defRPr sz="1350" kern="1200">
                          <a:solidFill>
                            <a:schemeClr val="tx1"/>
                          </a:solidFill>
                          <a:latin typeface="Arial"/>
                        </a:defRPr>
                      </a:lvl7pPr>
                      <a:lvl8pPr marL="2400240" algn="l" defTabSz="685783" rtl="0" eaLnBrk="1" latinLnBrk="0" hangingPunct="1">
                        <a:defRPr sz="1350" kern="1200">
                          <a:solidFill>
                            <a:schemeClr val="tx1"/>
                          </a:solidFill>
                          <a:latin typeface="Arial"/>
                        </a:defRPr>
                      </a:lvl8pPr>
                      <a:lvl9pPr marL="2743132" algn="l" defTabSz="685783" rtl="0" eaLnBrk="1" latinLnBrk="0" hangingPunct="1">
                        <a:defRPr sz="1350" kern="1200">
                          <a:solidFill>
                            <a:schemeClr val="tx1"/>
                          </a:solidFill>
                          <a:latin typeface="Arial"/>
                        </a:defRPr>
                      </a:lvl9pPr>
                    </a:lstStyle>
                    <a:p>
                      <a:pPr algn="ctr"/>
                      <a:endParaRPr lang="en-US" sz="1100" b="0" dirty="0">
                        <a:solidFill>
                          <a:schemeClr val="bg1"/>
                        </a:solidFill>
                        <a:latin typeface="+mn-lt"/>
                      </a:endParaRPr>
                    </a:p>
                  </a:txBody>
                  <a:tcPr marL="36000" marR="72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685783" rtl="0" eaLnBrk="1" latinLnBrk="0" hangingPunct="1">
                        <a:defRPr sz="1350" kern="1200">
                          <a:solidFill>
                            <a:schemeClr val="tx1"/>
                          </a:solidFill>
                          <a:latin typeface="Arial"/>
                        </a:defRPr>
                      </a:lvl1pPr>
                      <a:lvl2pPr marL="342892" algn="l" defTabSz="685783" rtl="0" eaLnBrk="1" latinLnBrk="0" hangingPunct="1">
                        <a:defRPr sz="1350" kern="1200">
                          <a:solidFill>
                            <a:schemeClr val="tx1"/>
                          </a:solidFill>
                          <a:latin typeface="Arial"/>
                        </a:defRPr>
                      </a:lvl2pPr>
                      <a:lvl3pPr marL="685783" algn="l" defTabSz="685783" rtl="0" eaLnBrk="1" latinLnBrk="0" hangingPunct="1">
                        <a:defRPr sz="1350" kern="1200">
                          <a:solidFill>
                            <a:schemeClr val="tx1"/>
                          </a:solidFill>
                          <a:latin typeface="Arial"/>
                        </a:defRPr>
                      </a:lvl3pPr>
                      <a:lvl4pPr marL="1028675" algn="l" defTabSz="685783" rtl="0" eaLnBrk="1" latinLnBrk="0" hangingPunct="1">
                        <a:defRPr sz="1350" kern="1200">
                          <a:solidFill>
                            <a:schemeClr val="tx1"/>
                          </a:solidFill>
                          <a:latin typeface="Arial"/>
                        </a:defRPr>
                      </a:lvl4pPr>
                      <a:lvl5pPr marL="1371566" algn="l" defTabSz="685783" rtl="0" eaLnBrk="1" latinLnBrk="0" hangingPunct="1">
                        <a:defRPr sz="1350" kern="1200">
                          <a:solidFill>
                            <a:schemeClr val="tx1"/>
                          </a:solidFill>
                          <a:latin typeface="Arial"/>
                        </a:defRPr>
                      </a:lvl5pPr>
                      <a:lvl6pPr marL="1714457" algn="l" defTabSz="685783" rtl="0" eaLnBrk="1" latinLnBrk="0" hangingPunct="1">
                        <a:defRPr sz="1350" kern="1200">
                          <a:solidFill>
                            <a:schemeClr val="tx1"/>
                          </a:solidFill>
                          <a:latin typeface="Arial"/>
                        </a:defRPr>
                      </a:lvl6pPr>
                      <a:lvl7pPr marL="2057348" algn="l" defTabSz="685783" rtl="0" eaLnBrk="1" latinLnBrk="0" hangingPunct="1">
                        <a:defRPr sz="1350" kern="1200">
                          <a:solidFill>
                            <a:schemeClr val="tx1"/>
                          </a:solidFill>
                          <a:latin typeface="Arial"/>
                        </a:defRPr>
                      </a:lvl7pPr>
                      <a:lvl8pPr marL="2400240" algn="l" defTabSz="685783" rtl="0" eaLnBrk="1" latinLnBrk="0" hangingPunct="1">
                        <a:defRPr sz="1350" kern="1200">
                          <a:solidFill>
                            <a:schemeClr val="tx1"/>
                          </a:solidFill>
                          <a:latin typeface="Arial"/>
                        </a:defRPr>
                      </a:lvl8pPr>
                      <a:lvl9pPr marL="2743132" algn="l" defTabSz="685783" rtl="0" eaLnBrk="1" latinLnBrk="0" hangingPunct="1">
                        <a:defRPr sz="1350" kern="1200">
                          <a:solidFill>
                            <a:schemeClr val="tx1"/>
                          </a:solidFill>
                          <a:latin typeface="Arial"/>
                        </a:defRPr>
                      </a:lvl9pPr>
                    </a:lstStyle>
                    <a:p>
                      <a:pPr algn="ctr"/>
                      <a:r>
                        <a:rPr lang="en-US" sz="1100" b="0" dirty="0">
                          <a:solidFill>
                            <a:schemeClr val="bg1"/>
                          </a:solidFill>
                          <a:latin typeface="+mn-lt"/>
                        </a:rPr>
                        <a:t>Danone</a:t>
                      </a:r>
                    </a:p>
                  </a:txBody>
                  <a:tcPr marL="36000" marR="72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10011"/>
                  </a:ext>
                </a:extLst>
              </a:tr>
              <a:tr h="63772">
                <a:tc>
                  <a:txBody>
                    <a:bodyPr/>
                    <a:lstStyle>
                      <a:lvl1pPr marL="0" algn="l" defTabSz="685783" rtl="0" eaLnBrk="1" latinLnBrk="0" hangingPunct="1">
                        <a:defRPr sz="1350" kern="1200">
                          <a:solidFill>
                            <a:schemeClr val="tx1"/>
                          </a:solidFill>
                          <a:latin typeface="Arial"/>
                        </a:defRPr>
                      </a:lvl1pPr>
                      <a:lvl2pPr marL="342892" algn="l" defTabSz="685783" rtl="0" eaLnBrk="1" latinLnBrk="0" hangingPunct="1">
                        <a:defRPr sz="1350" kern="1200">
                          <a:solidFill>
                            <a:schemeClr val="tx1"/>
                          </a:solidFill>
                          <a:latin typeface="Arial"/>
                        </a:defRPr>
                      </a:lvl2pPr>
                      <a:lvl3pPr marL="685783" algn="l" defTabSz="685783" rtl="0" eaLnBrk="1" latinLnBrk="0" hangingPunct="1">
                        <a:defRPr sz="1350" kern="1200">
                          <a:solidFill>
                            <a:schemeClr val="tx1"/>
                          </a:solidFill>
                          <a:latin typeface="Arial"/>
                        </a:defRPr>
                      </a:lvl3pPr>
                      <a:lvl4pPr marL="1028675" algn="l" defTabSz="685783" rtl="0" eaLnBrk="1" latinLnBrk="0" hangingPunct="1">
                        <a:defRPr sz="1350" kern="1200">
                          <a:solidFill>
                            <a:schemeClr val="tx1"/>
                          </a:solidFill>
                          <a:latin typeface="Arial"/>
                        </a:defRPr>
                      </a:lvl4pPr>
                      <a:lvl5pPr marL="1371566" algn="l" defTabSz="685783" rtl="0" eaLnBrk="1" latinLnBrk="0" hangingPunct="1">
                        <a:defRPr sz="1350" kern="1200">
                          <a:solidFill>
                            <a:schemeClr val="tx1"/>
                          </a:solidFill>
                          <a:latin typeface="Arial"/>
                        </a:defRPr>
                      </a:lvl5pPr>
                      <a:lvl6pPr marL="1714457" algn="l" defTabSz="685783" rtl="0" eaLnBrk="1" latinLnBrk="0" hangingPunct="1">
                        <a:defRPr sz="1350" kern="1200">
                          <a:solidFill>
                            <a:schemeClr val="tx1"/>
                          </a:solidFill>
                          <a:latin typeface="Arial"/>
                        </a:defRPr>
                      </a:lvl6pPr>
                      <a:lvl7pPr marL="2057348" algn="l" defTabSz="685783" rtl="0" eaLnBrk="1" latinLnBrk="0" hangingPunct="1">
                        <a:defRPr sz="1350" kern="1200">
                          <a:solidFill>
                            <a:schemeClr val="tx1"/>
                          </a:solidFill>
                          <a:latin typeface="Arial"/>
                        </a:defRPr>
                      </a:lvl7pPr>
                      <a:lvl8pPr marL="2400240" algn="l" defTabSz="685783" rtl="0" eaLnBrk="1" latinLnBrk="0" hangingPunct="1">
                        <a:defRPr sz="1350" kern="1200">
                          <a:solidFill>
                            <a:schemeClr val="tx1"/>
                          </a:solidFill>
                          <a:latin typeface="Arial"/>
                        </a:defRPr>
                      </a:lvl8pPr>
                      <a:lvl9pPr marL="2743132" algn="l" defTabSz="685783" rtl="0" eaLnBrk="1" latinLnBrk="0" hangingPunct="1">
                        <a:defRPr sz="1350" kern="1200">
                          <a:solidFill>
                            <a:schemeClr val="tx1"/>
                          </a:solidFill>
                          <a:latin typeface="Arial"/>
                        </a:defRPr>
                      </a:lvl9pPr>
                    </a:lstStyle>
                    <a:p>
                      <a:pPr algn="ctr"/>
                      <a:r>
                        <a:rPr lang="en-US" sz="1100" b="0" dirty="0">
                          <a:solidFill>
                            <a:schemeClr val="bg1"/>
                          </a:solidFill>
                          <a:latin typeface="+mn-lt"/>
                        </a:rPr>
                        <a:t>Henkel</a:t>
                      </a:r>
                    </a:p>
                  </a:txBody>
                  <a:tcPr marL="36000" marR="72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2"/>
                    </a:solidFill>
                  </a:tcPr>
                </a:tc>
                <a:tc>
                  <a:txBody>
                    <a:bodyPr/>
                    <a:lstStyle>
                      <a:lvl1pPr marL="0" algn="l" defTabSz="685783" rtl="0" eaLnBrk="1" latinLnBrk="0" hangingPunct="1">
                        <a:defRPr sz="1350" kern="1200">
                          <a:solidFill>
                            <a:schemeClr val="tx1"/>
                          </a:solidFill>
                          <a:latin typeface="Arial"/>
                        </a:defRPr>
                      </a:lvl1pPr>
                      <a:lvl2pPr marL="342892" algn="l" defTabSz="685783" rtl="0" eaLnBrk="1" latinLnBrk="0" hangingPunct="1">
                        <a:defRPr sz="1350" kern="1200">
                          <a:solidFill>
                            <a:schemeClr val="tx1"/>
                          </a:solidFill>
                          <a:latin typeface="Arial"/>
                        </a:defRPr>
                      </a:lvl2pPr>
                      <a:lvl3pPr marL="685783" algn="l" defTabSz="685783" rtl="0" eaLnBrk="1" latinLnBrk="0" hangingPunct="1">
                        <a:defRPr sz="1350" kern="1200">
                          <a:solidFill>
                            <a:schemeClr val="tx1"/>
                          </a:solidFill>
                          <a:latin typeface="Arial"/>
                        </a:defRPr>
                      </a:lvl3pPr>
                      <a:lvl4pPr marL="1028675" algn="l" defTabSz="685783" rtl="0" eaLnBrk="1" latinLnBrk="0" hangingPunct="1">
                        <a:defRPr sz="1350" kern="1200">
                          <a:solidFill>
                            <a:schemeClr val="tx1"/>
                          </a:solidFill>
                          <a:latin typeface="Arial"/>
                        </a:defRPr>
                      </a:lvl4pPr>
                      <a:lvl5pPr marL="1371566" algn="l" defTabSz="685783" rtl="0" eaLnBrk="1" latinLnBrk="0" hangingPunct="1">
                        <a:defRPr sz="1350" kern="1200">
                          <a:solidFill>
                            <a:schemeClr val="tx1"/>
                          </a:solidFill>
                          <a:latin typeface="Arial"/>
                        </a:defRPr>
                      </a:lvl5pPr>
                      <a:lvl6pPr marL="1714457" algn="l" defTabSz="685783" rtl="0" eaLnBrk="1" latinLnBrk="0" hangingPunct="1">
                        <a:defRPr sz="1350" kern="1200">
                          <a:solidFill>
                            <a:schemeClr val="tx1"/>
                          </a:solidFill>
                          <a:latin typeface="Arial"/>
                        </a:defRPr>
                      </a:lvl6pPr>
                      <a:lvl7pPr marL="2057348" algn="l" defTabSz="685783" rtl="0" eaLnBrk="1" latinLnBrk="0" hangingPunct="1">
                        <a:defRPr sz="1350" kern="1200">
                          <a:solidFill>
                            <a:schemeClr val="tx1"/>
                          </a:solidFill>
                          <a:latin typeface="Arial"/>
                        </a:defRPr>
                      </a:lvl7pPr>
                      <a:lvl8pPr marL="2400240" algn="l" defTabSz="685783" rtl="0" eaLnBrk="1" latinLnBrk="0" hangingPunct="1">
                        <a:defRPr sz="1350" kern="1200">
                          <a:solidFill>
                            <a:schemeClr val="tx1"/>
                          </a:solidFill>
                          <a:latin typeface="Arial"/>
                        </a:defRPr>
                      </a:lvl8pPr>
                      <a:lvl9pPr marL="2743132" algn="l" defTabSz="685783" rtl="0" eaLnBrk="1" latinLnBrk="0" hangingPunct="1">
                        <a:defRPr sz="1350" kern="1200">
                          <a:solidFill>
                            <a:schemeClr val="tx1"/>
                          </a:solidFill>
                          <a:latin typeface="Arial"/>
                        </a:defRPr>
                      </a:lvl9pPr>
                    </a:lstStyle>
                    <a:p>
                      <a:pPr algn="ctr"/>
                      <a:endParaRPr lang="en-US" sz="1100" b="0" dirty="0">
                        <a:solidFill>
                          <a:schemeClr val="bg1"/>
                        </a:solidFill>
                        <a:latin typeface="+mn-lt"/>
                      </a:endParaRPr>
                    </a:p>
                  </a:txBody>
                  <a:tcPr marL="36000" marR="72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685783" rtl="0" eaLnBrk="1" latinLnBrk="0" hangingPunct="1">
                        <a:defRPr sz="1350" kern="1200">
                          <a:solidFill>
                            <a:schemeClr val="tx1"/>
                          </a:solidFill>
                          <a:latin typeface="Arial"/>
                        </a:defRPr>
                      </a:lvl1pPr>
                      <a:lvl2pPr marL="342892" algn="l" defTabSz="685783" rtl="0" eaLnBrk="1" latinLnBrk="0" hangingPunct="1">
                        <a:defRPr sz="1350" kern="1200">
                          <a:solidFill>
                            <a:schemeClr val="tx1"/>
                          </a:solidFill>
                          <a:latin typeface="Arial"/>
                        </a:defRPr>
                      </a:lvl2pPr>
                      <a:lvl3pPr marL="685783" algn="l" defTabSz="685783" rtl="0" eaLnBrk="1" latinLnBrk="0" hangingPunct="1">
                        <a:defRPr sz="1350" kern="1200">
                          <a:solidFill>
                            <a:schemeClr val="tx1"/>
                          </a:solidFill>
                          <a:latin typeface="Arial"/>
                        </a:defRPr>
                      </a:lvl3pPr>
                      <a:lvl4pPr marL="1028675" algn="l" defTabSz="685783" rtl="0" eaLnBrk="1" latinLnBrk="0" hangingPunct="1">
                        <a:defRPr sz="1350" kern="1200">
                          <a:solidFill>
                            <a:schemeClr val="tx1"/>
                          </a:solidFill>
                          <a:latin typeface="Arial"/>
                        </a:defRPr>
                      </a:lvl4pPr>
                      <a:lvl5pPr marL="1371566" algn="l" defTabSz="685783" rtl="0" eaLnBrk="1" latinLnBrk="0" hangingPunct="1">
                        <a:defRPr sz="1350" kern="1200">
                          <a:solidFill>
                            <a:schemeClr val="tx1"/>
                          </a:solidFill>
                          <a:latin typeface="Arial"/>
                        </a:defRPr>
                      </a:lvl5pPr>
                      <a:lvl6pPr marL="1714457" algn="l" defTabSz="685783" rtl="0" eaLnBrk="1" latinLnBrk="0" hangingPunct="1">
                        <a:defRPr sz="1350" kern="1200">
                          <a:solidFill>
                            <a:schemeClr val="tx1"/>
                          </a:solidFill>
                          <a:latin typeface="Arial"/>
                        </a:defRPr>
                      </a:lvl6pPr>
                      <a:lvl7pPr marL="2057348" algn="l" defTabSz="685783" rtl="0" eaLnBrk="1" latinLnBrk="0" hangingPunct="1">
                        <a:defRPr sz="1350" kern="1200">
                          <a:solidFill>
                            <a:schemeClr val="tx1"/>
                          </a:solidFill>
                          <a:latin typeface="Arial"/>
                        </a:defRPr>
                      </a:lvl7pPr>
                      <a:lvl8pPr marL="2400240" algn="l" defTabSz="685783" rtl="0" eaLnBrk="1" latinLnBrk="0" hangingPunct="1">
                        <a:defRPr sz="1350" kern="1200">
                          <a:solidFill>
                            <a:schemeClr val="tx1"/>
                          </a:solidFill>
                          <a:latin typeface="Arial"/>
                        </a:defRPr>
                      </a:lvl8pPr>
                      <a:lvl9pPr marL="2743132" algn="l" defTabSz="685783" rtl="0" eaLnBrk="1" latinLnBrk="0" hangingPunct="1">
                        <a:defRPr sz="1350" kern="1200">
                          <a:solidFill>
                            <a:schemeClr val="tx1"/>
                          </a:solidFill>
                          <a:latin typeface="Arial"/>
                        </a:defRPr>
                      </a:lvl9pPr>
                    </a:lstStyle>
                    <a:p>
                      <a:pPr algn="ctr"/>
                      <a:r>
                        <a:rPr lang="en-US" sz="1100" b="0" dirty="0">
                          <a:solidFill>
                            <a:schemeClr val="bg1"/>
                          </a:solidFill>
                          <a:latin typeface="+mn-lt"/>
                        </a:rPr>
                        <a:t>Danone</a:t>
                      </a:r>
                    </a:p>
                  </a:txBody>
                  <a:tcPr marL="36000" marR="72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2"/>
                    </a:solidFill>
                  </a:tcPr>
                </a:tc>
                <a:tc>
                  <a:txBody>
                    <a:bodyPr/>
                    <a:lstStyle>
                      <a:lvl1pPr marL="0" algn="l" defTabSz="685783" rtl="0" eaLnBrk="1" latinLnBrk="0" hangingPunct="1">
                        <a:defRPr sz="1350" kern="1200">
                          <a:solidFill>
                            <a:schemeClr val="tx1"/>
                          </a:solidFill>
                          <a:latin typeface="Arial"/>
                        </a:defRPr>
                      </a:lvl1pPr>
                      <a:lvl2pPr marL="342892" algn="l" defTabSz="685783" rtl="0" eaLnBrk="1" latinLnBrk="0" hangingPunct="1">
                        <a:defRPr sz="1350" kern="1200">
                          <a:solidFill>
                            <a:schemeClr val="tx1"/>
                          </a:solidFill>
                          <a:latin typeface="Arial"/>
                        </a:defRPr>
                      </a:lvl2pPr>
                      <a:lvl3pPr marL="685783" algn="l" defTabSz="685783" rtl="0" eaLnBrk="1" latinLnBrk="0" hangingPunct="1">
                        <a:defRPr sz="1350" kern="1200">
                          <a:solidFill>
                            <a:schemeClr val="tx1"/>
                          </a:solidFill>
                          <a:latin typeface="Arial"/>
                        </a:defRPr>
                      </a:lvl3pPr>
                      <a:lvl4pPr marL="1028675" algn="l" defTabSz="685783" rtl="0" eaLnBrk="1" latinLnBrk="0" hangingPunct="1">
                        <a:defRPr sz="1350" kern="1200">
                          <a:solidFill>
                            <a:schemeClr val="tx1"/>
                          </a:solidFill>
                          <a:latin typeface="Arial"/>
                        </a:defRPr>
                      </a:lvl4pPr>
                      <a:lvl5pPr marL="1371566" algn="l" defTabSz="685783" rtl="0" eaLnBrk="1" latinLnBrk="0" hangingPunct="1">
                        <a:defRPr sz="1350" kern="1200">
                          <a:solidFill>
                            <a:schemeClr val="tx1"/>
                          </a:solidFill>
                          <a:latin typeface="Arial"/>
                        </a:defRPr>
                      </a:lvl5pPr>
                      <a:lvl6pPr marL="1714457" algn="l" defTabSz="685783" rtl="0" eaLnBrk="1" latinLnBrk="0" hangingPunct="1">
                        <a:defRPr sz="1350" kern="1200">
                          <a:solidFill>
                            <a:schemeClr val="tx1"/>
                          </a:solidFill>
                          <a:latin typeface="Arial"/>
                        </a:defRPr>
                      </a:lvl6pPr>
                      <a:lvl7pPr marL="2057348" algn="l" defTabSz="685783" rtl="0" eaLnBrk="1" latinLnBrk="0" hangingPunct="1">
                        <a:defRPr sz="1350" kern="1200">
                          <a:solidFill>
                            <a:schemeClr val="tx1"/>
                          </a:solidFill>
                          <a:latin typeface="Arial"/>
                        </a:defRPr>
                      </a:lvl7pPr>
                      <a:lvl8pPr marL="2400240" algn="l" defTabSz="685783" rtl="0" eaLnBrk="1" latinLnBrk="0" hangingPunct="1">
                        <a:defRPr sz="1350" kern="1200">
                          <a:solidFill>
                            <a:schemeClr val="tx1"/>
                          </a:solidFill>
                          <a:latin typeface="Arial"/>
                        </a:defRPr>
                      </a:lvl8pPr>
                      <a:lvl9pPr marL="2743132" algn="l" defTabSz="685783" rtl="0" eaLnBrk="1" latinLnBrk="0" hangingPunct="1">
                        <a:defRPr sz="1350" kern="1200">
                          <a:solidFill>
                            <a:schemeClr val="tx1"/>
                          </a:solidFill>
                          <a:latin typeface="Arial"/>
                        </a:defRPr>
                      </a:lvl9pPr>
                    </a:lstStyle>
                    <a:p>
                      <a:pPr algn="ctr"/>
                      <a:endParaRPr lang="en-US" sz="1100" b="0" dirty="0">
                        <a:solidFill>
                          <a:schemeClr val="bg1"/>
                        </a:solidFill>
                        <a:latin typeface="+mn-lt"/>
                      </a:endParaRPr>
                    </a:p>
                  </a:txBody>
                  <a:tcPr marL="36000" marR="72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685783" rtl="0" eaLnBrk="1" latinLnBrk="0" hangingPunct="1">
                        <a:defRPr sz="1350" kern="1200">
                          <a:solidFill>
                            <a:schemeClr val="tx1"/>
                          </a:solidFill>
                          <a:latin typeface="Arial"/>
                        </a:defRPr>
                      </a:lvl1pPr>
                      <a:lvl2pPr marL="342892" algn="l" defTabSz="685783" rtl="0" eaLnBrk="1" latinLnBrk="0" hangingPunct="1">
                        <a:defRPr sz="1350" kern="1200">
                          <a:solidFill>
                            <a:schemeClr val="tx1"/>
                          </a:solidFill>
                          <a:latin typeface="Arial"/>
                        </a:defRPr>
                      </a:lvl2pPr>
                      <a:lvl3pPr marL="685783" algn="l" defTabSz="685783" rtl="0" eaLnBrk="1" latinLnBrk="0" hangingPunct="1">
                        <a:defRPr sz="1350" kern="1200">
                          <a:solidFill>
                            <a:schemeClr val="tx1"/>
                          </a:solidFill>
                          <a:latin typeface="Arial"/>
                        </a:defRPr>
                      </a:lvl3pPr>
                      <a:lvl4pPr marL="1028675" algn="l" defTabSz="685783" rtl="0" eaLnBrk="1" latinLnBrk="0" hangingPunct="1">
                        <a:defRPr sz="1350" kern="1200">
                          <a:solidFill>
                            <a:schemeClr val="tx1"/>
                          </a:solidFill>
                          <a:latin typeface="Arial"/>
                        </a:defRPr>
                      </a:lvl4pPr>
                      <a:lvl5pPr marL="1371566" algn="l" defTabSz="685783" rtl="0" eaLnBrk="1" latinLnBrk="0" hangingPunct="1">
                        <a:defRPr sz="1350" kern="1200">
                          <a:solidFill>
                            <a:schemeClr val="tx1"/>
                          </a:solidFill>
                          <a:latin typeface="Arial"/>
                        </a:defRPr>
                      </a:lvl5pPr>
                      <a:lvl6pPr marL="1714457" algn="l" defTabSz="685783" rtl="0" eaLnBrk="1" latinLnBrk="0" hangingPunct="1">
                        <a:defRPr sz="1350" kern="1200">
                          <a:solidFill>
                            <a:schemeClr val="tx1"/>
                          </a:solidFill>
                          <a:latin typeface="Arial"/>
                        </a:defRPr>
                      </a:lvl6pPr>
                      <a:lvl7pPr marL="2057348" algn="l" defTabSz="685783" rtl="0" eaLnBrk="1" latinLnBrk="0" hangingPunct="1">
                        <a:defRPr sz="1350" kern="1200">
                          <a:solidFill>
                            <a:schemeClr val="tx1"/>
                          </a:solidFill>
                          <a:latin typeface="Arial"/>
                        </a:defRPr>
                      </a:lvl7pPr>
                      <a:lvl8pPr marL="2400240" algn="l" defTabSz="685783" rtl="0" eaLnBrk="1" latinLnBrk="0" hangingPunct="1">
                        <a:defRPr sz="1350" kern="1200">
                          <a:solidFill>
                            <a:schemeClr val="tx1"/>
                          </a:solidFill>
                          <a:latin typeface="Arial"/>
                        </a:defRPr>
                      </a:lvl8pPr>
                      <a:lvl9pPr marL="2743132" algn="l" defTabSz="685783" rtl="0" eaLnBrk="1" latinLnBrk="0" hangingPunct="1">
                        <a:defRPr sz="1350" kern="1200">
                          <a:solidFill>
                            <a:schemeClr val="tx1"/>
                          </a:solidFill>
                          <a:latin typeface="Arial"/>
                        </a:defRPr>
                      </a:lvl9pPr>
                    </a:lstStyle>
                    <a:p>
                      <a:pPr algn="ctr"/>
                      <a:r>
                        <a:rPr lang="en-US" sz="1100" b="0" dirty="0">
                          <a:solidFill>
                            <a:schemeClr val="bg1"/>
                          </a:solidFill>
                          <a:latin typeface="+mn-lt"/>
                        </a:rPr>
                        <a:t>Diageo</a:t>
                      </a:r>
                    </a:p>
                  </a:txBody>
                  <a:tcPr marL="36000" marR="72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10012"/>
                  </a:ext>
                </a:extLst>
              </a:tr>
              <a:tr h="63772">
                <a:tc>
                  <a:txBody>
                    <a:bodyPr/>
                    <a:lstStyle>
                      <a:lvl1pPr marL="0" algn="l" defTabSz="685783" rtl="0" eaLnBrk="1" latinLnBrk="0" hangingPunct="1">
                        <a:defRPr sz="1350" kern="1200">
                          <a:solidFill>
                            <a:schemeClr val="tx1"/>
                          </a:solidFill>
                          <a:latin typeface="Arial"/>
                        </a:defRPr>
                      </a:lvl1pPr>
                      <a:lvl2pPr marL="342892" algn="l" defTabSz="685783" rtl="0" eaLnBrk="1" latinLnBrk="0" hangingPunct="1">
                        <a:defRPr sz="1350" kern="1200">
                          <a:solidFill>
                            <a:schemeClr val="tx1"/>
                          </a:solidFill>
                          <a:latin typeface="Arial"/>
                        </a:defRPr>
                      </a:lvl2pPr>
                      <a:lvl3pPr marL="685783" algn="l" defTabSz="685783" rtl="0" eaLnBrk="1" latinLnBrk="0" hangingPunct="1">
                        <a:defRPr sz="1350" kern="1200">
                          <a:solidFill>
                            <a:schemeClr val="tx1"/>
                          </a:solidFill>
                          <a:latin typeface="Arial"/>
                        </a:defRPr>
                      </a:lvl3pPr>
                      <a:lvl4pPr marL="1028675" algn="l" defTabSz="685783" rtl="0" eaLnBrk="1" latinLnBrk="0" hangingPunct="1">
                        <a:defRPr sz="1350" kern="1200">
                          <a:solidFill>
                            <a:schemeClr val="tx1"/>
                          </a:solidFill>
                          <a:latin typeface="Arial"/>
                        </a:defRPr>
                      </a:lvl4pPr>
                      <a:lvl5pPr marL="1371566" algn="l" defTabSz="685783" rtl="0" eaLnBrk="1" latinLnBrk="0" hangingPunct="1">
                        <a:defRPr sz="1350" kern="1200">
                          <a:solidFill>
                            <a:schemeClr val="tx1"/>
                          </a:solidFill>
                          <a:latin typeface="Arial"/>
                        </a:defRPr>
                      </a:lvl5pPr>
                      <a:lvl6pPr marL="1714457" algn="l" defTabSz="685783" rtl="0" eaLnBrk="1" latinLnBrk="0" hangingPunct="1">
                        <a:defRPr sz="1350" kern="1200">
                          <a:solidFill>
                            <a:schemeClr val="tx1"/>
                          </a:solidFill>
                          <a:latin typeface="Arial"/>
                        </a:defRPr>
                      </a:lvl6pPr>
                      <a:lvl7pPr marL="2057348" algn="l" defTabSz="685783" rtl="0" eaLnBrk="1" latinLnBrk="0" hangingPunct="1">
                        <a:defRPr sz="1350" kern="1200">
                          <a:solidFill>
                            <a:schemeClr val="tx1"/>
                          </a:solidFill>
                          <a:latin typeface="Arial"/>
                        </a:defRPr>
                      </a:lvl7pPr>
                      <a:lvl8pPr marL="2400240" algn="l" defTabSz="685783" rtl="0" eaLnBrk="1" latinLnBrk="0" hangingPunct="1">
                        <a:defRPr sz="1350" kern="1200">
                          <a:solidFill>
                            <a:schemeClr val="tx1"/>
                          </a:solidFill>
                          <a:latin typeface="Arial"/>
                        </a:defRPr>
                      </a:lvl8pPr>
                      <a:lvl9pPr marL="2743132" algn="l" defTabSz="685783" rtl="0" eaLnBrk="1" latinLnBrk="0" hangingPunct="1">
                        <a:defRPr sz="1350" kern="1200">
                          <a:solidFill>
                            <a:schemeClr val="tx1"/>
                          </a:solidFill>
                          <a:latin typeface="Arial"/>
                        </a:defRPr>
                      </a:lvl9pPr>
                    </a:lstStyle>
                    <a:p>
                      <a:pPr algn="ctr"/>
                      <a:r>
                        <a:rPr lang="en-US" sz="1100" b="0" dirty="0">
                          <a:solidFill>
                            <a:schemeClr val="bg1"/>
                          </a:solidFill>
                          <a:latin typeface="+mn-lt"/>
                        </a:rPr>
                        <a:t>Kellogg</a:t>
                      </a:r>
                    </a:p>
                  </a:txBody>
                  <a:tcPr marL="36000" marR="72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2"/>
                    </a:solidFill>
                  </a:tcPr>
                </a:tc>
                <a:tc>
                  <a:txBody>
                    <a:bodyPr/>
                    <a:lstStyle>
                      <a:lvl1pPr marL="0" algn="l" defTabSz="685783" rtl="0" eaLnBrk="1" latinLnBrk="0" hangingPunct="1">
                        <a:defRPr sz="1350" kern="1200">
                          <a:solidFill>
                            <a:schemeClr val="tx1"/>
                          </a:solidFill>
                          <a:latin typeface="Arial"/>
                        </a:defRPr>
                      </a:lvl1pPr>
                      <a:lvl2pPr marL="342892" algn="l" defTabSz="685783" rtl="0" eaLnBrk="1" latinLnBrk="0" hangingPunct="1">
                        <a:defRPr sz="1350" kern="1200">
                          <a:solidFill>
                            <a:schemeClr val="tx1"/>
                          </a:solidFill>
                          <a:latin typeface="Arial"/>
                        </a:defRPr>
                      </a:lvl2pPr>
                      <a:lvl3pPr marL="685783" algn="l" defTabSz="685783" rtl="0" eaLnBrk="1" latinLnBrk="0" hangingPunct="1">
                        <a:defRPr sz="1350" kern="1200">
                          <a:solidFill>
                            <a:schemeClr val="tx1"/>
                          </a:solidFill>
                          <a:latin typeface="Arial"/>
                        </a:defRPr>
                      </a:lvl3pPr>
                      <a:lvl4pPr marL="1028675" algn="l" defTabSz="685783" rtl="0" eaLnBrk="1" latinLnBrk="0" hangingPunct="1">
                        <a:defRPr sz="1350" kern="1200">
                          <a:solidFill>
                            <a:schemeClr val="tx1"/>
                          </a:solidFill>
                          <a:latin typeface="Arial"/>
                        </a:defRPr>
                      </a:lvl4pPr>
                      <a:lvl5pPr marL="1371566" algn="l" defTabSz="685783" rtl="0" eaLnBrk="1" latinLnBrk="0" hangingPunct="1">
                        <a:defRPr sz="1350" kern="1200">
                          <a:solidFill>
                            <a:schemeClr val="tx1"/>
                          </a:solidFill>
                          <a:latin typeface="Arial"/>
                        </a:defRPr>
                      </a:lvl5pPr>
                      <a:lvl6pPr marL="1714457" algn="l" defTabSz="685783" rtl="0" eaLnBrk="1" latinLnBrk="0" hangingPunct="1">
                        <a:defRPr sz="1350" kern="1200">
                          <a:solidFill>
                            <a:schemeClr val="tx1"/>
                          </a:solidFill>
                          <a:latin typeface="Arial"/>
                        </a:defRPr>
                      </a:lvl6pPr>
                      <a:lvl7pPr marL="2057348" algn="l" defTabSz="685783" rtl="0" eaLnBrk="1" latinLnBrk="0" hangingPunct="1">
                        <a:defRPr sz="1350" kern="1200">
                          <a:solidFill>
                            <a:schemeClr val="tx1"/>
                          </a:solidFill>
                          <a:latin typeface="Arial"/>
                        </a:defRPr>
                      </a:lvl7pPr>
                      <a:lvl8pPr marL="2400240" algn="l" defTabSz="685783" rtl="0" eaLnBrk="1" latinLnBrk="0" hangingPunct="1">
                        <a:defRPr sz="1350" kern="1200">
                          <a:solidFill>
                            <a:schemeClr val="tx1"/>
                          </a:solidFill>
                          <a:latin typeface="Arial"/>
                        </a:defRPr>
                      </a:lvl8pPr>
                      <a:lvl9pPr marL="2743132" algn="l" defTabSz="685783" rtl="0" eaLnBrk="1" latinLnBrk="0" hangingPunct="1">
                        <a:defRPr sz="1350" kern="1200">
                          <a:solidFill>
                            <a:schemeClr val="tx1"/>
                          </a:solidFill>
                          <a:latin typeface="Arial"/>
                        </a:defRPr>
                      </a:lvl9pPr>
                    </a:lstStyle>
                    <a:p>
                      <a:pPr algn="ctr"/>
                      <a:endParaRPr lang="en-US" sz="1100" b="0" dirty="0">
                        <a:solidFill>
                          <a:schemeClr val="bg1"/>
                        </a:solidFill>
                        <a:latin typeface="+mn-lt"/>
                      </a:endParaRPr>
                    </a:p>
                  </a:txBody>
                  <a:tcPr marL="36000" marR="72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685783" rtl="0" eaLnBrk="1" latinLnBrk="0" hangingPunct="1">
                        <a:defRPr sz="1350" kern="1200">
                          <a:solidFill>
                            <a:schemeClr val="tx1"/>
                          </a:solidFill>
                          <a:latin typeface="Arial"/>
                        </a:defRPr>
                      </a:lvl1pPr>
                      <a:lvl2pPr marL="342892" algn="l" defTabSz="685783" rtl="0" eaLnBrk="1" latinLnBrk="0" hangingPunct="1">
                        <a:defRPr sz="1350" kern="1200">
                          <a:solidFill>
                            <a:schemeClr val="tx1"/>
                          </a:solidFill>
                          <a:latin typeface="Arial"/>
                        </a:defRPr>
                      </a:lvl2pPr>
                      <a:lvl3pPr marL="685783" algn="l" defTabSz="685783" rtl="0" eaLnBrk="1" latinLnBrk="0" hangingPunct="1">
                        <a:defRPr sz="1350" kern="1200">
                          <a:solidFill>
                            <a:schemeClr val="tx1"/>
                          </a:solidFill>
                          <a:latin typeface="Arial"/>
                        </a:defRPr>
                      </a:lvl3pPr>
                      <a:lvl4pPr marL="1028675" algn="l" defTabSz="685783" rtl="0" eaLnBrk="1" latinLnBrk="0" hangingPunct="1">
                        <a:defRPr sz="1350" kern="1200">
                          <a:solidFill>
                            <a:schemeClr val="tx1"/>
                          </a:solidFill>
                          <a:latin typeface="Arial"/>
                        </a:defRPr>
                      </a:lvl4pPr>
                      <a:lvl5pPr marL="1371566" algn="l" defTabSz="685783" rtl="0" eaLnBrk="1" latinLnBrk="0" hangingPunct="1">
                        <a:defRPr sz="1350" kern="1200">
                          <a:solidFill>
                            <a:schemeClr val="tx1"/>
                          </a:solidFill>
                          <a:latin typeface="Arial"/>
                        </a:defRPr>
                      </a:lvl5pPr>
                      <a:lvl6pPr marL="1714457" algn="l" defTabSz="685783" rtl="0" eaLnBrk="1" latinLnBrk="0" hangingPunct="1">
                        <a:defRPr sz="1350" kern="1200">
                          <a:solidFill>
                            <a:schemeClr val="tx1"/>
                          </a:solidFill>
                          <a:latin typeface="Arial"/>
                        </a:defRPr>
                      </a:lvl6pPr>
                      <a:lvl7pPr marL="2057348" algn="l" defTabSz="685783" rtl="0" eaLnBrk="1" latinLnBrk="0" hangingPunct="1">
                        <a:defRPr sz="1350" kern="1200">
                          <a:solidFill>
                            <a:schemeClr val="tx1"/>
                          </a:solidFill>
                          <a:latin typeface="Arial"/>
                        </a:defRPr>
                      </a:lvl7pPr>
                      <a:lvl8pPr marL="2400240" algn="l" defTabSz="685783" rtl="0" eaLnBrk="1" latinLnBrk="0" hangingPunct="1">
                        <a:defRPr sz="1350" kern="1200">
                          <a:solidFill>
                            <a:schemeClr val="tx1"/>
                          </a:solidFill>
                          <a:latin typeface="Arial"/>
                        </a:defRPr>
                      </a:lvl8pPr>
                      <a:lvl9pPr marL="2743132" algn="l" defTabSz="685783" rtl="0" eaLnBrk="1" latinLnBrk="0" hangingPunct="1">
                        <a:defRPr sz="1350" kern="1200">
                          <a:solidFill>
                            <a:schemeClr val="tx1"/>
                          </a:solidFill>
                          <a:latin typeface="Arial"/>
                        </a:defRPr>
                      </a:lvl9pPr>
                    </a:lstStyle>
                    <a:p>
                      <a:pPr algn="ctr"/>
                      <a:r>
                        <a:rPr lang="en-US" sz="1100" b="0" dirty="0">
                          <a:solidFill>
                            <a:schemeClr val="bg1"/>
                          </a:solidFill>
                          <a:latin typeface="+mn-lt"/>
                        </a:rPr>
                        <a:t>Heineken</a:t>
                      </a:r>
                    </a:p>
                  </a:txBody>
                  <a:tcPr marL="36000" marR="72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2"/>
                    </a:solidFill>
                  </a:tcPr>
                </a:tc>
                <a:tc>
                  <a:txBody>
                    <a:bodyPr/>
                    <a:lstStyle>
                      <a:lvl1pPr marL="0" algn="l" defTabSz="685783" rtl="0" eaLnBrk="1" latinLnBrk="0" hangingPunct="1">
                        <a:defRPr sz="1350" kern="1200">
                          <a:solidFill>
                            <a:schemeClr val="tx1"/>
                          </a:solidFill>
                          <a:latin typeface="Arial"/>
                        </a:defRPr>
                      </a:lvl1pPr>
                      <a:lvl2pPr marL="342892" algn="l" defTabSz="685783" rtl="0" eaLnBrk="1" latinLnBrk="0" hangingPunct="1">
                        <a:defRPr sz="1350" kern="1200">
                          <a:solidFill>
                            <a:schemeClr val="tx1"/>
                          </a:solidFill>
                          <a:latin typeface="Arial"/>
                        </a:defRPr>
                      </a:lvl2pPr>
                      <a:lvl3pPr marL="685783" algn="l" defTabSz="685783" rtl="0" eaLnBrk="1" latinLnBrk="0" hangingPunct="1">
                        <a:defRPr sz="1350" kern="1200">
                          <a:solidFill>
                            <a:schemeClr val="tx1"/>
                          </a:solidFill>
                          <a:latin typeface="Arial"/>
                        </a:defRPr>
                      </a:lvl3pPr>
                      <a:lvl4pPr marL="1028675" algn="l" defTabSz="685783" rtl="0" eaLnBrk="1" latinLnBrk="0" hangingPunct="1">
                        <a:defRPr sz="1350" kern="1200">
                          <a:solidFill>
                            <a:schemeClr val="tx1"/>
                          </a:solidFill>
                          <a:latin typeface="Arial"/>
                        </a:defRPr>
                      </a:lvl4pPr>
                      <a:lvl5pPr marL="1371566" algn="l" defTabSz="685783" rtl="0" eaLnBrk="1" latinLnBrk="0" hangingPunct="1">
                        <a:defRPr sz="1350" kern="1200">
                          <a:solidFill>
                            <a:schemeClr val="tx1"/>
                          </a:solidFill>
                          <a:latin typeface="Arial"/>
                        </a:defRPr>
                      </a:lvl5pPr>
                      <a:lvl6pPr marL="1714457" algn="l" defTabSz="685783" rtl="0" eaLnBrk="1" latinLnBrk="0" hangingPunct="1">
                        <a:defRPr sz="1350" kern="1200">
                          <a:solidFill>
                            <a:schemeClr val="tx1"/>
                          </a:solidFill>
                          <a:latin typeface="Arial"/>
                        </a:defRPr>
                      </a:lvl6pPr>
                      <a:lvl7pPr marL="2057348" algn="l" defTabSz="685783" rtl="0" eaLnBrk="1" latinLnBrk="0" hangingPunct="1">
                        <a:defRPr sz="1350" kern="1200">
                          <a:solidFill>
                            <a:schemeClr val="tx1"/>
                          </a:solidFill>
                          <a:latin typeface="Arial"/>
                        </a:defRPr>
                      </a:lvl7pPr>
                      <a:lvl8pPr marL="2400240" algn="l" defTabSz="685783" rtl="0" eaLnBrk="1" latinLnBrk="0" hangingPunct="1">
                        <a:defRPr sz="1350" kern="1200">
                          <a:solidFill>
                            <a:schemeClr val="tx1"/>
                          </a:solidFill>
                          <a:latin typeface="Arial"/>
                        </a:defRPr>
                      </a:lvl8pPr>
                      <a:lvl9pPr marL="2743132" algn="l" defTabSz="685783" rtl="0" eaLnBrk="1" latinLnBrk="0" hangingPunct="1">
                        <a:defRPr sz="1350" kern="1200">
                          <a:solidFill>
                            <a:schemeClr val="tx1"/>
                          </a:solidFill>
                          <a:latin typeface="Arial"/>
                        </a:defRPr>
                      </a:lvl9pPr>
                    </a:lstStyle>
                    <a:p>
                      <a:pPr algn="ctr"/>
                      <a:endParaRPr lang="en-US" sz="1100" b="0" dirty="0">
                        <a:solidFill>
                          <a:schemeClr val="bg1"/>
                        </a:solidFill>
                        <a:latin typeface="+mn-lt"/>
                      </a:endParaRPr>
                    </a:p>
                  </a:txBody>
                  <a:tcPr marL="36000" marR="72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685783" rtl="0" eaLnBrk="1" latinLnBrk="0" hangingPunct="1">
                        <a:defRPr sz="1350" kern="1200">
                          <a:solidFill>
                            <a:schemeClr val="tx1"/>
                          </a:solidFill>
                          <a:latin typeface="Arial"/>
                        </a:defRPr>
                      </a:lvl1pPr>
                      <a:lvl2pPr marL="342892" algn="l" defTabSz="685783" rtl="0" eaLnBrk="1" latinLnBrk="0" hangingPunct="1">
                        <a:defRPr sz="1350" kern="1200">
                          <a:solidFill>
                            <a:schemeClr val="tx1"/>
                          </a:solidFill>
                          <a:latin typeface="Arial"/>
                        </a:defRPr>
                      </a:lvl2pPr>
                      <a:lvl3pPr marL="685783" algn="l" defTabSz="685783" rtl="0" eaLnBrk="1" latinLnBrk="0" hangingPunct="1">
                        <a:defRPr sz="1350" kern="1200">
                          <a:solidFill>
                            <a:schemeClr val="tx1"/>
                          </a:solidFill>
                          <a:latin typeface="Arial"/>
                        </a:defRPr>
                      </a:lvl3pPr>
                      <a:lvl4pPr marL="1028675" algn="l" defTabSz="685783" rtl="0" eaLnBrk="1" latinLnBrk="0" hangingPunct="1">
                        <a:defRPr sz="1350" kern="1200">
                          <a:solidFill>
                            <a:schemeClr val="tx1"/>
                          </a:solidFill>
                          <a:latin typeface="Arial"/>
                        </a:defRPr>
                      </a:lvl4pPr>
                      <a:lvl5pPr marL="1371566" algn="l" defTabSz="685783" rtl="0" eaLnBrk="1" latinLnBrk="0" hangingPunct="1">
                        <a:defRPr sz="1350" kern="1200">
                          <a:solidFill>
                            <a:schemeClr val="tx1"/>
                          </a:solidFill>
                          <a:latin typeface="Arial"/>
                        </a:defRPr>
                      </a:lvl5pPr>
                      <a:lvl6pPr marL="1714457" algn="l" defTabSz="685783" rtl="0" eaLnBrk="1" latinLnBrk="0" hangingPunct="1">
                        <a:defRPr sz="1350" kern="1200">
                          <a:solidFill>
                            <a:schemeClr val="tx1"/>
                          </a:solidFill>
                          <a:latin typeface="Arial"/>
                        </a:defRPr>
                      </a:lvl6pPr>
                      <a:lvl7pPr marL="2057348" algn="l" defTabSz="685783" rtl="0" eaLnBrk="1" latinLnBrk="0" hangingPunct="1">
                        <a:defRPr sz="1350" kern="1200">
                          <a:solidFill>
                            <a:schemeClr val="tx1"/>
                          </a:solidFill>
                          <a:latin typeface="Arial"/>
                        </a:defRPr>
                      </a:lvl7pPr>
                      <a:lvl8pPr marL="2400240" algn="l" defTabSz="685783" rtl="0" eaLnBrk="1" latinLnBrk="0" hangingPunct="1">
                        <a:defRPr sz="1350" kern="1200">
                          <a:solidFill>
                            <a:schemeClr val="tx1"/>
                          </a:solidFill>
                          <a:latin typeface="Arial"/>
                        </a:defRPr>
                      </a:lvl8pPr>
                      <a:lvl9pPr marL="2743132" algn="l" defTabSz="685783" rtl="0" eaLnBrk="1" latinLnBrk="0" hangingPunct="1">
                        <a:defRPr sz="1350" kern="1200">
                          <a:solidFill>
                            <a:schemeClr val="tx1"/>
                          </a:solidFill>
                          <a:latin typeface="Arial"/>
                        </a:defRPr>
                      </a:lvl9pPr>
                    </a:lstStyle>
                    <a:p>
                      <a:pPr marL="0" marR="0" lvl="0" indent="0" algn="ctr" defTabSz="1828709" rtl="0" eaLnBrk="1" fontAlgn="auto" latinLnBrk="0" hangingPunct="1">
                        <a:lnSpc>
                          <a:spcPct val="100000"/>
                        </a:lnSpc>
                        <a:spcBef>
                          <a:spcPts val="0"/>
                        </a:spcBef>
                        <a:spcAft>
                          <a:spcPts val="0"/>
                        </a:spcAft>
                        <a:buClrTx/>
                        <a:buSzTx/>
                        <a:buFontTx/>
                        <a:buNone/>
                        <a:tabLst/>
                        <a:defRPr/>
                      </a:pPr>
                      <a:r>
                        <a:rPr lang="en-US" sz="1100" b="0" dirty="0">
                          <a:solidFill>
                            <a:schemeClr val="bg1"/>
                          </a:solidFill>
                          <a:latin typeface="+mn-lt"/>
                        </a:rPr>
                        <a:t>General Mills</a:t>
                      </a:r>
                    </a:p>
                  </a:txBody>
                  <a:tcPr marL="36000" marR="72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10013"/>
                  </a:ext>
                </a:extLst>
              </a:tr>
              <a:tr h="63772">
                <a:tc>
                  <a:txBody>
                    <a:bodyPr/>
                    <a:lstStyle>
                      <a:lvl1pPr marL="0" algn="l" defTabSz="685783" rtl="0" eaLnBrk="1" latinLnBrk="0" hangingPunct="1">
                        <a:defRPr sz="1350" kern="1200">
                          <a:solidFill>
                            <a:schemeClr val="tx1"/>
                          </a:solidFill>
                          <a:latin typeface="Arial"/>
                        </a:defRPr>
                      </a:lvl1pPr>
                      <a:lvl2pPr marL="342892" algn="l" defTabSz="685783" rtl="0" eaLnBrk="1" latinLnBrk="0" hangingPunct="1">
                        <a:defRPr sz="1350" kern="1200">
                          <a:solidFill>
                            <a:schemeClr val="tx1"/>
                          </a:solidFill>
                          <a:latin typeface="Arial"/>
                        </a:defRPr>
                      </a:lvl2pPr>
                      <a:lvl3pPr marL="685783" algn="l" defTabSz="685783" rtl="0" eaLnBrk="1" latinLnBrk="0" hangingPunct="1">
                        <a:defRPr sz="1350" kern="1200">
                          <a:solidFill>
                            <a:schemeClr val="tx1"/>
                          </a:solidFill>
                          <a:latin typeface="Arial"/>
                        </a:defRPr>
                      </a:lvl3pPr>
                      <a:lvl4pPr marL="1028675" algn="l" defTabSz="685783" rtl="0" eaLnBrk="1" latinLnBrk="0" hangingPunct="1">
                        <a:defRPr sz="1350" kern="1200">
                          <a:solidFill>
                            <a:schemeClr val="tx1"/>
                          </a:solidFill>
                          <a:latin typeface="Arial"/>
                        </a:defRPr>
                      </a:lvl4pPr>
                      <a:lvl5pPr marL="1371566" algn="l" defTabSz="685783" rtl="0" eaLnBrk="1" latinLnBrk="0" hangingPunct="1">
                        <a:defRPr sz="1350" kern="1200">
                          <a:solidFill>
                            <a:schemeClr val="tx1"/>
                          </a:solidFill>
                          <a:latin typeface="Arial"/>
                        </a:defRPr>
                      </a:lvl5pPr>
                      <a:lvl6pPr marL="1714457" algn="l" defTabSz="685783" rtl="0" eaLnBrk="1" latinLnBrk="0" hangingPunct="1">
                        <a:defRPr sz="1350" kern="1200">
                          <a:solidFill>
                            <a:schemeClr val="tx1"/>
                          </a:solidFill>
                          <a:latin typeface="Arial"/>
                        </a:defRPr>
                      </a:lvl6pPr>
                      <a:lvl7pPr marL="2057348" algn="l" defTabSz="685783" rtl="0" eaLnBrk="1" latinLnBrk="0" hangingPunct="1">
                        <a:defRPr sz="1350" kern="1200">
                          <a:solidFill>
                            <a:schemeClr val="tx1"/>
                          </a:solidFill>
                          <a:latin typeface="Arial"/>
                        </a:defRPr>
                      </a:lvl7pPr>
                      <a:lvl8pPr marL="2400240" algn="l" defTabSz="685783" rtl="0" eaLnBrk="1" latinLnBrk="0" hangingPunct="1">
                        <a:defRPr sz="1350" kern="1200">
                          <a:solidFill>
                            <a:schemeClr val="tx1"/>
                          </a:solidFill>
                          <a:latin typeface="Arial"/>
                        </a:defRPr>
                      </a:lvl8pPr>
                      <a:lvl9pPr marL="2743132" algn="l" defTabSz="685783" rtl="0" eaLnBrk="1" latinLnBrk="0" hangingPunct="1">
                        <a:defRPr sz="1350" kern="1200">
                          <a:solidFill>
                            <a:schemeClr val="tx1"/>
                          </a:solidFill>
                          <a:latin typeface="Arial"/>
                        </a:defRPr>
                      </a:lvl9pPr>
                    </a:lstStyle>
                    <a:p>
                      <a:pPr algn="ctr"/>
                      <a:r>
                        <a:rPr lang="en-US" sz="1100" b="0" dirty="0">
                          <a:solidFill>
                            <a:schemeClr val="bg1"/>
                          </a:solidFill>
                          <a:latin typeface="+mn-lt"/>
                        </a:rPr>
                        <a:t>Kimberly-Clark</a:t>
                      </a:r>
                    </a:p>
                  </a:txBody>
                  <a:tcPr marL="36000" marR="72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2"/>
                    </a:solidFill>
                  </a:tcPr>
                </a:tc>
                <a:tc>
                  <a:txBody>
                    <a:bodyPr/>
                    <a:lstStyle>
                      <a:lvl1pPr marL="0" algn="l" defTabSz="685783" rtl="0" eaLnBrk="1" latinLnBrk="0" hangingPunct="1">
                        <a:defRPr sz="1350" kern="1200">
                          <a:solidFill>
                            <a:schemeClr val="tx1"/>
                          </a:solidFill>
                          <a:latin typeface="Arial"/>
                        </a:defRPr>
                      </a:lvl1pPr>
                      <a:lvl2pPr marL="342892" algn="l" defTabSz="685783" rtl="0" eaLnBrk="1" latinLnBrk="0" hangingPunct="1">
                        <a:defRPr sz="1350" kern="1200">
                          <a:solidFill>
                            <a:schemeClr val="tx1"/>
                          </a:solidFill>
                          <a:latin typeface="Arial"/>
                        </a:defRPr>
                      </a:lvl2pPr>
                      <a:lvl3pPr marL="685783" algn="l" defTabSz="685783" rtl="0" eaLnBrk="1" latinLnBrk="0" hangingPunct="1">
                        <a:defRPr sz="1350" kern="1200">
                          <a:solidFill>
                            <a:schemeClr val="tx1"/>
                          </a:solidFill>
                          <a:latin typeface="Arial"/>
                        </a:defRPr>
                      </a:lvl3pPr>
                      <a:lvl4pPr marL="1028675" algn="l" defTabSz="685783" rtl="0" eaLnBrk="1" latinLnBrk="0" hangingPunct="1">
                        <a:defRPr sz="1350" kern="1200">
                          <a:solidFill>
                            <a:schemeClr val="tx1"/>
                          </a:solidFill>
                          <a:latin typeface="Arial"/>
                        </a:defRPr>
                      </a:lvl4pPr>
                      <a:lvl5pPr marL="1371566" algn="l" defTabSz="685783" rtl="0" eaLnBrk="1" latinLnBrk="0" hangingPunct="1">
                        <a:defRPr sz="1350" kern="1200">
                          <a:solidFill>
                            <a:schemeClr val="tx1"/>
                          </a:solidFill>
                          <a:latin typeface="Arial"/>
                        </a:defRPr>
                      </a:lvl5pPr>
                      <a:lvl6pPr marL="1714457" algn="l" defTabSz="685783" rtl="0" eaLnBrk="1" latinLnBrk="0" hangingPunct="1">
                        <a:defRPr sz="1350" kern="1200">
                          <a:solidFill>
                            <a:schemeClr val="tx1"/>
                          </a:solidFill>
                          <a:latin typeface="Arial"/>
                        </a:defRPr>
                      </a:lvl6pPr>
                      <a:lvl7pPr marL="2057348" algn="l" defTabSz="685783" rtl="0" eaLnBrk="1" latinLnBrk="0" hangingPunct="1">
                        <a:defRPr sz="1350" kern="1200">
                          <a:solidFill>
                            <a:schemeClr val="tx1"/>
                          </a:solidFill>
                          <a:latin typeface="Arial"/>
                        </a:defRPr>
                      </a:lvl7pPr>
                      <a:lvl8pPr marL="2400240" algn="l" defTabSz="685783" rtl="0" eaLnBrk="1" latinLnBrk="0" hangingPunct="1">
                        <a:defRPr sz="1350" kern="1200">
                          <a:solidFill>
                            <a:schemeClr val="tx1"/>
                          </a:solidFill>
                          <a:latin typeface="Arial"/>
                        </a:defRPr>
                      </a:lvl8pPr>
                      <a:lvl9pPr marL="2743132" algn="l" defTabSz="685783" rtl="0" eaLnBrk="1" latinLnBrk="0" hangingPunct="1">
                        <a:defRPr sz="1350" kern="1200">
                          <a:solidFill>
                            <a:schemeClr val="tx1"/>
                          </a:solidFill>
                          <a:latin typeface="Arial"/>
                        </a:defRPr>
                      </a:lvl9pPr>
                    </a:lstStyle>
                    <a:p>
                      <a:pPr algn="ctr"/>
                      <a:endParaRPr lang="en-US" sz="1100" b="0" dirty="0">
                        <a:solidFill>
                          <a:schemeClr val="bg1"/>
                        </a:solidFill>
                        <a:latin typeface="+mn-lt"/>
                      </a:endParaRPr>
                    </a:p>
                  </a:txBody>
                  <a:tcPr marL="36000" marR="72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685783" rtl="0" eaLnBrk="1" latinLnBrk="0" hangingPunct="1">
                        <a:defRPr sz="1350" kern="1200">
                          <a:solidFill>
                            <a:schemeClr val="tx1"/>
                          </a:solidFill>
                          <a:latin typeface="Arial"/>
                        </a:defRPr>
                      </a:lvl1pPr>
                      <a:lvl2pPr marL="342892" algn="l" defTabSz="685783" rtl="0" eaLnBrk="1" latinLnBrk="0" hangingPunct="1">
                        <a:defRPr sz="1350" kern="1200">
                          <a:solidFill>
                            <a:schemeClr val="tx1"/>
                          </a:solidFill>
                          <a:latin typeface="Arial"/>
                        </a:defRPr>
                      </a:lvl2pPr>
                      <a:lvl3pPr marL="685783" algn="l" defTabSz="685783" rtl="0" eaLnBrk="1" latinLnBrk="0" hangingPunct="1">
                        <a:defRPr sz="1350" kern="1200">
                          <a:solidFill>
                            <a:schemeClr val="tx1"/>
                          </a:solidFill>
                          <a:latin typeface="Arial"/>
                        </a:defRPr>
                      </a:lvl3pPr>
                      <a:lvl4pPr marL="1028675" algn="l" defTabSz="685783" rtl="0" eaLnBrk="1" latinLnBrk="0" hangingPunct="1">
                        <a:defRPr sz="1350" kern="1200">
                          <a:solidFill>
                            <a:schemeClr val="tx1"/>
                          </a:solidFill>
                          <a:latin typeface="Arial"/>
                        </a:defRPr>
                      </a:lvl4pPr>
                      <a:lvl5pPr marL="1371566" algn="l" defTabSz="685783" rtl="0" eaLnBrk="1" latinLnBrk="0" hangingPunct="1">
                        <a:defRPr sz="1350" kern="1200">
                          <a:solidFill>
                            <a:schemeClr val="tx1"/>
                          </a:solidFill>
                          <a:latin typeface="Arial"/>
                        </a:defRPr>
                      </a:lvl5pPr>
                      <a:lvl6pPr marL="1714457" algn="l" defTabSz="685783" rtl="0" eaLnBrk="1" latinLnBrk="0" hangingPunct="1">
                        <a:defRPr sz="1350" kern="1200">
                          <a:solidFill>
                            <a:schemeClr val="tx1"/>
                          </a:solidFill>
                          <a:latin typeface="Arial"/>
                        </a:defRPr>
                      </a:lvl6pPr>
                      <a:lvl7pPr marL="2057348" algn="l" defTabSz="685783" rtl="0" eaLnBrk="1" latinLnBrk="0" hangingPunct="1">
                        <a:defRPr sz="1350" kern="1200">
                          <a:solidFill>
                            <a:schemeClr val="tx1"/>
                          </a:solidFill>
                          <a:latin typeface="Arial"/>
                        </a:defRPr>
                      </a:lvl7pPr>
                      <a:lvl8pPr marL="2400240" algn="l" defTabSz="685783" rtl="0" eaLnBrk="1" latinLnBrk="0" hangingPunct="1">
                        <a:defRPr sz="1350" kern="1200">
                          <a:solidFill>
                            <a:schemeClr val="tx1"/>
                          </a:solidFill>
                          <a:latin typeface="Arial"/>
                        </a:defRPr>
                      </a:lvl8pPr>
                      <a:lvl9pPr marL="2743132" algn="l" defTabSz="685783" rtl="0" eaLnBrk="1" latinLnBrk="0" hangingPunct="1">
                        <a:defRPr sz="1350" kern="1200">
                          <a:solidFill>
                            <a:schemeClr val="tx1"/>
                          </a:solidFill>
                          <a:latin typeface="Arial"/>
                        </a:defRPr>
                      </a:lvl9pPr>
                    </a:lstStyle>
                    <a:p>
                      <a:pPr algn="ctr"/>
                      <a:r>
                        <a:rPr lang="en-US" sz="1100" b="0" dirty="0">
                          <a:solidFill>
                            <a:schemeClr val="bg1"/>
                          </a:solidFill>
                          <a:latin typeface="+mn-lt"/>
                        </a:rPr>
                        <a:t>Henkel</a:t>
                      </a:r>
                    </a:p>
                  </a:txBody>
                  <a:tcPr marL="36000" marR="72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2"/>
                    </a:solidFill>
                  </a:tcPr>
                </a:tc>
                <a:tc>
                  <a:txBody>
                    <a:bodyPr/>
                    <a:lstStyle>
                      <a:lvl1pPr marL="0" algn="l" defTabSz="685783" rtl="0" eaLnBrk="1" latinLnBrk="0" hangingPunct="1">
                        <a:defRPr sz="1350" kern="1200">
                          <a:solidFill>
                            <a:schemeClr val="tx1"/>
                          </a:solidFill>
                          <a:latin typeface="Arial"/>
                        </a:defRPr>
                      </a:lvl1pPr>
                      <a:lvl2pPr marL="342892" algn="l" defTabSz="685783" rtl="0" eaLnBrk="1" latinLnBrk="0" hangingPunct="1">
                        <a:defRPr sz="1350" kern="1200">
                          <a:solidFill>
                            <a:schemeClr val="tx1"/>
                          </a:solidFill>
                          <a:latin typeface="Arial"/>
                        </a:defRPr>
                      </a:lvl2pPr>
                      <a:lvl3pPr marL="685783" algn="l" defTabSz="685783" rtl="0" eaLnBrk="1" latinLnBrk="0" hangingPunct="1">
                        <a:defRPr sz="1350" kern="1200">
                          <a:solidFill>
                            <a:schemeClr val="tx1"/>
                          </a:solidFill>
                          <a:latin typeface="Arial"/>
                        </a:defRPr>
                      </a:lvl3pPr>
                      <a:lvl4pPr marL="1028675" algn="l" defTabSz="685783" rtl="0" eaLnBrk="1" latinLnBrk="0" hangingPunct="1">
                        <a:defRPr sz="1350" kern="1200">
                          <a:solidFill>
                            <a:schemeClr val="tx1"/>
                          </a:solidFill>
                          <a:latin typeface="Arial"/>
                        </a:defRPr>
                      </a:lvl4pPr>
                      <a:lvl5pPr marL="1371566" algn="l" defTabSz="685783" rtl="0" eaLnBrk="1" latinLnBrk="0" hangingPunct="1">
                        <a:defRPr sz="1350" kern="1200">
                          <a:solidFill>
                            <a:schemeClr val="tx1"/>
                          </a:solidFill>
                          <a:latin typeface="Arial"/>
                        </a:defRPr>
                      </a:lvl5pPr>
                      <a:lvl6pPr marL="1714457" algn="l" defTabSz="685783" rtl="0" eaLnBrk="1" latinLnBrk="0" hangingPunct="1">
                        <a:defRPr sz="1350" kern="1200">
                          <a:solidFill>
                            <a:schemeClr val="tx1"/>
                          </a:solidFill>
                          <a:latin typeface="Arial"/>
                        </a:defRPr>
                      </a:lvl6pPr>
                      <a:lvl7pPr marL="2057348" algn="l" defTabSz="685783" rtl="0" eaLnBrk="1" latinLnBrk="0" hangingPunct="1">
                        <a:defRPr sz="1350" kern="1200">
                          <a:solidFill>
                            <a:schemeClr val="tx1"/>
                          </a:solidFill>
                          <a:latin typeface="Arial"/>
                        </a:defRPr>
                      </a:lvl7pPr>
                      <a:lvl8pPr marL="2400240" algn="l" defTabSz="685783" rtl="0" eaLnBrk="1" latinLnBrk="0" hangingPunct="1">
                        <a:defRPr sz="1350" kern="1200">
                          <a:solidFill>
                            <a:schemeClr val="tx1"/>
                          </a:solidFill>
                          <a:latin typeface="Arial"/>
                        </a:defRPr>
                      </a:lvl8pPr>
                      <a:lvl9pPr marL="2743132" algn="l" defTabSz="685783" rtl="0" eaLnBrk="1" latinLnBrk="0" hangingPunct="1">
                        <a:defRPr sz="1350" kern="1200">
                          <a:solidFill>
                            <a:schemeClr val="tx1"/>
                          </a:solidFill>
                          <a:latin typeface="Arial"/>
                        </a:defRPr>
                      </a:lvl9pPr>
                    </a:lstStyle>
                    <a:p>
                      <a:pPr algn="ctr"/>
                      <a:endParaRPr lang="en-US" sz="1100" b="0" dirty="0">
                        <a:solidFill>
                          <a:schemeClr val="bg1"/>
                        </a:solidFill>
                        <a:latin typeface="+mn-lt"/>
                      </a:endParaRPr>
                    </a:p>
                  </a:txBody>
                  <a:tcPr marL="36000" marR="72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685783" rtl="0" eaLnBrk="1" latinLnBrk="0" hangingPunct="1">
                        <a:defRPr sz="1350" kern="1200">
                          <a:solidFill>
                            <a:schemeClr val="tx1"/>
                          </a:solidFill>
                          <a:latin typeface="Arial"/>
                        </a:defRPr>
                      </a:lvl1pPr>
                      <a:lvl2pPr marL="342892" algn="l" defTabSz="685783" rtl="0" eaLnBrk="1" latinLnBrk="0" hangingPunct="1">
                        <a:defRPr sz="1350" kern="1200">
                          <a:solidFill>
                            <a:schemeClr val="tx1"/>
                          </a:solidFill>
                          <a:latin typeface="Arial"/>
                        </a:defRPr>
                      </a:lvl2pPr>
                      <a:lvl3pPr marL="685783" algn="l" defTabSz="685783" rtl="0" eaLnBrk="1" latinLnBrk="0" hangingPunct="1">
                        <a:defRPr sz="1350" kern="1200">
                          <a:solidFill>
                            <a:schemeClr val="tx1"/>
                          </a:solidFill>
                          <a:latin typeface="Arial"/>
                        </a:defRPr>
                      </a:lvl3pPr>
                      <a:lvl4pPr marL="1028675" algn="l" defTabSz="685783" rtl="0" eaLnBrk="1" latinLnBrk="0" hangingPunct="1">
                        <a:defRPr sz="1350" kern="1200">
                          <a:solidFill>
                            <a:schemeClr val="tx1"/>
                          </a:solidFill>
                          <a:latin typeface="Arial"/>
                        </a:defRPr>
                      </a:lvl4pPr>
                      <a:lvl5pPr marL="1371566" algn="l" defTabSz="685783" rtl="0" eaLnBrk="1" latinLnBrk="0" hangingPunct="1">
                        <a:defRPr sz="1350" kern="1200">
                          <a:solidFill>
                            <a:schemeClr val="tx1"/>
                          </a:solidFill>
                          <a:latin typeface="Arial"/>
                        </a:defRPr>
                      </a:lvl5pPr>
                      <a:lvl6pPr marL="1714457" algn="l" defTabSz="685783" rtl="0" eaLnBrk="1" latinLnBrk="0" hangingPunct="1">
                        <a:defRPr sz="1350" kern="1200">
                          <a:solidFill>
                            <a:schemeClr val="tx1"/>
                          </a:solidFill>
                          <a:latin typeface="Arial"/>
                        </a:defRPr>
                      </a:lvl6pPr>
                      <a:lvl7pPr marL="2057348" algn="l" defTabSz="685783" rtl="0" eaLnBrk="1" latinLnBrk="0" hangingPunct="1">
                        <a:defRPr sz="1350" kern="1200">
                          <a:solidFill>
                            <a:schemeClr val="tx1"/>
                          </a:solidFill>
                          <a:latin typeface="Arial"/>
                        </a:defRPr>
                      </a:lvl7pPr>
                      <a:lvl8pPr marL="2400240" algn="l" defTabSz="685783" rtl="0" eaLnBrk="1" latinLnBrk="0" hangingPunct="1">
                        <a:defRPr sz="1350" kern="1200">
                          <a:solidFill>
                            <a:schemeClr val="tx1"/>
                          </a:solidFill>
                          <a:latin typeface="Arial"/>
                        </a:defRPr>
                      </a:lvl8pPr>
                      <a:lvl9pPr marL="2743132" algn="l" defTabSz="685783" rtl="0" eaLnBrk="1" latinLnBrk="0" hangingPunct="1">
                        <a:defRPr sz="1350" kern="1200">
                          <a:solidFill>
                            <a:schemeClr val="tx1"/>
                          </a:solidFill>
                          <a:latin typeface="Arial"/>
                        </a:defRPr>
                      </a:lvl9pPr>
                    </a:lstStyle>
                    <a:p>
                      <a:pPr marL="0" marR="0" lvl="0" indent="0" algn="ctr" defTabSz="1828709" rtl="0" eaLnBrk="1" fontAlgn="auto" latinLnBrk="0" hangingPunct="1">
                        <a:lnSpc>
                          <a:spcPct val="100000"/>
                        </a:lnSpc>
                        <a:spcBef>
                          <a:spcPts val="0"/>
                        </a:spcBef>
                        <a:spcAft>
                          <a:spcPts val="0"/>
                        </a:spcAft>
                        <a:buClrTx/>
                        <a:buSzTx/>
                        <a:buFontTx/>
                        <a:buNone/>
                        <a:tabLst/>
                        <a:defRPr/>
                      </a:pPr>
                      <a:r>
                        <a:rPr lang="en-US" sz="1100" b="0" dirty="0">
                          <a:solidFill>
                            <a:schemeClr val="bg1"/>
                          </a:solidFill>
                          <a:latin typeface="+mn-lt"/>
                        </a:rPr>
                        <a:t>Heineken</a:t>
                      </a:r>
                    </a:p>
                  </a:txBody>
                  <a:tcPr marL="36000" marR="72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10014"/>
                  </a:ext>
                </a:extLst>
              </a:tr>
              <a:tr h="63772">
                <a:tc>
                  <a:txBody>
                    <a:bodyPr/>
                    <a:lstStyle>
                      <a:lvl1pPr marL="0" algn="l" defTabSz="685783" rtl="0" eaLnBrk="1" latinLnBrk="0" hangingPunct="1">
                        <a:defRPr sz="1350" kern="1200">
                          <a:solidFill>
                            <a:schemeClr val="tx1"/>
                          </a:solidFill>
                          <a:latin typeface="Arial"/>
                        </a:defRPr>
                      </a:lvl1pPr>
                      <a:lvl2pPr marL="342892" algn="l" defTabSz="685783" rtl="0" eaLnBrk="1" latinLnBrk="0" hangingPunct="1">
                        <a:defRPr sz="1350" kern="1200">
                          <a:solidFill>
                            <a:schemeClr val="tx1"/>
                          </a:solidFill>
                          <a:latin typeface="Arial"/>
                        </a:defRPr>
                      </a:lvl2pPr>
                      <a:lvl3pPr marL="685783" algn="l" defTabSz="685783" rtl="0" eaLnBrk="1" latinLnBrk="0" hangingPunct="1">
                        <a:defRPr sz="1350" kern="1200">
                          <a:solidFill>
                            <a:schemeClr val="tx1"/>
                          </a:solidFill>
                          <a:latin typeface="Arial"/>
                        </a:defRPr>
                      </a:lvl3pPr>
                      <a:lvl4pPr marL="1028675" algn="l" defTabSz="685783" rtl="0" eaLnBrk="1" latinLnBrk="0" hangingPunct="1">
                        <a:defRPr sz="1350" kern="1200">
                          <a:solidFill>
                            <a:schemeClr val="tx1"/>
                          </a:solidFill>
                          <a:latin typeface="Arial"/>
                        </a:defRPr>
                      </a:lvl4pPr>
                      <a:lvl5pPr marL="1371566" algn="l" defTabSz="685783" rtl="0" eaLnBrk="1" latinLnBrk="0" hangingPunct="1">
                        <a:defRPr sz="1350" kern="1200">
                          <a:solidFill>
                            <a:schemeClr val="tx1"/>
                          </a:solidFill>
                          <a:latin typeface="Arial"/>
                        </a:defRPr>
                      </a:lvl5pPr>
                      <a:lvl6pPr marL="1714457" algn="l" defTabSz="685783" rtl="0" eaLnBrk="1" latinLnBrk="0" hangingPunct="1">
                        <a:defRPr sz="1350" kern="1200">
                          <a:solidFill>
                            <a:schemeClr val="tx1"/>
                          </a:solidFill>
                          <a:latin typeface="Arial"/>
                        </a:defRPr>
                      </a:lvl6pPr>
                      <a:lvl7pPr marL="2057348" algn="l" defTabSz="685783" rtl="0" eaLnBrk="1" latinLnBrk="0" hangingPunct="1">
                        <a:defRPr sz="1350" kern="1200">
                          <a:solidFill>
                            <a:schemeClr val="tx1"/>
                          </a:solidFill>
                          <a:latin typeface="Arial"/>
                        </a:defRPr>
                      </a:lvl7pPr>
                      <a:lvl8pPr marL="2400240" algn="l" defTabSz="685783" rtl="0" eaLnBrk="1" latinLnBrk="0" hangingPunct="1">
                        <a:defRPr sz="1350" kern="1200">
                          <a:solidFill>
                            <a:schemeClr val="tx1"/>
                          </a:solidFill>
                          <a:latin typeface="Arial"/>
                        </a:defRPr>
                      </a:lvl8pPr>
                      <a:lvl9pPr marL="2743132" algn="l" defTabSz="685783" rtl="0" eaLnBrk="1" latinLnBrk="0" hangingPunct="1">
                        <a:defRPr sz="1350" kern="1200">
                          <a:solidFill>
                            <a:schemeClr val="tx1"/>
                          </a:solidFill>
                          <a:latin typeface="Arial"/>
                        </a:defRPr>
                      </a:lvl9pPr>
                    </a:lstStyle>
                    <a:p>
                      <a:pPr algn="ctr"/>
                      <a:r>
                        <a:rPr lang="en-US" sz="1100" b="0" dirty="0">
                          <a:solidFill>
                            <a:schemeClr val="bg1"/>
                          </a:solidFill>
                          <a:latin typeface="+mn-lt"/>
                        </a:rPr>
                        <a:t>L’Oreal</a:t>
                      </a:r>
                    </a:p>
                  </a:txBody>
                  <a:tcPr marL="36000" marR="72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2"/>
                    </a:solidFill>
                  </a:tcPr>
                </a:tc>
                <a:tc>
                  <a:txBody>
                    <a:bodyPr/>
                    <a:lstStyle>
                      <a:lvl1pPr marL="0" algn="l" defTabSz="685783" rtl="0" eaLnBrk="1" latinLnBrk="0" hangingPunct="1">
                        <a:defRPr sz="1350" kern="1200">
                          <a:solidFill>
                            <a:schemeClr val="tx1"/>
                          </a:solidFill>
                          <a:latin typeface="Arial"/>
                        </a:defRPr>
                      </a:lvl1pPr>
                      <a:lvl2pPr marL="342892" algn="l" defTabSz="685783" rtl="0" eaLnBrk="1" latinLnBrk="0" hangingPunct="1">
                        <a:defRPr sz="1350" kern="1200">
                          <a:solidFill>
                            <a:schemeClr val="tx1"/>
                          </a:solidFill>
                          <a:latin typeface="Arial"/>
                        </a:defRPr>
                      </a:lvl2pPr>
                      <a:lvl3pPr marL="685783" algn="l" defTabSz="685783" rtl="0" eaLnBrk="1" latinLnBrk="0" hangingPunct="1">
                        <a:defRPr sz="1350" kern="1200">
                          <a:solidFill>
                            <a:schemeClr val="tx1"/>
                          </a:solidFill>
                          <a:latin typeface="Arial"/>
                        </a:defRPr>
                      </a:lvl3pPr>
                      <a:lvl4pPr marL="1028675" algn="l" defTabSz="685783" rtl="0" eaLnBrk="1" latinLnBrk="0" hangingPunct="1">
                        <a:defRPr sz="1350" kern="1200">
                          <a:solidFill>
                            <a:schemeClr val="tx1"/>
                          </a:solidFill>
                          <a:latin typeface="Arial"/>
                        </a:defRPr>
                      </a:lvl4pPr>
                      <a:lvl5pPr marL="1371566" algn="l" defTabSz="685783" rtl="0" eaLnBrk="1" latinLnBrk="0" hangingPunct="1">
                        <a:defRPr sz="1350" kern="1200">
                          <a:solidFill>
                            <a:schemeClr val="tx1"/>
                          </a:solidFill>
                          <a:latin typeface="Arial"/>
                        </a:defRPr>
                      </a:lvl5pPr>
                      <a:lvl6pPr marL="1714457" algn="l" defTabSz="685783" rtl="0" eaLnBrk="1" latinLnBrk="0" hangingPunct="1">
                        <a:defRPr sz="1350" kern="1200">
                          <a:solidFill>
                            <a:schemeClr val="tx1"/>
                          </a:solidFill>
                          <a:latin typeface="Arial"/>
                        </a:defRPr>
                      </a:lvl6pPr>
                      <a:lvl7pPr marL="2057348" algn="l" defTabSz="685783" rtl="0" eaLnBrk="1" latinLnBrk="0" hangingPunct="1">
                        <a:defRPr sz="1350" kern="1200">
                          <a:solidFill>
                            <a:schemeClr val="tx1"/>
                          </a:solidFill>
                          <a:latin typeface="Arial"/>
                        </a:defRPr>
                      </a:lvl7pPr>
                      <a:lvl8pPr marL="2400240" algn="l" defTabSz="685783" rtl="0" eaLnBrk="1" latinLnBrk="0" hangingPunct="1">
                        <a:defRPr sz="1350" kern="1200">
                          <a:solidFill>
                            <a:schemeClr val="tx1"/>
                          </a:solidFill>
                          <a:latin typeface="Arial"/>
                        </a:defRPr>
                      </a:lvl8pPr>
                      <a:lvl9pPr marL="2743132" algn="l" defTabSz="685783" rtl="0" eaLnBrk="1" latinLnBrk="0" hangingPunct="1">
                        <a:defRPr sz="1350" kern="1200">
                          <a:solidFill>
                            <a:schemeClr val="tx1"/>
                          </a:solidFill>
                          <a:latin typeface="Arial"/>
                        </a:defRPr>
                      </a:lvl9pPr>
                    </a:lstStyle>
                    <a:p>
                      <a:pPr algn="ctr"/>
                      <a:endParaRPr lang="en-US" sz="1100" b="0" dirty="0">
                        <a:solidFill>
                          <a:schemeClr val="bg1"/>
                        </a:solidFill>
                        <a:latin typeface="+mn-lt"/>
                      </a:endParaRPr>
                    </a:p>
                  </a:txBody>
                  <a:tcPr marL="36000" marR="72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685783" rtl="0" eaLnBrk="1" latinLnBrk="0" hangingPunct="1">
                        <a:defRPr sz="1350" kern="1200">
                          <a:solidFill>
                            <a:schemeClr val="tx1"/>
                          </a:solidFill>
                          <a:latin typeface="Arial"/>
                        </a:defRPr>
                      </a:lvl1pPr>
                      <a:lvl2pPr marL="342892" algn="l" defTabSz="685783" rtl="0" eaLnBrk="1" latinLnBrk="0" hangingPunct="1">
                        <a:defRPr sz="1350" kern="1200">
                          <a:solidFill>
                            <a:schemeClr val="tx1"/>
                          </a:solidFill>
                          <a:latin typeface="Arial"/>
                        </a:defRPr>
                      </a:lvl2pPr>
                      <a:lvl3pPr marL="685783" algn="l" defTabSz="685783" rtl="0" eaLnBrk="1" latinLnBrk="0" hangingPunct="1">
                        <a:defRPr sz="1350" kern="1200">
                          <a:solidFill>
                            <a:schemeClr val="tx1"/>
                          </a:solidFill>
                          <a:latin typeface="Arial"/>
                        </a:defRPr>
                      </a:lvl3pPr>
                      <a:lvl4pPr marL="1028675" algn="l" defTabSz="685783" rtl="0" eaLnBrk="1" latinLnBrk="0" hangingPunct="1">
                        <a:defRPr sz="1350" kern="1200">
                          <a:solidFill>
                            <a:schemeClr val="tx1"/>
                          </a:solidFill>
                          <a:latin typeface="Arial"/>
                        </a:defRPr>
                      </a:lvl4pPr>
                      <a:lvl5pPr marL="1371566" algn="l" defTabSz="685783" rtl="0" eaLnBrk="1" latinLnBrk="0" hangingPunct="1">
                        <a:defRPr sz="1350" kern="1200">
                          <a:solidFill>
                            <a:schemeClr val="tx1"/>
                          </a:solidFill>
                          <a:latin typeface="Arial"/>
                        </a:defRPr>
                      </a:lvl5pPr>
                      <a:lvl6pPr marL="1714457" algn="l" defTabSz="685783" rtl="0" eaLnBrk="1" latinLnBrk="0" hangingPunct="1">
                        <a:defRPr sz="1350" kern="1200">
                          <a:solidFill>
                            <a:schemeClr val="tx1"/>
                          </a:solidFill>
                          <a:latin typeface="Arial"/>
                        </a:defRPr>
                      </a:lvl6pPr>
                      <a:lvl7pPr marL="2057348" algn="l" defTabSz="685783" rtl="0" eaLnBrk="1" latinLnBrk="0" hangingPunct="1">
                        <a:defRPr sz="1350" kern="1200">
                          <a:solidFill>
                            <a:schemeClr val="tx1"/>
                          </a:solidFill>
                          <a:latin typeface="Arial"/>
                        </a:defRPr>
                      </a:lvl7pPr>
                      <a:lvl8pPr marL="2400240" algn="l" defTabSz="685783" rtl="0" eaLnBrk="1" latinLnBrk="0" hangingPunct="1">
                        <a:defRPr sz="1350" kern="1200">
                          <a:solidFill>
                            <a:schemeClr val="tx1"/>
                          </a:solidFill>
                          <a:latin typeface="Arial"/>
                        </a:defRPr>
                      </a:lvl8pPr>
                      <a:lvl9pPr marL="2743132" algn="l" defTabSz="685783" rtl="0" eaLnBrk="1" latinLnBrk="0" hangingPunct="1">
                        <a:defRPr sz="1350" kern="1200">
                          <a:solidFill>
                            <a:schemeClr val="tx1"/>
                          </a:solidFill>
                          <a:latin typeface="Arial"/>
                        </a:defRPr>
                      </a:lvl9pPr>
                    </a:lstStyle>
                    <a:p>
                      <a:pPr marL="0" marR="0" lvl="0" indent="0" algn="ctr" defTabSz="1828709" rtl="0" eaLnBrk="1" fontAlgn="auto" latinLnBrk="0" hangingPunct="1">
                        <a:lnSpc>
                          <a:spcPct val="100000"/>
                        </a:lnSpc>
                        <a:spcBef>
                          <a:spcPts val="0"/>
                        </a:spcBef>
                        <a:spcAft>
                          <a:spcPts val="0"/>
                        </a:spcAft>
                        <a:buClrTx/>
                        <a:buSzTx/>
                        <a:buFontTx/>
                        <a:buNone/>
                        <a:tabLst/>
                        <a:defRPr/>
                      </a:pPr>
                      <a:r>
                        <a:rPr lang="en-US" sz="1100" b="0" dirty="0">
                          <a:solidFill>
                            <a:schemeClr val="bg1"/>
                          </a:solidFill>
                          <a:latin typeface="+mn-lt"/>
                        </a:rPr>
                        <a:t>Kimberly-Clark</a:t>
                      </a:r>
                    </a:p>
                  </a:txBody>
                  <a:tcPr marL="36000" marR="72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2"/>
                    </a:solidFill>
                  </a:tcPr>
                </a:tc>
                <a:tc>
                  <a:txBody>
                    <a:bodyPr/>
                    <a:lstStyle>
                      <a:lvl1pPr marL="0" algn="l" defTabSz="685783" rtl="0" eaLnBrk="1" latinLnBrk="0" hangingPunct="1">
                        <a:defRPr sz="1350" kern="1200">
                          <a:solidFill>
                            <a:schemeClr val="tx1"/>
                          </a:solidFill>
                          <a:latin typeface="Arial"/>
                        </a:defRPr>
                      </a:lvl1pPr>
                      <a:lvl2pPr marL="342892" algn="l" defTabSz="685783" rtl="0" eaLnBrk="1" latinLnBrk="0" hangingPunct="1">
                        <a:defRPr sz="1350" kern="1200">
                          <a:solidFill>
                            <a:schemeClr val="tx1"/>
                          </a:solidFill>
                          <a:latin typeface="Arial"/>
                        </a:defRPr>
                      </a:lvl2pPr>
                      <a:lvl3pPr marL="685783" algn="l" defTabSz="685783" rtl="0" eaLnBrk="1" latinLnBrk="0" hangingPunct="1">
                        <a:defRPr sz="1350" kern="1200">
                          <a:solidFill>
                            <a:schemeClr val="tx1"/>
                          </a:solidFill>
                          <a:latin typeface="Arial"/>
                        </a:defRPr>
                      </a:lvl3pPr>
                      <a:lvl4pPr marL="1028675" algn="l" defTabSz="685783" rtl="0" eaLnBrk="1" latinLnBrk="0" hangingPunct="1">
                        <a:defRPr sz="1350" kern="1200">
                          <a:solidFill>
                            <a:schemeClr val="tx1"/>
                          </a:solidFill>
                          <a:latin typeface="Arial"/>
                        </a:defRPr>
                      </a:lvl4pPr>
                      <a:lvl5pPr marL="1371566" algn="l" defTabSz="685783" rtl="0" eaLnBrk="1" latinLnBrk="0" hangingPunct="1">
                        <a:defRPr sz="1350" kern="1200">
                          <a:solidFill>
                            <a:schemeClr val="tx1"/>
                          </a:solidFill>
                          <a:latin typeface="Arial"/>
                        </a:defRPr>
                      </a:lvl5pPr>
                      <a:lvl6pPr marL="1714457" algn="l" defTabSz="685783" rtl="0" eaLnBrk="1" latinLnBrk="0" hangingPunct="1">
                        <a:defRPr sz="1350" kern="1200">
                          <a:solidFill>
                            <a:schemeClr val="tx1"/>
                          </a:solidFill>
                          <a:latin typeface="Arial"/>
                        </a:defRPr>
                      </a:lvl6pPr>
                      <a:lvl7pPr marL="2057348" algn="l" defTabSz="685783" rtl="0" eaLnBrk="1" latinLnBrk="0" hangingPunct="1">
                        <a:defRPr sz="1350" kern="1200">
                          <a:solidFill>
                            <a:schemeClr val="tx1"/>
                          </a:solidFill>
                          <a:latin typeface="Arial"/>
                        </a:defRPr>
                      </a:lvl7pPr>
                      <a:lvl8pPr marL="2400240" algn="l" defTabSz="685783" rtl="0" eaLnBrk="1" latinLnBrk="0" hangingPunct="1">
                        <a:defRPr sz="1350" kern="1200">
                          <a:solidFill>
                            <a:schemeClr val="tx1"/>
                          </a:solidFill>
                          <a:latin typeface="Arial"/>
                        </a:defRPr>
                      </a:lvl8pPr>
                      <a:lvl9pPr marL="2743132" algn="l" defTabSz="685783" rtl="0" eaLnBrk="1" latinLnBrk="0" hangingPunct="1">
                        <a:defRPr sz="1350" kern="1200">
                          <a:solidFill>
                            <a:schemeClr val="tx1"/>
                          </a:solidFill>
                          <a:latin typeface="Arial"/>
                        </a:defRPr>
                      </a:lvl9pPr>
                    </a:lstStyle>
                    <a:p>
                      <a:pPr algn="ctr"/>
                      <a:endParaRPr lang="en-US" sz="1100" b="0" dirty="0">
                        <a:solidFill>
                          <a:schemeClr val="bg1"/>
                        </a:solidFill>
                        <a:latin typeface="+mn-lt"/>
                      </a:endParaRPr>
                    </a:p>
                  </a:txBody>
                  <a:tcPr marL="36000" marR="72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685783" rtl="0" eaLnBrk="1" latinLnBrk="0" hangingPunct="1">
                        <a:defRPr sz="1350" kern="1200">
                          <a:solidFill>
                            <a:schemeClr val="tx1"/>
                          </a:solidFill>
                          <a:latin typeface="Arial"/>
                        </a:defRPr>
                      </a:lvl1pPr>
                      <a:lvl2pPr marL="342892" algn="l" defTabSz="685783" rtl="0" eaLnBrk="1" latinLnBrk="0" hangingPunct="1">
                        <a:defRPr sz="1350" kern="1200">
                          <a:solidFill>
                            <a:schemeClr val="tx1"/>
                          </a:solidFill>
                          <a:latin typeface="Arial"/>
                        </a:defRPr>
                      </a:lvl2pPr>
                      <a:lvl3pPr marL="685783" algn="l" defTabSz="685783" rtl="0" eaLnBrk="1" latinLnBrk="0" hangingPunct="1">
                        <a:defRPr sz="1350" kern="1200">
                          <a:solidFill>
                            <a:schemeClr val="tx1"/>
                          </a:solidFill>
                          <a:latin typeface="Arial"/>
                        </a:defRPr>
                      </a:lvl3pPr>
                      <a:lvl4pPr marL="1028675" algn="l" defTabSz="685783" rtl="0" eaLnBrk="1" latinLnBrk="0" hangingPunct="1">
                        <a:defRPr sz="1350" kern="1200">
                          <a:solidFill>
                            <a:schemeClr val="tx1"/>
                          </a:solidFill>
                          <a:latin typeface="Arial"/>
                        </a:defRPr>
                      </a:lvl4pPr>
                      <a:lvl5pPr marL="1371566" algn="l" defTabSz="685783" rtl="0" eaLnBrk="1" latinLnBrk="0" hangingPunct="1">
                        <a:defRPr sz="1350" kern="1200">
                          <a:solidFill>
                            <a:schemeClr val="tx1"/>
                          </a:solidFill>
                          <a:latin typeface="Arial"/>
                        </a:defRPr>
                      </a:lvl5pPr>
                      <a:lvl6pPr marL="1714457" algn="l" defTabSz="685783" rtl="0" eaLnBrk="1" latinLnBrk="0" hangingPunct="1">
                        <a:defRPr sz="1350" kern="1200">
                          <a:solidFill>
                            <a:schemeClr val="tx1"/>
                          </a:solidFill>
                          <a:latin typeface="Arial"/>
                        </a:defRPr>
                      </a:lvl6pPr>
                      <a:lvl7pPr marL="2057348" algn="l" defTabSz="685783" rtl="0" eaLnBrk="1" latinLnBrk="0" hangingPunct="1">
                        <a:defRPr sz="1350" kern="1200">
                          <a:solidFill>
                            <a:schemeClr val="tx1"/>
                          </a:solidFill>
                          <a:latin typeface="Arial"/>
                        </a:defRPr>
                      </a:lvl7pPr>
                      <a:lvl8pPr marL="2400240" algn="l" defTabSz="685783" rtl="0" eaLnBrk="1" latinLnBrk="0" hangingPunct="1">
                        <a:defRPr sz="1350" kern="1200">
                          <a:solidFill>
                            <a:schemeClr val="tx1"/>
                          </a:solidFill>
                          <a:latin typeface="Arial"/>
                        </a:defRPr>
                      </a:lvl8pPr>
                      <a:lvl9pPr marL="2743132" algn="l" defTabSz="685783" rtl="0" eaLnBrk="1" latinLnBrk="0" hangingPunct="1">
                        <a:defRPr sz="1350" kern="1200">
                          <a:solidFill>
                            <a:schemeClr val="tx1"/>
                          </a:solidFill>
                          <a:latin typeface="Arial"/>
                        </a:defRPr>
                      </a:lvl9pPr>
                    </a:lstStyle>
                    <a:p>
                      <a:pPr marL="0" marR="0" lvl="0" indent="0" algn="ctr" defTabSz="1828709" rtl="0" eaLnBrk="1" fontAlgn="auto" latinLnBrk="0" hangingPunct="1">
                        <a:lnSpc>
                          <a:spcPct val="100000"/>
                        </a:lnSpc>
                        <a:spcBef>
                          <a:spcPts val="0"/>
                        </a:spcBef>
                        <a:spcAft>
                          <a:spcPts val="0"/>
                        </a:spcAft>
                        <a:buClrTx/>
                        <a:buSzTx/>
                        <a:buFontTx/>
                        <a:buNone/>
                        <a:tabLst/>
                        <a:defRPr/>
                      </a:pPr>
                      <a:r>
                        <a:rPr lang="en-US" sz="1100" b="0" dirty="0">
                          <a:solidFill>
                            <a:schemeClr val="bg1"/>
                          </a:solidFill>
                          <a:latin typeface="+mn-lt"/>
                        </a:rPr>
                        <a:t>Henkel</a:t>
                      </a:r>
                    </a:p>
                  </a:txBody>
                  <a:tcPr marL="36000" marR="72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10015"/>
                  </a:ext>
                </a:extLst>
              </a:tr>
              <a:tr h="63772">
                <a:tc>
                  <a:txBody>
                    <a:bodyPr/>
                    <a:lstStyle>
                      <a:lvl1pPr marL="0" algn="l" defTabSz="685783" rtl="0" eaLnBrk="1" latinLnBrk="0" hangingPunct="1">
                        <a:defRPr sz="1350" kern="1200">
                          <a:solidFill>
                            <a:schemeClr val="tx1"/>
                          </a:solidFill>
                          <a:latin typeface="Arial"/>
                        </a:defRPr>
                      </a:lvl1pPr>
                      <a:lvl2pPr marL="342892" algn="l" defTabSz="685783" rtl="0" eaLnBrk="1" latinLnBrk="0" hangingPunct="1">
                        <a:defRPr sz="1350" kern="1200">
                          <a:solidFill>
                            <a:schemeClr val="tx1"/>
                          </a:solidFill>
                          <a:latin typeface="Arial"/>
                        </a:defRPr>
                      </a:lvl2pPr>
                      <a:lvl3pPr marL="685783" algn="l" defTabSz="685783" rtl="0" eaLnBrk="1" latinLnBrk="0" hangingPunct="1">
                        <a:defRPr sz="1350" kern="1200">
                          <a:solidFill>
                            <a:schemeClr val="tx1"/>
                          </a:solidFill>
                          <a:latin typeface="Arial"/>
                        </a:defRPr>
                      </a:lvl3pPr>
                      <a:lvl4pPr marL="1028675" algn="l" defTabSz="685783" rtl="0" eaLnBrk="1" latinLnBrk="0" hangingPunct="1">
                        <a:defRPr sz="1350" kern="1200">
                          <a:solidFill>
                            <a:schemeClr val="tx1"/>
                          </a:solidFill>
                          <a:latin typeface="Arial"/>
                        </a:defRPr>
                      </a:lvl4pPr>
                      <a:lvl5pPr marL="1371566" algn="l" defTabSz="685783" rtl="0" eaLnBrk="1" latinLnBrk="0" hangingPunct="1">
                        <a:defRPr sz="1350" kern="1200">
                          <a:solidFill>
                            <a:schemeClr val="tx1"/>
                          </a:solidFill>
                          <a:latin typeface="Arial"/>
                        </a:defRPr>
                      </a:lvl5pPr>
                      <a:lvl6pPr marL="1714457" algn="l" defTabSz="685783" rtl="0" eaLnBrk="1" latinLnBrk="0" hangingPunct="1">
                        <a:defRPr sz="1350" kern="1200">
                          <a:solidFill>
                            <a:schemeClr val="tx1"/>
                          </a:solidFill>
                          <a:latin typeface="Arial"/>
                        </a:defRPr>
                      </a:lvl6pPr>
                      <a:lvl7pPr marL="2057348" algn="l" defTabSz="685783" rtl="0" eaLnBrk="1" latinLnBrk="0" hangingPunct="1">
                        <a:defRPr sz="1350" kern="1200">
                          <a:solidFill>
                            <a:schemeClr val="tx1"/>
                          </a:solidFill>
                          <a:latin typeface="Arial"/>
                        </a:defRPr>
                      </a:lvl7pPr>
                      <a:lvl8pPr marL="2400240" algn="l" defTabSz="685783" rtl="0" eaLnBrk="1" latinLnBrk="0" hangingPunct="1">
                        <a:defRPr sz="1350" kern="1200">
                          <a:solidFill>
                            <a:schemeClr val="tx1"/>
                          </a:solidFill>
                          <a:latin typeface="Arial"/>
                        </a:defRPr>
                      </a:lvl8pPr>
                      <a:lvl9pPr marL="2743132" algn="l" defTabSz="685783" rtl="0" eaLnBrk="1" latinLnBrk="0" hangingPunct="1">
                        <a:defRPr sz="1350" kern="1200">
                          <a:solidFill>
                            <a:schemeClr val="tx1"/>
                          </a:solidFill>
                          <a:latin typeface="Arial"/>
                        </a:defRPr>
                      </a:lvl9pPr>
                    </a:lstStyle>
                    <a:p>
                      <a:pPr algn="ctr"/>
                      <a:r>
                        <a:rPr lang="en-US" sz="1100" b="0" dirty="0">
                          <a:solidFill>
                            <a:schemeClr val="bg1"/>
                          </a:solidFill>
                          <a:latin typeface="+mn-lt"/>
                        </a:rPr>
                        <a:t>Nestlé</a:t>
                      </a:r>
                    </a:p>
                  </a:txBody>
                  <a:tcPr marL="36000" marR="72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2"/>
                    </a:solidFill>
                  </a:tcPr>
                </a:tc>
                <a:tc>
                  <a:txBody>
                    <a:bodyPr/>
                    <a:lstStyle>
                      <a:lvl1pPr marL="0" algn="l" defTabSz="685783" rtl="0" eaLnBrk="1" latinLnBrk="0" hangingPunct="1">
                        <a:defRPr sz="1350" kern="1200">
                          <a:solidFill>
                            <a:schemeClr val="tx1"/>
                          </a:solidFill>
                          <a:latin typeface="Arial"/>
                        </a:defRPr>
                      </a:lvl1pPr>
                      <a:lvl2pPr marL="342892" algn="l" defTabSz="685783" rtl="0" eaLnBrk="1" latinLnBrk="0" hangingPunct="1">
                        <a:defRPr sz="1350" kern="1200">
                          <a:solidFill>
                            <a:schemeClr val="tx1"/>
                          </a:solidFill>
                          <a:latin typeface="Arial"/>
                        </a:defRPr>
                      </a:lvl2pPr>
                      <a:lvl3pPr marL="685783" algn="l" defTabSz="685783" rtl="0" eaLnBrk="1" latinLnBrk="0" hangingPunct="1">
                        <a:defRPr sz="1350" kern="1200">
                          <a:solidFill>
                            <a:schemeClr val="tx1"/>
                          </a:solidFill>
                          <a:latin typeface="Arial"/>
                        </a:defRPr>
                      </a:lvl3pPr>
                      <a:lvl4pPr marL="1028675" algn="l" defTabSz="685783" rtl="0" eaLnBrk="1" latinLnBrk="0" hangingPunct="1">
                        <a:defRPr sz="1350" kern="1200">
                          <a:solidFill>
                            <a:schemeClr val="tx1"/>
                          </a:solidFill>
                          <a:latin typeface="Arial"/>
                        </a:defRPr>
                      </a:lvl4pPr>
                      <a:lvl5pPr marL="1371566" algn="l" defTabSz="685783" rtl="0" eaLnBrk="1" latinLnBrk="0" hangingPunct="1">
                        <a:defRPr sz="1350" kern="1200">
                          <a:solidFill>
                            <a:schemeClr val="tx1"/>
                          </a:solidFill>
                          <a:latin typeface="Arial"/>
                        </a:defRPr>
                      </a:lvl5pPr>
                      <a:lvl6pPr marL="1714457" algn="l" defTabSz="685783" rtl="0" eaLnBrk="1" latinLnBrk="0" hangingPunct="1">
                        <a:defRPr sz="1350" kern="1200">
                          <a:solidFill>
                            <a:schemeClr val="tx1"/>
                          </a:solidFill>
                          <a:latin typeface="Arial"/>
                        </a:defRPr>
                      </a:lvl6pPr>
                      <a:lvl7pPr marL="2057348" algn="l" defTabSz="685783" rtl="0" eaLnBrk="1" latinLnBrk="0" hangingPunct="1">
                        <a:defRPr sz="1350" kern="1200">
                          <a:solidFill>
                            <a:schemeClr val="tx1"/>
                          </a:solidFill>
                          <a:latin typeface="Arial"/>
                        </a:defRPr>
                      </a:lvl7pPr>
                      <a:lvl8pPr marL="2400240" algn="l" defTabSz="685783" rtl="0" eaLnBrk="1" latinLnBrk="0" hangingPunct="1">
                        <a:defRPr sz="1350" kern="1200">
                          <a:solidFill>
                            <a:schemeClr val="tx1"/>
                          </a:solidFill>
                          <a:latin typeface="Arial"/>
                        </a:defRPr>
                      </a:lvl8pPr>
                      <a:lvl9pPr marL="2743132" algn="l" defTabSz="685783" rtl="0" eaLnBrk="1" latinLnBrk="0" hangingPunct="1">
                        <a:defRPr sz="1350" kern="1200">
                          <a:solidFill>
                            <a:schemeClr val="tx1"/>
                          </a:solidFill>
                          <a:latin typeface="Arial"/>
                        </a:defRPr>
                      </a:lvl9pPr>
                    </a:lstStyle>
                    <a:p>
                      <a:pPr algn="ctr"/>
                      <a:endParaRPr lang="en-US" sz="1100" b="0" dirty="0">
                        <a:solidFill>
                          <a:schemeClr val="bg1"/>
                        </a:solidFill>
                        <a:latin typeface="+mn-lt"/>
                      </a:endParaRPr>
                    </a:p>
                  </a:txBody>
                  <a:tcPr marL="36000" marR="72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685783" rtl="0" eaLnBrk="1" latinLnBrk="0" hangingPunct="1">
                        <a:defRPr sz="1350" kern="1200">
                          <a:solidFill>
                            <a:schemeClr val="tx1"/>
                          </a:solidFill>
                          <a:latin typeface="Arial"/>
                        </a:defRPr>
                      </a:lvl1pPr>
                      <a:lvl2pPr marL="342892" algn="l" defTabSz="685783" rtl="0" eaLnBrk="1" latinLnBrk="0" hangingPunct="1">
                        <a:defRPr sz="1350" kern="1200">
                          <a:solidFill>
                            <a:schemeClr val="tx1"/>
                          </a:solidFill>
                          <a:latin typeface="Arial"/>
                        </a:defRPr>
                      </a:lvl2pPr>
                      <a:lvl3pPr marL="685783" algn="l" defTabSz="685783" rtl="0" eaLnBrk="1" latinLnBrk="0" hangingPunct="1">
                        <a:defRPr sz="1350" kern="1200">
                          <a:solidFill>
                            <a:schemeClr val="tx1"/>
                          </a:solidFill>
                          <a:latin typeface="Arial"/>
                        </a:defRPr>
                      </a:lvl3pPr>
                      <a:lvl4pPr marL="1028675" algn="l" defTabSz="685783" rtl="0" eaLnBrk="1" latinLnBrk="0" hangingPunct="1">
                        <a:defRPr sz="1350" kern="1200">
                          <a:solidFill>
                            <a:schemeClr val="tx1"/>
                          </a:solidFill>
                          <a:latin typeface="Arial"/>
                        </a:defRPr>
                      </a:lvl4pPr>
                      <a:lvl5pPr marL="1371566" algn="l" defTabSz="685783" rtl="0" eaLnBrk="1" latinLnBrk="0" hangingPunct="1">
                        <a:defRPr sz="1350" kern="1200">
                          <a:solidFill>
                            <a:schemeClr val="tx1"/>
                          </a:solidFill>
                          <a:latin typeface="Arial"/>
                        </a:defRPr>
                      </a:lvl5pPr>
                      <a:lvl6pPr marL="1714457" algn="l" defTabSz="685783" rtl="0" eaLnBrk="1" latinLnBrk="0" hangingPunct="1">
                        <a:defRPr sz="1350" kern="1200">
                          <a:solidFill>
                            <a:schemeClr val="tx1"/>
                          </a:solidFill>
                          <a:latin typeface="Arial"/>
                        </a:defRPr>
                      </a:lvl6pPr>
                      <a:lvl7pPr marL="2057348" algn="l" defTabSz="685783" rtl="0" eaLnBrk="1" latinLnBrk="0" hangingPunct="1">
                        <a:defRPr sz="1350" kern="1200">
                          <a:solidFill>
                            <a:schemeClr val="tx1"/>
                          </a:solidFill>
                          <a:latin typeface="Arial"/>
                        </a:defRPr>
                      </a:lvl7pPr>
                      <a:lvl8pPr marL="2400240" algn="l" defTabSz="685783" rtl="0" eaLnBrk="1" latinLnBrk="0" hangingPunct="1">
                        <a:defRPr sz="1350" kern="1200">
                          <a:solidFill>
                            <a:schemeClr val="tx1"/>
                          </a:solidFill>
                          <a:latin typeface="Arial"/>
                        </a:defRPr>
                      </a:lvl8pPr>
                      <a:lvl9pPr marL="2743132" algn="l" defTabSz="685783" rtl="0" eaLnBrk="1" latinLnBrk="0" hangingPunct="1">
                        <a:defRPr sz="1350" kern="1200">
                          <a:solidFill>
                            <a:schemeClr val="tx1"/>
                          </a:solidFill>
                          <a:latin typeface="Arial"/>
                        </a:defRPr>
                      </a:lvl9pPr>
                    </a:lstStyle>
                    <a:p>
                      <a:pPr algn="ctr"/>
                      <a:r>
                        <a:rPr lang="en-US" sz="1100" b="0" dirty="0">
                          <a:solidFill>
                            <a:schemeClr val="bg1"/>
                          </a:solidFill>
                          <a:latin typeface="+mn-lt"/>
                        </a:rPr>
                        <a:t>Kraft</a:t>
                      </a:r>
                    </a:p>
                  </a:txBody>
                  <a:tcPr marL="36000" marR="72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2"/>
                    </a:solidFill>
                  </a:tcPr>
                </a:tc>
                <a:tc>
                  <a:txBody>
                    <a:bodyPr/>
                    <a:lstStyle>
                      <a:lvl1pPr marL="0" algn="l" defTabSz="685783" rtl="0" eaLnBrk="1" latinLnBrk="0" hangingPunct="1">
                        <a:defRPr sz="1350" kern="1200">
                          <a:solidFill>
                            <a:schemeClr val="tx1"/>
                          </a:solidFill>
                          <a:latin typeface="Arial"/>
                        </a:defRPr>
                      </a:lvl1pPr>
                      <a:lvl2pPr marL="342892" algn="l" defTabSz="685783" rtl="0" eaLnBrk="1" latinLnBrk="0" hangingPunct="1">
                        <a:defRPr sz="1350" kern="1200">
                          <a:solidFill>
                            <a:schemeClr val="tx1"/>
                          </a:solidFill>
                          <a:latin typeface="Arial"/>
                        </a:defRPr>
                      </a:lvl2pPr>
                      <a:lvl3pPr marL="685783" algn="l" defTabSz="685783" rtl="0" eaLnBrk="1" latinLnBrk="0" hangingPunct="1">
                        <a:defRPr sz="1350" kern="1200">
                          <a:solidFill>
                            <a:schemeClr val="tx1"/>
                          </a:solidFill>
                          <a:latin typeface="Arial"/>
                        </a:defRPr>
                      </a:lvl3pPr>
                      <a:lvl4pPr marL="1028675" algn="l" defTabSz="685783" rtl="0" eaLnBrk="1" latinLnBrk="0" hangingPunct="1">
                        <a:defRPr sz="1350" kern="1200">
                          <a:solidFill>
                            <a:schemeClr val="tx1"/>
                          </a:solidFill>
                          <a:latin typeface="Arial"/>
                        </a:defRPr>
                      </a:lvl4pPr>
                      <a:lvl5pPr marL="1371566" algn="l" defTabSz="685783" rtl="0" eaLnBrk="1" latinLnBrk="0" hangingPunct="1">
                        <a:defRPr sz="1350" kern="1200">
                          <a:solidFill>
                            <a:schemeClr val="tx1"/>
                          </a:solidFill>
                          <a:latin typeface="Arial"/>
                        </a:defRPr>
                      </a:lvl5pPr>
                      <a:lvl6pPr marL="1714457" algn="l" defTabSz="685783" rtl="0" eaLnBrk="1" latinLnBrk="0" hangingPunct="1">
                        <a:defRPr sz="1350" kern="1200">
                          <a:solidFill>
                            <a:schemeClr val="tx1"/>
                          </a:solidFill>
                          <a:latin typeface="Arial"/>
                        </a:defRPr>
                      </a:lvl6pPr>
                      <a:lvl7pPr marL="2057348" algn="l" defTabSz="685783" rtl="0" eaLnBrk="1" latinLnBrk="0" hangingPunct="1">
                        <a:defRPr sz="1350" kern="1200">
                          <a:solidFill>
                            <a:schemeClr val="tx1"/>
                          </a:solidFill>
                          <a:latin typeface="Arial"/>
                        </a:defRPr>
                      </a:lvl7pPr>
                      <a:lvl8pPr marL="2400240" algn="l" defTabSz="685783" rtl="0" eaLnBrk="1" latinLnBrk="0" hangingPunct="1">
                        <a:defRPr sz="1350" kern="1200">
                          <a:solidFill>
                            <a:schemeClr val="tx1"/>
                          </a:solidFill>
                          <a:latin typeface="Arial"/>
                        </a:defRPr>
                      </a:lvl8pPr>
                      <a:lvl9pPr marL="2743132" algn="l" defTabSz="685783" rtl="0" eaLnBrk="1" latinLnBrk="0" hangingPunct="1">
                        <a:defRPr sz="1350" kern="1200">
                          <a:solidFill>
                            <a:schemeClr val="tx1"/>
                          </a:solidFill>
                          <a:latin typeface="Arial"/>
                        </a:defRPr>
                      </a:lvl9pPr>
                    </a:lstStyle>
                    <a:p>
                      <a:pPr algn="ctr"/>
                      <a:endParaRPr lang="en-US" sz="1100" b="0" dirty="0">
                        <a:solidFill>
                          <a:schemeClr val="bg1"/>
                        </a:solidFill>
                        <a:latin typeface="+mn-lt"/>
                      </a:endParaRPr>
                    </a:p>
                  </a:txBody>
                  <a:tcPr marL="36000" marR="72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685783" rtl="0" eaLnBrk="1" latinLnBrk="0" hangingPunct="1">
                        <a:defRPr sz="1350" kern="1200">
                          <a:solidFill>
                            <a:schemeClr val="tx1"/>
                          </a:solidFill>
                          <a:latin typeface="Arial"/>
                        </a:defRPr>
                      </a:lvl1pPr>
                      <a:lvl2pPr marL="342892" algn="l" defTabSz="685783" rtl="0" eaLnBrk="1" latinLnBrk="0" hangingPunct="1">
                        <a:defRPr sz="1350" kern="1200">
                          <a:solidFill>
                            <a:schemeClr val="tx1"/>
                          </a:solidFill>
                          <a:latin typeface="Arial"/>
                        </a:defRPr>
                      </a:lvl2pPr>
                      <a:lvl3pPr marL="685783" algn="l" defTabSz="685783" rtl="0" eaLnBrk="1" latinLnBrk="0" hangingPunct="1">
                        <a:defRPr sz="1350" kern="1200">
                          <a:solidFill>
                            <a:schemeClr val="tx1"/>
                          </a:solidFill>
                          <a:latin typeface="Arial"/>
                        </a:defRPr>
                      </a:lvl3pPr>
                      <a:lvl4pPr marL="1028675" algn="l" defTabSz="685783" rtl="0" eaLnBrk="1" latinLnBrk="0" hangingPunct="1">
                        <a:defRPr sz="1350" kern="1200">
                          <a:solidFill>
                            <a:schemeClr val="tx1"/>
                          </a:solidFill>
                          <a:latin typeface="Arial"/>
                        </a:defRPr>
                      </a:lvl4pPr>
                      <a:lvl5pPr marL="1371566" algn="l" defTabSz="685783" rtl="0" eaLnBrk="1" latinLnBrk="0" hangingPunct="1">
                        <a:defRPr sz="1350" kern="1200">
                          <a:solidFill>
                            <a:schemeClr val="tx1"/>
                          </a:solidFill>
                          <a:latin typeface="Arial"/>
                        </a:defRPr>
                      </a:lvl5pPr>
                      <a:lvl6pPr marL="1714457" algn="l" defTabSz="685783" rtl="0" eaLnBrk="1" latinLnBrk="0" hangingPunct="1">
                        <a:defRPr sz="1350" kern="1200">
                          <a:solidFill>
                            <a:schemeClr val="tx1"/>
                          </a:solidFill>
                          <a:latin typeface="Arial"/>
                        </a:defRPr>
                      </a:lvl6pPr>
                      <a:lvl7pPr marL="2057348" algn="l" defTabSz="685783" rtl="0" eaLnBrk="1" latinLnBrk="0" hangingPunct="1">
                        <a:defRPr sz="1350" kern="1200">
                          <a:solidFill>
                            <a:schemeClr val="tx1"/>
                          </a:solidFill>
                          <a:latin typeface="Arial"/>
                        </a:defRPr>
                      </a:lvl7pPr>
                      <a:lvl8pPr marL="2400240" algn="l" defTabSz="685783" rtl="0" eaLnBrk="1" latinLnBrk="0" hangingPunct="1">
                        <a:defRPr sz="1350" kern="1200">
                          <a:solidFill>
                            <a:schemeClr val="tx1"/>
                          </a:solidFill>
                          <a:latin typeface="Arial"/>
                        </a:defRPr>
                      </a:lvl8pPr>
                      <a:lvl9pPr marL="2743132" algn="l" defTabSz="685783" rtl="0" eaLnBrk="1" latinLnBrk="0" hangingPunct="1">
                        <a:defRPr sz="1350" kern="1200">
                          <a:solidFill>
                            <a:schemeClr val="tx1"/>
                          </a:solidFill>
                          <a:latin typeface="Arial"/>
                        </a:defRPr>
                      </a:lvl9pPr>
                    </a:lstStyle>
                    <a:p>
                      <a:pPr marL="0" marR="0" lvl="0" indent="0" algn="ctr" defTabSz="1828709" rtl="0" eaLnBrk="1" fontAlgn="auto" latinLnBrk="0" hangingPunct="1">
                        <a:lnSpc>
                          <a:spcPct val="100000"/>
                        </a:lnSpc>
                        <a:spcBef>
                          <a:spcPts val="0"/>
                        </a:spcBef>
                        <a:spcAft>
                          <a:spcPts val="0"/>
                        </a:spcAft>
                        <a:buClrTx/>
                        <a:buSzTx/>
                        <a:buFontTx/>
                        <a:buNone/>
                        <a:tabLst/>
                        <a:defRPr/>
                      </a:pPr>
                      <a:r>
                        <a:rPr lang="en-US" sz="1100" b="0" dirty="0">
                          <a:solidFill>
                            <a:schemeClr val="bg1"/>
                          </a:solidFill>
                          <a:latin typeface="+mn-lt"/>
                        </a:rPr>
                        <a:t>Kellogg</a:t>
                      </a:r>
                    </a:p>
                  </a:txBody>
                  <a:tcPr marL="36000" marR="72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10016"/>
                  </a:ext>
                </a:extLst>
              </a:tr>
              <a:tr h="63772">
                <a:tc>
                  <a:txBody>
                    <a:bodyPr/>
                    <a:lstStyle>
                      <a:lvl1pPr marL="0" algn="l" defTabSz="685783" rtl="0" eaLnBrk="1" latinLnBrk="0" hangingPunct="1">
                        <a:defRPr sz="1350" kern="1200">
                          <a:solidFill>
                            <a:schemeClr val="tx1"/>
                          </a:solidFill>
                          <a:latin typeface="Arial"/>
                        </a:defRPr>
                      </a:lvl1pPr>
                      <a:lvl2pPr marL="342892" algn="l" defTabSz="685783" rtl="0" eaLnBrk="1" latinLnBrk="0" hangingPunct="1">
                        <a:defRPr sz="1350" kern="1200">
                          <a:solidFill>
                            <a:schemeClr val="tx1"/>
                          </a:solidFill>
                          <a:latin typeface="Arial"/>
                        </a:defRPr>
                      </a:lvl2pPr>
                      <a:lvl3pPr marL="685783" algn="l" defTabSz="685783" rtl="0" eaLnBrk="1" latinLnBrk="0" hangingPunct="1">
                        <a:defRPr sz="1350" kern="1200">
                          <a:solidFill>
                            <a:schemeClr val="tx1"/>
                          </a:solidFill>
                          <a:latin typeface="Arial"/>
                        </a:defRPr>
                      </a:lvl3pPr>
                      <a:lvl4pPr marL="1028675" algn="l" defTabSz="685783" rtl="0" eaLnBrk="1" latinLnBrk="0" hangingPunct="1">
                        <a:defRPr sz="1350" kern="1200">
                          <a:solidFill>
                            <a:schemeClr val="tx1"/>
                          </a:solidFill>
                          <a:latin typeface="Arial"/>
                        </a:defRPr>
                      </a:lvl4pPr>
                      <a:lvl5pPr marL="1371566" algn="l" defTabSz="685783" rtl="0" eaLnBrk="1" latinLnBrk="0" hangingPunct="1">
                        <a:defRPr sz="1350" kern="1200">
                          <a:solidFill>
                            <a:schemeClr val="tx1"/>
                          </a:solidFill>
                          <a:latin typeface="Arial"/>
                        </a:defRPr>
                      </a:lvl5pPr>
                      <a:lvl6pPr marL="1714457" algn="l" defTabSz="685783" rtl="0" eaLnBrk="1" latinLnBrk="0" hangingPunct="1">
                        <a:defRPr sz="1350" kern="1200">
                          <a:solidFill>
                            <a:schemeClr val="tx1"/>
                          </a:solidFill>
                          <a:latin typeface="Arial"/>
                        </a:defRPr>
                      </a:lvl6pPr>
                      <a:lvl7pPr marL="2057348" algn="l" defTabSz="685783" rtl="0" eaLnBrk="1" latinLnBrk="0" hangingPunct="1">
                        <a:defRPr sz="1350" kern="1200">
                          <a:solidFill>
                            <a:schemeClr val="tx1"/>
                          </a:solidFill>
                          <a:latin typeface="Arial"/>
                        </a:defRPr>
                      </a:lvl7pPr>
                      <a:lvl8pPr marL="2400240" algn="l" defTabSz="685783" rtl="0" eaLnBrk="1" latinLnBrk="0" hangingPunct="1">
                        <a:defRPr sz="1350" kern="1200">
                          <a:solidFill>
                            <a:schemeClr val="tx1"/>
                          </a:solidFill>
                          <a:latin typeface="Arial"/>
                        </a:defRPr>
                      </a:lvl8pPr>
                      <a:lvl9pPr marL="2743132" algn="l" defTabSz="685783" rtl="0" eaLnBrk="1" latinLnBrk="0" hangingPunct="1">
                        <a:defRPr sz="1350" kern="1200">
                          <a:solidFill>
                            <a:schemeClr val="tx1"/>
                          </a:solidFill>
                          <a:latin typeface="Arial"/>
                        </a:defRPr>
                      </a:lvl9pPr>
                    </a:lstStyle>
                    <a:p>
                      <a:pPr algn="ctr"/>
                      <a:r>
                        <a:rPr lang="en-US" sz="1100" b="0" dirty="0">
                          <a:solidFill>
                            <a:schemeClr val="bg1"/>
                          </a:solidFill>
                          <a:latin typeface="+mn-lt"/>
                        </a:rPr>
                        <a:t>Unilever HPC</a:t>
                      </a:r>
                    </a:p>
                  </a:txBody>
                  <a:tcPr marL="36000" marR="72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lvl1pPr marL="0" algn="l" defTabSz="685783" rtl="0" eaLnBrk="1" latinLnBrk="0" hangingPunct="1">
                        <a:defRPr sz="1350" kern="1200">
                          <a:solidFill>
                            <a:schemeClr val="tx1"/>
                          </a:solidFill>
                          <a:latin typeface="Arial"/>
                        </a:defRPr>
                      </a:lvl1pPr>
                      <a:lvl2pPr marL="342892" algn="l" defTabSz="685783" rtl="0" eaLnBrk="1" latinLnBrk="0" hangingPunct="1">
                        <a:defRPr sz="1350" kern="1200">
                          <a:solidFill>
                            <a:schemeClr val="tx1"/>
                          </a:solidFill>
                          <a:latin typeface="Arial"/>
                        </a:defRPr>
                      </a:lvl2pPr>
                      <a:lvl3pPr marL="685783" algn="l" defTabSz="685783" rtl="0" eaLnBrk="1" latinLnBrk="0" hangingPunct="1">
                        <a:defRPr sz="1350" kern="1200">
                          <a:solidFill>
                            <a:schemeClr val="tx1"/>
                          </a:solidFill>
                          <a:latin typeface="Arial"/>
                        </a:defRPr>
                      </a:lvl3pPr>
                      <a:lvl4pPr marL="1028675" algn="l" defTabSz="685783" rtl="0" eaLnBrk="1" latinLnBrk="0" hangingPunct="1">
                        <a:defRPr sz="1350" kern="1200">
                          <a:solidFill>
                            <a:schemeClr val="tx1"/>
                          </a:solidFill>
                          <a:latin typeface="Arial"/>
                        </a:defRPr>
                      </a:lvl4pPr>
                      <a:lvl5pPr marL="1371566" algn="l" defTabSz="685783" rtl="0" eaLnBrk="1" latinLnBrk="0" hangingPunct="1">
                        <a:defRPr sz="1350" kern="1200">
                          <a:solidFill>
                            <a:schemeClr val="tx1"/>
                          </a:solidFill>
                          <a:latin typeface="Arial"/>
                        </a:defRPr>
                      </a:lvl5pPr>
                      <a:lvl6pPr marL="1714457" algn="l" defTabSz="685783" rtl="0" eaLnBrk="1" latinLnBrk="0" hangingPunct="1">
                        <a:defRPr sz="1350" kern="1200">
                          <a:solidFill>
                            <a:schemeClr val="tx1"/>
                          </a:solidFill>
                          <a:latin typeface="Arial"/>
                        </a:defRPr>
                      </a:lvl6pPr>
                      <a:lvl7pPr marL="2057348" algn="l" defTabSz="685783" rtl="0" eaLnBrk="1" latinLnBrk="0" hangingPunct="1">
                        <a:defRPr sz="1350" kern="1200">
                          <a:solidFill>
                            <a:schemeClr val="tx1"/>
                          </a:solidFill>
                          <a:latin typeface="Arial"/>
                        </a:defRPr>
                      </a:lvl7pPr>
                      <a:lvl8pPr marL="2400240" algn="l" defTabSz="685783" rtl="0" eaLnBrk="1" latinLnBrk="0" hangingPunct="1">
                        <a:defRPr sz="1350" kern="1200">
                          <a:solidFill>
                            <a:schemeClr val="tx1"/>
                          </a:solidFill>
                          <a:latin typeface="Arial"/>
                        </a:defRPr>
                      </a:lvl8pPr>
                      <a:lvl9pPr marL="2743132" algn="l" defTabSz="685783" rtl="0" eaLnBrk="1" latinLnBrk="0" hangingPunct="1">
                        <a:defRPr sz="1350" kern="1200">
                          <a:solidFill>
                            <a:schemeClr val="tx1"/>
                          </a:solidFill>
                          <a:latin typeface="Arial"/>
                        </a:defRPr>
                      </a:lvl9pPr>
                    </a:lstStyle>
                    <a:p>
                      <a:pPr algn="ctr"/>
                      <a:endParaRPr lang="en-US" sz="1100" b="0" dirty="0">
                        <a:solidFill>
                          <a:schemeClr val="bg1"/>
                        </a:solidFill>
                        <a:latin typeface="+mn-lt"/>
                      </a:endParaRPr>
                    </a:p>
                  </a:txBody>
                  <a:tcPr marL="36000" marR="72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685783" rtl="0" eaLnBrk="1" latinLnBrk="0" hangingPunct="1">
                        <a:defRPr sz="1350" kern="1200">
                          <a:solidFill>
                            <a:schemeClr val="tx1"/>
                          </a:solidFill>
                          <a:latin typeface="Arial"/>
                        </a:defRPr>
                      </a:lvl1pPr>
                      <a:lvl2pPr marL="342892" algn="l" defTabSz="685783" rtl="0" eaLnBrk="1" latinLnBrk="0" hangingPunct="1">
                        <a:defRPr sz="1350" kern="1200">
                          <a:solidFill>
                            <a:schemeClr val="tx1"/>
                          </a:solidFill>
                          <a:latin typeface="Arial"/>
                        </a:defRPr>
                      </a:lvl2pPr>
                      <a:lvl3pPr marL="685783" algn="l" defTabSz="685783" rtl="0" eaLnBrk="1" latinLnBrk="0" hangingPunct="1">
                        <a:defRPr sz="1350" kern="1200">
                          <a:solidFill>
                            <a:schemeClr val="tx1"/>
                          </a:solidFill>
                          <a:latin typeface="Arial"/>
                        </a:defRPr>
                      </a:lvl3pPr>
                      <a:lvl4pPr marL="1028675" algn="l" defTabSz="685783" rtl="0" eaLnBrk="1" latinLnBrk="0" hangingPunct="1">
                        <a:defRPr sz="1350" kern="1200">
                          <a:solidFill>
                            <a:schemeClr val="tx1"/>
                          </a:solidFill>
                          <a:latin typeface="Arial"/>
                        </a:defRPr>
                      </a:lvl4pPr>
                      <a:lvl5pPr marL="1371566" algn="l" defTabSz="685783" rtl="0" eaLnBrk="1" latinLnBrk="0" hangingPunct="1">
                        <a:defRPr sz="1350" kern="1200">
                          <a:solidFill>
                            <a:schemeClr val="tx1"/>
                          </a:solidFill>
                          <a:latin typeface="Arial"/>
                        </a:defRPr>
                      </a:lvl5pPr>
                      <a:lvl6pPr marL="1714457" algn="l" defTabSz="685783" rtl="0" eaLnBrk="1" latinLnBrk="0" hangingPunct="1">
                        <a:defRPr sz="1350" kern="1200">
                          <a:solidFill>
                            <a:schemeClr val="tx1"/>
                          </a:solidFill>
                          <a:latin typeface="Arial"/>
                        </a:defRPr>
                      </a:lvl6pPr>
                      <a:lvl7pPr marL="2057348" algn="l" defTabSz="685783" rtl="0" eaLnBrk="1" latinLnBrk="0" hangingPunct="1">
                        <a:defRPr sz="1350" kern="1200">
                          <a:solidFill>
                            <a:schemeClr val="tx1"/>
                          </a:solidFill>
                          <a:latin typeface="Arial"/>
                        </a:defRPr>
                      </a:lvl7pPr>
                      <a:lvl8pPr marL="2400240" algn="l" defTabSz="685783" rtl="0" eaLnBrk="1" latinLnBrk="0" hangingPunct="1">
                        <a:defRPr sz="1350" kern="1200">
                          <a:solidFill>
                            <a:schemeClr val="tx1"/>
                          </a:solidFill>
                          <a:latin typeface="Arial"/>
                        </a:defRPr>
                      </a:lvl8pPr>
                      <a:lvl9pPr marL="2743132" algn="l" defTabSz="685783" rtl="0" eaLnBrk="1" latinLnBrk="0" hangingPunct="1">
                        <a:defRPr sz="1350" kern="1200">
                          <a:solidFill>
                            <a:schemeClr val="tx1"/>
                          </a:solidFill>
                          <a:latin typeface="Arial"/>
                        </a:defRPr>
                      </a:lvl9pPr>
                    </a:lstStyle>
                    <a:p>
                      <a:pPr algn="ctr"/>
                      <a:r>
                        <a:rPr lang="en-US" sz="1100" b="0" dirty="0">
                          <a:solidFill>
                            <a:schemeClr val="bg1"/>
                          </a:solidFill>
                          <a:latin typeface="+mn-lt"/>
                        </a:rPr>
                        <a:t>L’Oreal</a:t>
                      </a:r>
                    </a:p>
                  </a:txBody>
                  <a:tcPr marL="36000" marR="72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2"/>
                    </a:solidFill>
                  </a:tcPr>
                </a:tc>
                <a:tc>
                  <a:txBody>
                    <a:bodyPr/>
                    <a:lstStyle>
                      <a:lvl1pPr marL="0" algn="l" defTabSz="685783" rtl="0" eaLnBrk="1" latinLnBrk="0" hangingPunct="1">
                        <a:defRPr sz="1350" kern="1200">
                          <a:solidFill>
                            <a:schemeClr val="tx1"/>
                          </a:solidFill>
                          <a:latin typeface="Arial"/>
                        </a:defRPr>
                      </a:lvl1pPr>
                      <a:lvl2pPr marL="342892" algn="l" defTabSz="685783" rtl="0" eaLnBrk="1" latinLnBrk="0" hangingPunct="1">
                        <a:defRPr sz="1350" kern="1200">
                          <a:solidFill>
                            <a:schemeClr val="tx1"/>
                          </a:solidFill>
                          <a:latin typeface="Arial"/>
                        </a:defRPr>
                      </a:lvl2pPr>
                      <a:lvl3pPr marL="685783" algn="l" defTabSz="685783" rtl="0" eaLnBrk="1" latinLnBrk="0" hangingPunct="1">
                        <a:defRPr sz="1350" kern="1200">
                          <a:solidFill>
                            <a:schemeClr val="tx1"/>
                          </a:solidFill>
                          <a:latin typeface="Arial"/>
                        </a:defRPr>
                      </a:lvl3pPr>
                      <a:lvl4pPr marL="1028675" algn="l" defTabSz="685783" rtl="0" eaLnBrk="1" latinLnBrk="0" hangingPunct="1">
                        <a:defRPr sz="1350" kern="1200">
                          <a:solidFill>
                            <a:schemeClr val="tx1"/>
                          </a:solidFill>
                          <a:latin typeface="Arial"/>
                        </a:defRPr>
                      </a:lvl4pPr>
                      <a:lvl5pPr marL="1371566" algn="l" defTabSz="685783" rtl="0" eaLnBrk="1" latinLnBrk="0" hangingPunct="1">
                        <a:defRPr sz="1350" kern="1200">
                          <a:solidFill>
                            <a:schemeClr val="tx1"/>
                          </a:solidFill>
                          <a:latin typeface="Arial"/>
                        </a:defRPr>
                      </a:lvl5pPr>
                      <a:lvl6pPr marL="1714457" algn="l" defTabSz="685783" rtl="0" eaLnBrk="1" latinLnBrk="0" hangingPunct="1">
                        <a:defRPr sz="1350" kern="1200">
                          <a:solidFill>
                            <a:schemeClr val="tx1"/>
                          </a:solidFill>
                          <a:latin typeface="Arial"/>
                        </a:defRPr>
                      </a:lvl6pPr>
                      <a:lvl7pPr marL="2057348" algn="l" defTabSz="685783" rtl="0" eaLnBrk="1" latinLnBrk="0" hangingPunct="1">
                        <a:defRPr sz="1350" kern="1200">
                          <a:solidFill>
                            <a:schemeClr val="tx1"/>
                          </a:solidFill>
                          <a:latin typeface="Arial"/>
                        </a:defRPr>
                      </a:lvl7pPr>
                      <a:lvl8pPr marL="2400240" algn="l" defTabSz="685783" rtl="0" eaLnBrk="1" latinLnBrk="0" hangingPunct="1">
                        <a:defRPr sz="1350" kern="1200">
                          <a:solidFill>
                            <a:schemeClr val="tx1"/>
                          </a:solidFill>
                          <a:latin typeface="Arial"/>
                        </a:defRPr>
                      </a:lvl8pPr>
                      <a:lvl9pPr marL="2743132" algn="l" defTabSz="685783" rtl="0" eaLnBrk="1" latinLnBrk="0" hangingPunct="1">
                        <a:defRPr sz="1350" kern="1200">
                          <a:solidFill>
                            <a:schemeClr val="tx1"/>
                          </a:solidFill>
                          <a:latin typeface="Arial"/>
                        </a:defRPr>
                      </a:lvl9pPr>
                    </a:lstStyle>
                    <a:p>
                      <a:pPr algn="ctr"/>
                      <a:endParaRPr lang="en-US" sz="1100" b="0" dirty="0">
                        <a:solidFill>
                          <a:schemeClr val="bg1"/>
                        </a:solidFill>
                        <a:latin typeface="+mn-lt"/>
                      </a:endParaRPr>
                    </a:p>
                  </a:txBody>
                  <a:tcPr marL="36000" marR="72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685783" rtl="0" eaLnBrk="1" latinLnBrk="0" hangingPunct="1">
                        <a:defRPr sz="1350" kern="1200">
                          <a:solidFill>
                            <a:schemeClr val="tx1"/>
                          </a:solidFill>
                          <a:latin typeface="Arial"/>
                        </a:defRPr>
                      </a:lvl1pPr>
                      <a:lvl2pPr marL="342892" algn="l" defTabSz="685783" rtl="0" eaLnBrk="1" latinLnBrk="0" hangingPunct="1">
                        <a:defRPr sz="1350" kern="1200">
                          <a:solidFill>
                            <a:schemeClr val="tx1"/>
                          </a:solidFill>
                          <a:latin typeface="Arial"/>
                        </a:defRPr>
                      </a:lvl2pPr>
                      <a:lvl3pPr marL="685783" algn="l" defTabSz="685783" rtl="0" eaLnBrk="1" latinLnBrk="0" hangingPunct="1">
                        <a:defRPr sz="1350" kern="1200">
                          <a:solidFill>
                            <a:schemeClr val="tx1"/>
                          </a:solidFill>
                          <a:latin typeface="Arial"/>
                        </a:defRPr>
                      </a:lvl3pPr>
                      <a:lvl4pPr marL="1028675" algn="l" defTabSz="685783" rtl="0" eaLnBrk="1" latinLnBrk="0" hangingPunct="1">
                        <a:defRPr sz="1350" kern="1200">
                          <a:solidFill>
                            <a:schemeClr val="tx1"/>
                          </a:solidFill>
                          <a:latin typeface="Arial"/>
                        </a:defRPr>
                      </a:lvl4pPr>
                      <a:lvl5pPr marL="1371566" algn="l" defTabSz="685783" rtl="0" eaLnBrk="1" latinLnBrk="0" hangingPunct="1">
                        <a:defRPr sz="1350" kern="1200">
                          <a:solidFill>
                            <a:schemeClr val="tx1"/>
                          </a:solidFill>
                          <a:latin typeface="Arial"/>
                        </a:defRPr>
                      </a:lvl5pPr>
                      <a:lvl6pPr marL="1714457" algn="l" defTabSz="685783" rtl="0" eaLnBrk="1" latinLnBrk="0" hangingPunct="1">
                        <a:defRPr sz="1350" kern="1200">
                          <a:solidFill>
                            <a:schemeClr val="tx1"/>
                          </a:solidFill>
                          <a:latin typeface="Arial"/>
                        </a:defRPr>
                      </a:lvl6pPr>
                      <a:lvl7pPr marL="2057348" algn="l" defTabSz="685783" rtl="0" eaLnBrk="1" latinLnBrk="0" hangingPunct="1">
                        <a:defRPr sz="1350" kern="1200">
                          <a:solidFill>
                            <a:schemeClr val="tx1"/>
                          </a:solidFill>
                          <a:latin typeface="Arial"/>
                        </a:defRPr>
                      </a:lvl7pPr>
                      <a:lvl8pPr marL="2400240" algn="l" defTabSz="685783" rtl="0" eaLnBrk="1" latinLnBrk="0" hangingPunct="1">
                        <a:defRPr sz="1350" kern="1200">
                          <a:solidFill>
                            <a:schemeClr val="tx1"/>
                          </a:solidFill>
                          <a:latin typeface="Arial"/>
                        </a:defRPr>
                      </a:lvl8pPr>
                      <a:lvl9pPr marL="2743132" algn="l" defTabSz="685783" rtl="0" eaLnBrk="1" latinLnBrk="0" hangingPunct="1">
                        <a:defRPr sz="1350" kern="1200">
                          <a:solidFill>
                            <a:schemeClr val="tx1"/>
                          </a:solidFill>
                          <a:latin typeface="Arial"/>
                        </a:defRPr>
                      </a:lvl9pPr>
                    </a:lstStyle>
                    <a:p>
                      <a:pPr algn="ctr"/>
                      <a:r>
                        <a:rPr lang="en-US" sz="1100" b="0" dirty="0">
                          <a:solidFill>
                            <a:schemeClr val="bg1"/>
                          </a:solidFill>
                          <a:latin typeface="+mn-lt"/>
                        </a:rPr>
                        <a:t>Kimberly-Clark</a:t>
                      </a:r>
                    </a:p>
                  </a:txBody>
                  <a:tcPr marL="36000" marR="72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10017"/>
                  </a:ext>
                </a:extLst>
              </a:tr>
              <a:tr h="63772">
                <a:tc>
                  <a:txBody>
                    <a:bodyPr/>
                    <a:lstStyle>
                      <a:lvl1pPr marL="0" algn="l" defTabSz="685783" rtl="0" eaLnBrk="1" latinLnBrk="0" hangingPunct="1">
                        <a:defRPr sz="1350" kern="1200">
                          <a:solidFill>
                            <a:schemeClr val="tx1"/>
                          </a:solidFill>
                          <a:latin typeface="Arial"/>
                        </a:defRPr>
                      </a:lvl1pPr>
                      <a:lvl2pPr marL="342892" algn="l" defTabSz="685783" rtl="0" eaLnBrk="1" latinLnBrk="0" hangingPunct="1">
                        <a:defRPr sz="1350" kern="1200">
                          <a:solidFill>
                            <a:schemeClr val="tx1"/>
                          </a:solidFill>
                          <a:latin typeface="Arial"/>
                        </a:defRPr>
                      </a:lvl2pPr>
                      <a:lvl3pPr marL="685783" algn="l" defTabSz="685783" rtl="0" eaLnBrk="1" latinLnBrk="0" hangingPunct="1">
                        <a:defRPr sz="1350" kern="1200">
                          <a:solidFill>
                            <a:schemeClr val="tx1"/>
                          </a:solidFill>
                          <a:latin typeface="Arial"/>
                        </a:defRPr>
                      </a:lvl3pPr>
                      <a:lvl4pPr marL="1028675" algn="l" defTabSz="685783" rtl="0" eaLnBrk="1" latinLnBrk="0" hangingPunct="1">
                        <a:defRPr sz="1350" kern="1200">
                          <a:solidFill>
                            <a:schemeClr val="tx1"/>
                          </a:solidFill>
                          <a:latin typeface="Arial"/>
                        </a:defRPr>
                      </a:lvl4pPr>
                      <a:lvl5pPr marL="1371566" algn="l" defTabSz="685783" rtl="0" eaLnBrk="1" latinLnBrk="0" hangingPunct="1">
                        <a:defRPr sz="1350" kern="1200">
                          <a:solidFill>
                            <a:schemeClr val="tx1"/>
                          </a:solidFill>
                          <a:latin typeface="Arial"/>
                        </a:defRPr>
                      </a:lvl5pPr>
                      <a:lvl6pPr marL="1714457" algn="l" defTabSz="685783" rtl="0" eaLnBrk="1" latinLnBrk="0" hangingPunct="1">
                        <a:defRPr sz="1350" kern="1200">
                          <a:solidFill>
                            <a:schemeClr val="tx1"/>
                          </a:solidFill>
                          <a:latin typeface="Arial"/>
                        </a:defRPr>
                      </a:lvl6pPr>
                      <a:lvl7pPr marL="2057348" algn="l" defTabSz="685783" rtl="0" eaLnBrk="1" latinLnBrk="0" hangingPunct="1">
                        <a:defRPr sz="1350" kern="1200">
                          <a:solidFill>
                            <a:schemeClr val="tx1"/>
                          </a:solidFill>
                          <a:latin typeface="Arial"/>
                        </a:defRPr>
                      </a:lvl7pPr>
                      <a:lvl8pPr marL="2400240" algn="l" defTabSz="685783" rtl="0" eaLnBrk="1" latinLnBrk="0" hangingPunct="1">
                        <a:defRPr sz="1350" kern="1200">
                          <a:solidFill>
                            <a:schemeClr val="tx1"/>
                          </a:solidFill>
                          <a:latin typeface="Arial"/>
                        </a:defRPr>
                      </a:lvl8pPr>
                      <a:lvl9pPr marL="2743132" algn="l" defTabSz="685783" rtl="0" eaLnBrk="1" latinLnBrk="0" hangingPunct="1">
                        <a:defRPr sz="1350" kern="1200">
                          <a:solidFill>
                            <a:schemeClr val="tx1"/>
                          </a:solidFill>
                          <a:latin typeface="Arial"/>
                        </a:defRPr>
                      </a:lvl9pPr>
                    </a:lstStyle>
                    <a:p>
                      <a:pPr algn="ctr"/>
                      <a:r>
                        <a:rPr lang="en-US" sz="1100" b="0" dirty="0">
                          <a:solidFill>
                            <a:schemeClr val="bg1"/>
                          </a:solidFill>
                          <a:latin typeface="+mn-lt"/>
                        </a:rPr>
                        <a:t>General Mills</a:t>
                      </a:r>
                    </a:p>
                  </a:txBody>
                  <a:tcPr marL="36000" marR="72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solidFill>
                      <a:srgbClr val="B440FF"/>
                    </a:solidFill>
                  </a:tcPr>
                </a:tc>
                <a:tc>
                  <a:txBody>
                    <a:bodyPr/>
                    <a:lstStyle>
                      <a:lvl1pPr marL="0" algn="l" defTabSz="685783" rtl="0" eaLnBrk="1" latinLnBrk="0" hangingPunct="1">
                        <a:defRPr sz="1350" kern="1200">
                          <a:solidFill>
                            <a:schemeClr val="tx1"/>
                          </a:solidFill>
                          <a:latin typeface="Arial"/>
                        </a:defRPr>
                      </a:lvl1pPr>
                      <a:lvl2pPr marL="342892" algn="l" defTabSz="685783" rtl="0" eaLnBrk="1" latinLnBrk="0" hangingPunct="1">
                        <a:defRPr sz="1350" kern="1200">
                          <a:solidFill>
                            <a:schemeClr val="tx1"/>
                          </a:solidFill>
                          <a:latin typeface="Arial"/>
                        </a:defRPr>
                      </a:lvl2pPr>
                      <a:lvl3pPr marL="685783" algn="l" defTabSz="685783" rtl="0" eaLnBrk="1" latinLnBrk="0" hangingPunct="1">
                        <a:defRPr sz="1350" kern="1200">
                          <a:solidFill>
                            <a:schemeClr val="tx1"/>
                          </a:solidFill>
                          <a:latin typeface="Arial"/>
                        </a:defRPr>
                      </a:lvl3pPr>
                      <a:lvl4pPr marL="1028675" algn="l" defTabSz="685783" rtl="0" eaLnBrk="1" latinLnBrk="0" hangingPunct="1">
                        <a:defRPr sz="1350" kern="1200">
                          <a:solidFill>
                            <a:schemeClr val="tx1"/>
                          </a:solidFill>
                          <a:latin typeface="Arial"/>
                        </a:defRPr>
                      </a:lvl4pPr>
                      <a:lvl5pPr marL="1371566" algn="l" defTabSz="685783" rtl="0" eaLnBrk="1" latinLnBrk="0" hangingPunct="1">
                        <a:defRPr sz="1350" kern="1200">
                          <a:solidFill>
                            <a:schemeClr val="tx1"/>
                          </a:solidFill>
                          <a:latin typeface="Arial"/>
                        </a:defRPr>
                      </a:lvl5pPr>
                      <a:lvl6pPr marL="1714457" algn="l" defTabSz="685783" rtl="0" eaLnBrk="1" latinLnBrk="0" hangingPunct="1">
                        <a:defRPr sz="1350" kern="1200">
                          <a:solidFill>
                            <a:schemeClr val="tx1"/>
                          </a:solidFill>
                          <a:latin typeface="Arial"/>
                        </a:defRPr>
                      </a:lvl6pPr>
                      <a:lvl7pPr marL="2057348" algn="l" defTabSz="685783" rtl="0" eaLnBrk="1" latinLnBrk="0" hangingPunct="1">
                        <a:defRPr sz="1350" kern="1200">
                          <a:solidFill>
                            <a:schemeClr val="tx1"/>
                          </a:solidFill>
                          <a:latin typeface="Arial"/>
                        </a:defRPr>
                      </a:lvl7pPr>
                      <a:lvl8pPr marL="2400240" algn="l" defTabSz="685783" rtl="0" eaLnBrk="1" latinLnBrk="0" hangingPunct="1">
                        <a:defRPr sz="1350" kern="1200">
                          <a:solidFill>
                            <a:schemeClr val="tx1"/>
                          </a:solidFill>
                          <a:latin typeface="Arial"/>
                        </a:defRPr>
                      </a:lvl8pPr>
                      <a:lvl9pPr marL="2743132" algn="l" defTabSz="685783" rtl="0" eaLnBrk="1" latinLnBrk="0" hangingPunct="1">
                        <a:defRPr sz="1350" kern="1200">
                          <a:solidFill>
                            <a:schemeClr val="tx1"/>
                          </a:solidFill>
                          <a:latin typeface="Arial"/>
                        </a:defRPr>
                      </a:lvl9pPr>
                    </a:lstStyle>
                    <a:p>
                      <a:pPr algn="ctr"/>
                      <a:endParaRPr lang="en-US" sz="1100" b="0" dirty="0">
                        <a:solidFill>
                          <a:schemeClr val="bg1"/>
                        </a:solidFill>
                        <a:latin typeface="+mn-lt"/>
                      </a:endParaRPr>
                    </a:p>
                  </a:txBody>
                  <a:tcPr marL="36000" marR="72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685783" rtl="0" eaLnBrk="1" latinLnBrk="0" hangingPunct="1">
                        <a:defRPr sz="1350" kern="1200">
                          <a:solidFill>
                            <a:schemeClr val="tx1"/>
                          </a:solidFill>
                          <a:latin typeface="Arial"/>
                        </a:defRPr>
                      </a:lvl1pPr>
                      <a:lvl2pPr marL="342892" algn="l" defTabSz="685783" rtl="0" eaLnBrk="1" latinLnBrk="0" hangingPunct="1">
                        <a:defRPr sz="1350" kern="1200">
                          <a:solidFill>
                            <a:schemeClr val="tx1"/>
                          </a:solidFill>
                          <a:latin typeface="Arial"/>
                        </a:defRPr>
                      </a:lvl2pPr>
                      <a:lvl3pPr marL="685783" algn="l" defTabSz="685783" rtl="0" eaLnBrk="1" latinLnBrk="0" hangingPunct="1">
                        <a:defRPr sz="1350" kern="1200">
                          <a:solidFill>
                            <a:schemeClr val="tx1"/>
                          </a:solidFill>
                          <a:latin typeface="Arial"/>
                        </a:defRPr>
                      </a:lvl3pPr>
                      <a:lvl4pPr marL="1028675" algn="l" defTabSz="685783" rtl="0" eaLnBrk="1" latinLnBrk="0" hangingPunct="1">
                        <a:defRPr sz="1350" kern="1200">
                          <a:solidFill>
                            <a:schemeClr val="tx1"/>
                          </a:solidFill>
                          <a:latin typeface="Arial"/>
                        </a:defRPr>
                      </a:lvl4pPr>
                      <a:lvl5pPr marL="1371566" algn="l" defTabSz="685783" rtl="0" eaLnBrk="1" latinLnBrk="0" hangingPunct="1">
                        <a:defRPr sz="1350" kern="1200">
                          <a:solidFill>
                            <a:schemeClr val="tx1"/>
                          </a:solidFill>
                          <a:latin typeface="Arial"/>
                        </a:defRPr>
                      </a:lvl5pPr>
                      <a:lvl6pPr marL="1714457" algn="l" defTabSz="685783" rtl="0" eaLnBrk="1" latinLnBrk="0" hangingPunct="1">
                        <a:defRPr sz="1350" kern="1200">
                          <a:solidFill>
                            <a:schemeClr val="tx1"/>
                          </a:solidFill>
                          <a:latin typeface="Arial"/>
                        </a:defRPr>
                      </a:lvl6pPr>
                      <a:lvl7pPr marL="2057348" algn="l" defTabSz="685783" rtl="0" eaLnBrk="1" latinLnBrk="0" hangingPunct="1">
                        <a:defRPr sz="1350" kern="1200">
                          <a:solidFill>
                            <a:schemeClr val="tx1"/>
                          </a:solidFill>
                          <a:latin typeface="Arial"/>
                        </a:defRPr>
                      </a:lvl7pPr>
                      <a:lvl8pPr marL="2400240" algn="l" defTabSz="685783" rtl="0" eaLnBrk="1" latinLnBrk="0" hangingPunct="1">
                        <a:defRPr sz="1350" kern="1200">
                          <a:solidFill>
                            <a:schemeClr val="tx1"/>
                          </a:solidFill>
                          <a:latin typeface="Arial"/>
                        </a:defRPr>
                      </a:lvl8pPr>
                      <a:lvl9pPr marL="2743132" algn="l" defTabSz="685783" rtl="0" eaLnBrk="1" latinLnBrk="0" hangingPunct="1">
                        <a:defRPr sz="1350" kern="1200">
                          <a:solidFill>
                            <a:schemeClr val="tx1"/>
                          </a:solidFill>
                          <a:latin typeface="Arial"/>
                        </a:defRPr>
                      </a:lvl9pPr>
                    </a:lstStyle>
                    <a:p>
                      <a:pPr algn="ctr"/>
                      <a:r>
                        <a:rPr lang="en-US" sz="1100" b="0" dirty="0">
                          <a:solidFill>
                            <a:schemeClr val="bg1"/>
                          </a:solidFill>
                          <a:latin typeface="+mn-lt"/>
                        </a:rPr>
                        <a:t>P&amp;G</a:t>
                      </a:r>
                    </a:p>
                  </a:txBody>
                  <a:tcPr marL="36000" marR="72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2"/>
                    </a:solidFill>
                  </a:tcPr>
                </a:tc>
                <a:tc>
                  <a:txBody>
                    <a:bodyPr/>
                    <a:lstStyle>
                      <a:lvl1pPr marL="0" algn="l" defTabSz="685783" rtl="0" eaLnBrk="1" latinLnBrk="0" hangingPunct="1">
                        <a:defRPr sz="1350" kern="1200">
                          <a:solidFill>
                            <a:schemeClr val="tx1"/>
                          </a:solidFill>
                          <a:latin typeface="Arial"/>
                        </a:defRPr>
                      </a:lvl1pPr>
                      <a:lvl2pPr marL="342892" algn="l" defTabSz="685783" rtl="0" eaLnBrk="1" latinLnBrk="0" hangingPunct="1">
                        <a:defRPr sz="1350" kern="1200">
                          <a:solidFill>
                            <a:schemeClr val="tx1"/>
                          </a:solidFill>
                          <a:latin typeface="Arial"/>
                        </a:defRPr>
                      </a:lvl2pPr>
                      <a:lvl3pPr marL="685783" algn="l" defTabSz="685783" rtl="0" eaLnBrk="1" latinLnBrk="0" hangingPunct="1">
                        <a:defRPr sz="1350" kern="1200">
                          <a:solidFill>
                            <a:schemeClr val="tx1"/>
                          </a:solidFill>
                          <a:latin typeface="Arial"/>
                        </a:defRPr>
                      </a:lvl3pPr>
                      <a:lvl4pPr marL="1028675" algn="l" defTabSz="685783" rtl="0" eaLnBrk="1" latinLnBrk="0" hangingPunct="1">
                        <a:defRPr sz="1350" kern="1200">
                          <a:solidFill>
                            <a:schemeClr val="tx1"/>
                          </a:solidFill>
                          <a:latin typeface="Arial"/>
                        </a:defRPr>
                      </a:lvl4pPr>
                      <a:lvl5pPr marL="1371566" algn="l" defTabSz="685783" rtl="0" eaLnBrk="1" latinLnBrk="0" hangingPunct="1">
                        <a:defRPr sz="1350" kern="1200">
                          <a:solidFill>
                            <a:schemeClr val="tx1"/>
                          </a:solidFill>
                          <a:latin typeface="Arial"/>
                        </a:defRPr>
                      </a:lvl5pPr>
                      <a:lvl6pPr marL="1714457" algn="l" defTabSz="685783" rtl="0" eaLnBrk="1" latinLnBrk="0" hangingPunct="1">
                        <a:defRPr sz="1350" kern="1200">
                          <a:solidFill>
                            <a:schemeClr val="tx1"/>
                          </a:solidFill>
                          <a:latin typeface="Arial"/>
                        </a:defRPr>
                      </a:lvl6pPr>
                      <a:lvl7pPr marL="2057348" algn="l" defTabSz="685783" rtl="0" eaLnBrk="1" latinLnBrk="0" hangingPunct="1">
                        <a:defRPr sz="1350" kern="1200">
                          <a:solidFill>
                            <a:schemeClr val="tx1"/>
                          </a:solidFill>
                          <a:latin typeface="Arial"/>
                        </a:defRPr>
                      </a:lvl7pPr>
                      <a:lvl8pPr marL="2400240" algn="l" defTabSz="685783" rtl="0" eaLnBrk="1" latinLnBrk="0" hangingPunct="1">
                        <a:defRPr sz="1350" kern="1200">
                          <a:solidFill>
                            <a:schemeClr val="tx1"/>
                          </a:solidFill>
                          <a:latin typeface="Arial"/>
                        </a:defRPr>
                      </a:lvl8pPr>
                      <a:lvl9pPr marL="2743132" algn="l" defTabSz="685783" rtl="0" eaLnBrk="1" latinLnBrk="0" hangingPunct="1">
                        <a:defRPr sz="1350" kern="1200">
                          <a:solidFill>
                            <a:schemeClr val="tx1"/>
                          </a:solidFill>
                          <a:latin typeface="Arial"/>
                        </a:defRPr>
                      </a:lvl9pPr>
                    </a:lstStyle>
                    <a:p>
                      <a:pPr algn="ctr"/>
                      <a:endParaRPr lang="en-US" sz="1100" b="0" dirty="0">
                        <a:solidFill>
                          <a:schemeClr val="bg1"/>
                        </a:solidFill>
                        <a:latin typeface="+mn-lt"/>
                      </a:endParaRPr>
                    </a:p>
                  </a:txBody>
                  <a:tcPr marL="36000" marR="72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685783" rtl="0" eaLnBrk="1" latinLnBrk="0" hangingPunct="1">
                        <a:defRPr sz="1350" kern="1200">
                          <a:solidFill>
                            <a:schemeClr val="tx1"/>
                          </a:solidFill>
                          <a:latin typeface="Arial"/>
                        </a:defRPr>
                      </a:lvl1pPr>
                      <a:lvl2pPr marL="342892" algn="l" defTabSz="685783" rtl="0" eaLnBrk="1" latinLnBrk="0" hangingPunct="1">
                        <a:defRPr sz="1350" kern="1200">
                          <a:solidFill>
                            <a:schemeClr val="tx1"/>
                          </a:solidFill>
                          <a:latin typeface="Arial"/>
                        </a:defRPr>
                      </a:lvl2pPr>
                      <a:lvl3pPr marL="685783" algn="l" defTabSz="685783" rtl="0" eaLnBrk="1" latinLnBrk="0" hangingPunct="1">
                        <a:defRPr sz="1350" kern="1200">
                          <a:solidFill>
                            <a:schemeClr val="tx1"/>
                          </a:solidFill>
                          <a:latin typeface="Arial"/>
                        </a:defRPr>
                      </a:lvl3pPr>
                      <a:lvl4pPr marL="1028675" algn="l" defTabSz="685783" rtl="0" eaLnBrk="1" latinLnBrk="0" hangingPunct="1">
                        <a:defRPr sz="1350" kern="1200">
                          <a:solidFill>
                            <a:schemeClr val="tx1"/>
                          </a:solidFill>
                          <a:latin typeface="Arial"/>
                        </a:defRPr>
                      </a:lvl4pPr>
                      <a:lvl5pPr marL="1371566" algn="l" defTabSz="685783" rtl="0" eaLnBrk="1" latinLnBrk="0" hangingPunct="1">
                        <a:defRPr sz="1350" kern="1200">
                          <a:solidFill>
                            <a:schemeClr val="tx1"/>
                          </a:solidFill>
                          <a:latin typeface="Arial"/>
                        </a:defRPr>
                      </a:lvl5pPr>
                      <a:lvl6pPr marL="1714457" algn="l" defTabSz="685783" rtl="0" eaLnBrk="1" latinLnBrk="0" hangingPunct="1">
                        <a:defRPr sz="1350" kern="1200">
                          <a:solidFill>
                            <a:schemeClr val="tx1"/>
                          </a:solidFill>
                          <a:latin typeface="Arial"/>
                        </a:defRPr>
                      </a:lvl6pPr>
                      <a:lvl7pPr marL="2057348" algn="l" defTabSz="685783" rtl="0" eaLnBrk="1" latinLnBrk="0" hangingPunct="1">
                        <a:defRPr sz="1350" kern="1200">
                          <a:solidFill>
                            <a:schemeClr val="tx1"/>
                          </a:solidFill>
                          <a:latin typeface="Arial"/>
                        </a:defRPr>
                      </a:lvl7pPr>
                      <a:lvl8pPr marL="2400240" algn="l" defTabSz="685783" rtl="0" eaLnBrk="1" latinLnBrk="0" hangingPunct="1">
                        <a:defRPr sz="1350" kern="1200">
                          <a:solidFill>
                            <a:schemeClr val="tx1"/>
                          </a:solidFill>
                          <a:latin typeface="Arial"/>
                        </a:defRPr>
                      </a:lvl8pPr>
                      <a:lvl9pPr marL="2743132" algn="l" defTabSz="685783" rtl="0" eaLnBrk="1" latinLnBrk="0" hangingPunct="1">
                        <a:defRPr sz="1350" kern="1200">
                          <a:solidFill>
                            <a:schemeClr val="tx1"/>
                          </a:solidFill>
                          <a:latin typeface="Arial"/>
                        </a:defRPr>
                      </a:lvl9pPr>
                    </a:lstStyle>
                    <a:p>
                      <a:pPr algn="ctr"/>
                      <a:r>
                        <a:rPr lang="en-US" sz="1100" b="0" dirty="0">
                          <a:solidFill>
                            <a:schemeClr val="bg1"/>
                          </a:solidFill>
                          <a:latin typeface="+mn-lt"/>
                        </a:rPr>
                        <a:t>L’Oreal</a:t>
                      </a:r>
                    </a:p>
                  </a:txBody>
                  <a:tcPr marL="36000" marR="72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10018"/>
                  </a:ext>
                </a:extLst>
              </a:tr>
              <a:tr h="63772">
                <a:tc>
                  <a:txBody>
                    <a:bodyPr/>
                    <a:lstStyle>
                      <a:lvl1pPr marL="0" algn="l" defTabSz="685783" rtl="0" eaLnBrk="1" latinLnBrk="0" hangingPunct="1">
                        <a:defRPr sz="1350" kern="1200">
                          <a:solidFill>
                            <a:schemeClr val="tx1"/>
                          </a:solidFill>
                          <a:latin typeface="Arial"/>
                        </a:defRPr>
                      </a:lvl1pPr>
                      <a:lvl2pPr marL="342892" algn="l" defTabSz="685783" rtl="0" eaLnBrk="1" latinLnBrk="0" hangingPunct="1">
                        <a:defRPr sz="1350" kern="1200">
                          <a:solidFill>
                            <a:schemeClr val="tx1"/>
                          </a:solidFill>
                          <a:latin typeface="Arial"/>
                        </a:defRPr>
                      </a:lvl2pPr>
                      <a:lvl3pPr marL="685783" algn="l" defTabSz="685783" rtl="0" eaLnBrk="1" latinLnBrk="0" hangingPunct="1">
                        <a:defRPr sz="1350" kern="1200">
                          <a:solidFill>
                            <a:schemeClr val="tx1"/>
                          </a:solidFill>
                          <a:latin typeface="Arial"/>
                        </a:defRPr>
                      </a:lvl3pPr>
                      <a:lvl4pPr marL="1028675" algn="l" defTabSz="685783" rtl="0" eaLnBrk="1" latinLnBrk="0" hangingPunct="1">
                        <a:defRPr sz="1350" kern="1200">
                          <a:solidFill>
                            <a:schemeClr val="tx1"/>
                          </a:solidFill>
                          <a:latin typeface="Arial"/>
                        </a:defRPr>
                      </a:lvl4pPr>
                      <a:lvl5pPr marL="1371566" algn="l" defTabSz="685783" rtl="0" eaLnBrk="1" latinLnBrk="0" hangingPunct="1">
                        <a:defRPr sz="1350" kern="1200">
                          <a:solidFill>
                            <a:schemeClr val="tx1"/>
                          </a:solidFill>
                          <a:latin typeface="Arial"/>
                        </a:defRPr>
                      </a:lvl5pPr>
                      <a:lvl6pPr marL="1714457" algn="l" defTabSz="685783" rtl="0" eaLnBrk="1" latinLnBrk="0" hangingPunct="1">
                        <a:defRPr sz="1350" kern="1200">
                          <a:solidFill>
                            <a:schemeClr val="tx1"/>
                          </a:solidFill>
                          <a:latin typeface="Arial"/>
                        </a:defRPr>
                      </a:lvl6pPr>
                      <a:lvl7pPr marL="2057348" algn="l" defTabSz="685783" rtl="0" eaLnBrk="1" latinLnBrk="0" hangingPunct="1">
                        <a:defRPr sz="1350" kern="1200">
                          <a:solidFill>
                            <a:schemeClr val="tx1"/>
                          </a:solidFill>
                          <a:latin typeface="Arial"/>
                        </a:defRPr>
                      </a:lvl7pPr>
                      <a:lvl8pPr marL="2400240" algn="l" defTabSz="685783" rtl="0" eaLnBrk="1" latinLnBrk="0" hangingPunct="1">
                        <a:defRPr sz="1350" kern="1200">
                          <a:solidFill>
                            <a:schemeClr val="tx1"/>
                          </a:solidFill>
                          <a:latin typeface="Arial"/>
                        </a:defRPr>
                      </a:lvl8pPr>
                      <a:lvl9pPr marL="2743132" algn="l" defTabSz="685783" rtl="0" eaLnBrk="1" latinLnBrk="0" hangingPunct="1">
                        <a:defRPr sz="1350" kern="1200">
                          <a:solidFill>
                            <a:schemeClr val="tx1"/>
                          </a:solidFill>
                          <a:latin typeface="Arial"/>
                        </a:defRPr>
                      </a:lvl9pPr>
                    </a:lstStyle>
                    <a:p>
                      <a:pPr algn="ctr"/>
                      <a:r>
                        <a:rPr lang="en-US" sz="1100" b="0" dirty="0">
                          <a:solidFill>
                            <a:schemeClr val="bg1"/>
                          </a:solidFill>
                          <a:latin typeface="+mn-lt"/>
                        </a:rPr>
                        <a:t>Kraft</a:t>
                      </a:r>
                    </a:p>
                  </a:txBody>
                  <a:tcPr marL="36000" marR="72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B440FF"/>
                    </a:solidFill>
                  </a:tcPr>
                </a:tc>
                <a:tc>
                  <a:txBody>
                    <a:bodyPr/>
                    <a:lstStyle>
                      <a:lvl1pPr marL="0" algn="l" defTabSz="685783" rtl="0" eaLnBrk="1" latinLnBrk="0" hangingPunct="1">
                        <a:defRPr sz="1350" kern="1200">
                          <a:solidFill>
                            <a:schemeClr val="tx1"/>
                          </a:solidFill>
                          <a:latin typeface="Arial"/>
                        </a:defRPr>
                      </a:lvl1pPr>
                      <a:lvl2pPr marL="342892" algn="l" defTabSz="685783" rtl="0" eaLnBrk="1" latinLnBrk="0" hangingPunct="1">
                        <a:defRPr sz="1350" kern="1200">
                          <a:solidFill>
                            <a:schemeClr val="tx1"/>
                          </a:solidFill>
                          <a:latin typeface="Arial"/>
                        </a:defRPr>
                      </a:lvl2pPr>
                      <a:lvl3pPr marL="685783" algn="l" defTabSz="685783" rtl="0" eaLnBrk="1" latinLnBrk="0" hangingPunct="1">
                        <a:defRPr sz="1350" kern="1200">
                          <a:solidFill>
                            <a:schemeClr val="tx1"/>
                          </a:solidFill>
                          <a:latin typeface="Arial"/>
                        </a:defRPr>
                      </a:lvl3pPr>
                      <a:lvl4pPr marL="1028675" algn="l" defTabSz="685783" rtl="0" eaLnBrk="1" latinLnBrk="0" hangingPunct="1">
                        <a:defRPr sz="1350" kern="1200">
                          <a:solidFill>
                            <a:schemeClr val="tx1"/>
                          </a:solidFill>
                          <a:latin typeface="Arial"/>
                        </a:defRPr>
                      </a:lvl4pPr>
                      <a:lvl5pPr marL="1371566" algn="l" defTabSz="685783" rtl="0" eaLnBrk="1" latinLnBrk="0" hangingPunct="1">
                        <a:defRPr sz="1350" kern="1200">
                          <a:solidFill>
                            <a:schemeClr val="tx1"/>
                          </a:solidFill>
                          <a:latin typeface="Arial"/>
                        </a:defRPr>
                      </a:lvl5pPr>
                      <a:lvl6pPr marL="1714457" algn="l" defTabSz="685783" rtl="0" eaLnBrk="1" latinLnBrk="0" hangingPunct="1">
                        <a:defRPr sz="1350" kern="1200">
                          <a:solidFill>
                            <a:schemeClr val="tx1"/>
                          </a:solidFill>
                          <a:latin typeface="Arial"/>
                        </a:defRPr>
                      </a:lvl6pPr>
                      <a:lvl7pPr marL="2057348" algn="l" defTabSz="685783" rtl="0" eaLnBrk="1" latinLnBrk="0" hangingPunct="1">
                        <a:defRPr sz="1350" kern="1200">
                          <a:solidFill>
                            <a:schemeClr val="tx1"/>
                          </a:solidFill>
                          <a:latin typeface="Arial"/>
                        </a:defRPr>
                      </a:lvl7pPr>
                      <a:lvl8pPr marL="2400240" algn="l" defTabSz="685783" rtl="0" eaLnBrk="1" latinLnBrk="0" hangingPunct="1">
                        <a:defRPr sz="1350" kern="1200">
                          <a:solidFill>
                            <a:schemeClr val="tx1"/>
                          </a:solidFill>
                          <a:latin typeface="Arial"/>
                        </a:defRPr>
                      </a:lvl8pPr>
                      <a:lvl9pPr marL="2743132" algn="l" defTabSz="685783" rtl="0" eaLnBrk="1" latinLnBrk="0" hangingPunct="1">
                        <a:defRPr sz="1350" kern="1200">
                          <a:solidFill>
                            <a:schemeClr val="tx1"/>
                          </a:solidFill>
                          <a:latin typeface="Arial"/>
                        </a:defRPr>
                      </a:lvl9pPr>
                    </a:lstStyle>
                    <a:p>
                      <a:pPr algn="ctr"/>
                      <a:endParaRPr lang="en-US" sz="1100" b="0" dirty="0">
                        <a:solidFill>
                          <a:schemeClr val="bg1"/>
                        </a:solidFill>
                        <a:latin typeface="+mn-lt"/>
                      </a:endParaRPr>
                    </a:p>
                  </a:txBody>
                  <a:tcPr marL="36000" marR="72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685783" rtl="0" eaLnBrk="1" latinLnBrk="0" hangingPunct="1">
                        <a:defRPr sz="1350" kern="1200">
                          <a:solidFill>
                            <a:schemeClr val="tx1"/>
                          </a:solidFill>
                          <a:latin typeface="Arial"/>
                        </a:defRPr>
                      </a:lvl1pPr>
                      <a:lvl2pPr marL="342892" algn="l" defTabSz="685783" rtl="0" eaLnBrk="1" latinLnBrk="0" hangingPunct="1">
                        <a:defRPr sz="1350" kern="1200">
                          <a:solidFill>
                            <a:schemeClr val="tx1"/>
                          </a:solidFill>
                          <a:latin typeface="Arial"/>
                        </a:defRPr>
                      </a:lvl2pPr>
                      <a:lvl3pPr marL="685783" algn="l" defTabSz="685783" rtl="0" eaLnBrk="1" latinLnBrk="0" hangingPunct="1">
                        <a:defRPr sz="1350" kern="1200">
                          <a:solidFill>
                            <a:schemeClr val="tx1"/>
                          </a:solidFill>
                          <a:latin typeface="Arial"/>
                        </a:defRPr>
                      </a:lvl3pPr>
                      <a:lvl4pPr marL="1028675" algn="l" defTabSz="685783" rtl="0" eaLnBrk="1" latinLnBrk="0" hangingPunct="1">
                        <a:defRPr sz="1350" kern="1200">
                          <a:solidFill>
                            <a:schemeClr val="tx1"/>
                          </a:solidFill>
                          <a:latin typeface="Arial"/>
                        </a:defRPr>
                      </a:lvl4pPr>
                      <a:lvl5pPr marL="1371566" algn="l" defTabSz="685783" rtl="0" eaLnBrk="1" latinLnBrk="0" hangingPunct="1">
                        <a:defRPr sz="1350" kern="1200">
                          <a:solidFill>
                            <a:schemeClr val="tx1"/>
                          </a:solidFill>
                          <a:latin typeface="Arial"/>
                        </a:defRPr>
                      </a:lvl5pPr>
                      <a:lvl6pPr marL="1714457" algn="l" defTabSz="685783" rtl="0" eaLnBrk="1" latinLnBrk="0" hangingPunct="1">
                        <a:defRPr sz="1350" kern="1200">
                          <a:solidFill>
                            <a:schemeClr val="tx1"/>
                          </a:solidFill>
                          <a:latin typeface="Arial"/>
                        </a:defRPr>
                      </a:lvl6pPr>
                      <a:lvl7pPr marL="2057348" algn="l" defTabSz="685783" rtl="0" eaLnBrk="1" latinLnBrk="0" hangingPunct="1">
                        <a:defRPr sz="1350" kern="1200">
                          <a:solidFill>
                            <a:schemeClr val="tx1"/>
                          </a:solidFill>
                          <a:latin typeface="Arial"/>
                        </a:defRPr>
                      </a:lvl7pPr>
                      <a:lvl8pPr marL="2400240" algn="l" defTabSz="685783" rtl="0" eaLnBrk="1" latinLnBrk="0" hangingPunct="1">
                        <a:defRPr sz="1350" kern="1200">
                          <a:solidFill>
                            <a:schemeClr val="tx1"/>
                          </a:solidFill>
                          <a:latin typeface="Arial"/>
                        </a:defRPr>
                      </a:lvl8pPr>
                      <a:lvl9pPr marL="2743132" algn="l" defTabSz="685783" rtl="0" eaLnBrk="1" latinLnBrk="0" hangingPunct="1">
                        <a:defRPr sz="1350" kern="1200">
                          <a:solidFill>
                            <a:schemeClr val="tx1"/>
                          </a:solidFill>
                          <a:latin typeface="Arial"/>
                        </a:defRPr>
                      </a:lvl9pPr>
                    </a:lstStyle>
                    <a:p>
                      <a:pPr algn="ctr"/>
                      <a:r>
                        <a:rPr lang="en-US" sz="1100" b="0" dirty="0">
                          <a:solidFill>
                            <a:schemeClr val="bg1"/>
                          </a:solidFill>
                          <a:latin typeface="+mn-lt"/>
                        </a:rPr>
                        <a:t>SABMiller</a:t>
                      </a:r>
                    </a:p>
                  </a:txBody>
                  <a:tcPr marL="36000" marR="72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2"/>
                    </a:solidFill>
                  </a:tcPr>
                </a:tc>
                <a:tc>
                  <a:txBody>
                    <a:bodyPr/>
                    <a:lstStyle>
                      <a:lvl1pPr marL="0" algn="l" defTabSz="685783" rtl="0" eaLnBrk="1" latinLnBrk="0" hangingPunct="1">
                        <a:defRPr sz="1350" kern="1200">
                          <a:solidFill>
                            <a:schemeClr val="tx1"/>
                          </a:solidFill>
                          <a:latin typeface="Arial"/>
                        </a:defRPr>
                      </a:lvl1pPr>
                      <a:lvl2pPr marL="342892" algn="l" defTabSz="685783" rtl="0" eaLnBrk="1" latinLnBrk="0" hangingPunct="1">
                        <a:defRPr sz="1350" kern="1200">
                          <a:solidFill>
                            <a:schemeClr val="tx1"/>
                          </a:solidFill>
                          <a:latin typeface="Arial"/>
                        </a:defRPr>
                      </a:lvl2pPr>
                      <a:lvl3pPr marL="685783" algn="l" defTabSz="685783" rtl="0" eaLnBrk="1" latinLnBrk="0" hangingPunct="1">
                        <a:defRPr sz="1350" kern="1200">
                          <a:solidFill>
                            <a:schemeClr val="tx1"/>
                          </a:solidFill>
                          <a:latin typeface="Arial"/>
                        </a:defRPr>
                      </a:lvl3pPr>
                      <a:lvl4pPr marL="1028675" algn="l" defTabSz="685783" rtl="0" eaLnBrk="1" latinLnBrk="0" hangingPunct="1">
                        <a:defRPr sz="1350" kern="1200">
                          <a:solidFill>
                            <a:schemeClr val="tx1"/>
                          </a:solidFill>
                          <a:latin typeface="Arial"/>
                        </a:defRPr>
                      </a:lvl4pPr>
                      <a:lvl5pPr marL="1371566" algn="l" defTabSz="685783" rtl="0" eaLnBrk="1" latinLnBrk="0" hangingPunct="1">
                        <a:defRPr sz="1350" kern="1200">
                          <a:solidFill>
                            <a:schemeClr val="tx1"/>
                          </a:solidFill>
                          <a:latin typeface="Arial"/>
                        </a:defRPr>
                      </a:lvl5pPr>
                      <a:lvl6pPr marL="1714457" algn="l" defTabSz="685783" rtl="0" eaLnBrk="1" latinLnBrk="0" hangingPunct="1">
                        <a:defRPr sz="1350" kern="1200">
                          <a:solidFill>
                            <a:schemeClr val="tx1"/>
                          </a:solidFill>
                          <a:latin typeface="Arial"/>
                        </a:defRPr>
                      </a:lvl6pPr>
                      <a:lvl7pPr marL="2057348" algn="l" defTabSz="685783" rtl="0" eaLnBrk="1" latinLnBrk="0" hangingPunct="1">
                        <a:defRPr sz="1350" kern="1200">
                          <a:solidFill>
                            <a:schemeClr val="tx1"/>
                          </a:solidFill>
                          <a:latin typeface="Arial"/>
                        </a:defRPr>
                      </a:lvl7pPr>
                      <a:lvl8pPr marL="2400240" algn="l" defTabSz="685783" rtl="0" eaLnBrk="1" latinLnBrk="0" hangingPunct="1">
                        <a:defRPr sz="1350" kern="1200">
                          <a:solidFill>
                            <a:schemeClr val="tx1"/>
                          </a:solidFill>
                          <a:latin typeface="Arial"/>
                        </a:defRPr>
                      </a:lvl8pPr>
                      <a:lvl9pPr marL="2743132" algn="l" defTabSz="685783" rtl="0" eaLnBrk="1" latinLnBrk="0" hangingPunct="1">
                        <a:defRPr sz="1350" kern="1200">
                          <a:solidFill>
                            <a:schemeClr val="tx1"/>
                          </a:solidFill>
                          <a:latin typeface="Arial"/>
                        </a:defRPr>
                      </a:lvl9pPr>
                    </a:lstStyle>
                    <a:p>
                      <a:pPr algn="ctr"/>
                      <a:endParaRPr lang="en-US" sz="1100" b="0" dirty="0">
                        <a:solidFill>
                          <a:schemeClr val="bg1"/>
                        </a:solidFill>
                        <a:latin typeface="+mn-lt"/>
                      </a:endParaRPr>
                    </a:p>
                  </a:txBody>
                  <a:tcPr marL="36000" marR="72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685783" rtl="0" eaLnBrk="1" latinLnBrk="0" hangingPunct="1">
                        <a:defRPr sz="1350" kern="1200">
                          <a:solidFill>
                            <a:schemeClr val="tx1"/>
                          </a:solidFill>
                          <a:latin typeface="Arial"/>
                        </a:defRPr>
                      </a:lvl1pPr>
                      <a:lvl2pPr marL="342892" algn="l" defTabSz="685783" rtl="0" eaLnBrk="1" latinLnBrk="0" hangingPunct="1">
                        <a:defRPr sz="1350" kern="1200">
                          <a:solidFill>
                            <a:schemeClr val="tx1"/>
                          </a:solidFill>
                          <a:latin typeface="Arial"/>
                        </a:defRPr>
                      </a:lvl2pPr>
                      <a:lvl3pPr marL="685783" algn="l" defTabSz="685783" rtl="0" eaLnBrk="1" latinLnBrk="0" hangingPunct="1">
                        <a:defRPr sz="1350" kern="1200">
                          <a:solidFill>
                            <a:schemeClr val="tx1"/>
                          </a:solidFill>
                          <a:latin typeface="Arial"/>
                        </a:defRPr>
                      </a:lvl3pPr>
                      <a:lvl4pPr marL="1028675" algn="l" defTabSz="685783" rtl="0" eaLnBrk="1" latinLnBrk="0" hangingPunct="1">
                        <a:defRPr sz="1350" kern="1200">
                          <a:solidFill>
                            <a:schemeClr val="tx1"/>
                          </a:solidFill>
                          <a:latin typeface="Arial"/>
                        </a:defRPr>
                      </a:lvl4pPr>
                      <a:lvl5pPr marL="1371566" algn="l" defTabSz="685783" rtl="0" eaLnBrk="1" latinLnBrk="0" hangingPunct="1">
                        <a:defRPr sz="1350" kern="1200">
                          <a:solidFill>
                            <a:schemeClr val="tx1"/>
                          </a:solidFill>
                          <a:latin typeface="Arial"/>
                        </a:defRPr>
                      </a:lvl5pPr>
                      <a:lvl6pPr marL="1714457" algn="l" defTabSz="685783" rtl="0" eaLnBrk="1" latinLnBrk="0" hangingPunct="1">
                        <a:defRPr sz="1350" kern="1200">
                          <a:solidFill>
                            <a:schemeClr val="tx1"/>
                          </a:solidFill>
                          <a:latin typeface="Arial"/>
                        </a:defRPr>
                      </a:lvl6pPr>
                      <a:lvl7pPr marL="2057348" algn="l" defTabSz="685783" rtl="0" eaLnBrk="1" latinLnBrk="0" hangingPunct="1">
                        <a:defRPr sz="1350" kern="1200">
                          <a:solidFill>
                            <a:schemeClr val="tx1"/>
                          </a:solidFill>
                          <a:latin typeface="Arial"/>
                        </a:defRPr>
                      </a:lvl7pPr>
                      <a:lvl8pPr marL="2400240" algn="l" defTabSz="685783" rtl="0" eaLnBrk="1" latinLnBrk="0" hangingPunct="1">
                        <a:defRPr sz="1350" kern="1200">
                          <a:solidFill>
                            <a:schemeClr val="tx1"/>
                          </a:solidFill>
                          <a:latin typeface="Arial"/>
                        </a:defRPr>
                      </a:lvl8pPr>
                      <a:lvl9pPr marL="2743132" algn="l" defTabSz="685783" rtl="0" eaLnBrk="1" latinLnBrk="0" hangingPunct="1">
                        <a:defRPr sz="1350" kern="1200">
                          <a:solidFill>
                            <a:schemeClr val="tx1"/>
                          </a:solidFill>
                          <a:latin typeface="Arial"/>
                        </a:defRPr>
                      </a:lvl9pPr>
                    </a:lstStyle>
                    <a:p>
                      <a:pPr algn="ctr"/>
                      <a:r>
                        <a:rPr lang="en-US" sz="1100" b="0" dirty="0">
                          <a:solidFill>
                            <a:schemeClr val="bg1"/>
                          </a:solidFill>
                          <a:latin typeface="+mn-lt"/>
                        </a:rPr>
                        <a:t>Nestlé</a:t>
                      </a:r>
                    </a:p>
                  </a:txBody>
                  <a:tcPr marL="36000" marR="72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10019"/>
                  </a:ext>
                </a:extLst>
              </a:tr>
              <a:tr h="63772">
                <a:tc>
                  <a:txBody>
                    <a:bodyPr/>
                    <a:lstStyle>
                      <a:lvl1pPr marL="0" algn="l" defTabSz="685783" rtl="0" eaLnBrk="1" latinLnBrk="0" hangingPunct="1">
                        <a:defRPr sz="1350" kern="1200">
                          <a:solidFill>
                            <a:schemeClr val="tx1"/>
                          </a:solidFill>
                          <a:latin typeface="Arial"/>
                        </a:defRPr>
                      </a:lvl1pPr>
                      <a:lvl2pPr marL="342892" algn="l" defTabSz="685783" rtl="0" eaLnBrk="1" latinLnBrk="0" hangingPunct="1">
                        <a:defRPr sz="1350" kern="1200">
                          <a:solidFill>
                            <a:schemeClr val="tx1"/>
                          </a:solidFill>
                          <a:latin typeface="Arial"/>
                        </a:defRPr>
                      </a:lvl2pPr>
                      <a:lvl3pPr marL="685783" algn="l" defTabSz="685783" rtl="0" eaLnBrk="1" latinLnBrk="0" hangingPunct="1">
                        <a:defRPr sz="1350" kern="1200">
                          <a:solidFill>
                            <a:schemeClr val="tx1"/>
                          </a:solidFill>
                          <a:latin typeface="Arial"/>
                        </a:defRPr>
                      </a:lvl3pPr>
                      <a:lvl4pPr marL="1028675" algn="l" defTabSz="685783" rtl="0" eaLnBrk="1" latinLnBrk="0" hangingPunct="1">
                        <a:defRPr sz="1350" kern="1200">
                          <a:solidFill>
                            <a:schemeClr val="tx1"/>
                          </a:solidFill>
                          <a:latin typeface="Arial"/>
                        </a:defRPr>
                      </a:lvl4pPr>
                      <a:lvl5pPr marL="1371566" algn="l" defTabSz="685783" rtl="0" eaLnBrk="1" latinLnBrk="0" hangingPunct="1">
                        <a:defRPr sz="1350" kern="1200">
                          <a:solidFill>
                            <a:schemeClr val="tx1"/>
                          </a:solidFill>
                          <a:latin typeface="Arial"/>
                        </a:defRPr>
                      </a:lvl5pPr>
                      <a:lvl6pPr marL="1714457" algn="l" defTabSz="685783" rtl="0" eaLnBrk="1" latinLnBrk="0" hangingPunct="1">
                        <a:defRPr sz="1350" kern="1200">
                          <a:solidFill>
                            <a:schemeClr val="tx1"/>
                          </a:solidFill>
                          <a:latin typeface="Arial"/>
                        </a:defRPr>
                      </a:lvl6pPr>
                      <a:lvl7pPr marL="2057348" algn="l" defTabSz="685783" rtl="0" eaLnBrk="1" latinLnBrk="0" hangingPunct="1">
                        <a:defRPr sz="1350" kern="1200">
                          <a:solidFill>
                            <a:schemeClr val="tx1"/>
                          </a:solidFill>
                          <a:latin typeface="Arial"/>
                        </a:defRPr>
                      </a:lvl7pPr>
                      <a:lvl8pPr marL="2400240" algn="l" defTabSz="685783" rtl="0" eaLnBrk="1" latinLnBrk="0" hangingPunct="1">
                        <a:defRPr sz="1350" kern="1200">
                          <a:solidFill>
                            <a:schemeClr val="tx1"/>
                          </a:solidFill>
                          <a:latin typeface="Arial"/>
                        </a:defRPr>
                      </a:lvl8pPr>
                      <a:lvl9pPr marL="2743132" algn="l" defTabSz="685783" rtl="0" eaLnBrk="1" latinLnBrk="0" hangingPunct="1">
                        <a:defRPr sz="1350" kern="1200">
                          <a:solidFill>
                            <a:schemeClr val="tx1"/>
                          </a:solidFill>
                          <a:latin typeface="Arial"/>
                        </a:defRPr>
                      </a:lvl9pPr>
                    </a:lstStyle>
                    <a:p>
                      <a:pPr marL="0" marR="0" lvl="0" indent="0" algn="ctr" defTabSz="1828709" rtl="0" eaLnBrk="1" fontAlgn="auto" latinLnBrk="0" hangingPunct="1">
                        <a:lnSpc>
                          <a:spcPct val="100000"/>
                        </a:lnSpc>
                        <a:spcBef>
                          <a:spcPts val="0"/>
                        </a:spcBef>
                        <a:spcAft>
                          <a:spcPts val="0"/>
                        </a:spcAft>
                        <a:buClrTx/>
                        <a:buSzTx/>
                        <a:buFontTx/>
                        <a:buNone/>
                        <a:tabLst/>
                        <a:defRPr/>
                      </a:pPr>
                      <a:r>
                        <a:rPr lang="en-US" sz="1100" b="0" dirty="0">
                          <a:solidFill>
                            <a:schemeClr val="bg1"/>
                          </a:solidFill>
                          <a:latin typeface="+mn-lt"/>
                        </a:rPr>
                        <a:t>Unilever Food</a:t>
                      </a:r>
                    </a:p>
                  </a:txBody>
                  <a:tcPr marL="36000" marR="72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440FF"/>
                    </a:solidFill>
                  </a:tcPr>
                </a:tc>
                <a:tc>
                  <a:txBody>
                    <a:bodyPr/>
                    <a:lstStyle>
                      <a:lvl1pPr marL="0" algn="l" defTabSz="685783" rtl="0" eaLnBrk="1" latinLnBrk="0" hangingPunct="1">
                        <a:defRPr sz="1350" kern="1200">
                          <a:solidFill>
                            <a:schemeClr val="tx1"/>
                          </a:solidFill>
                          <a:latin typeface="Arial"/>
                        </a:defRPr>
                      </a:lvl1pPr>
                      <a:lvl2pPr marL="342892" algn="l" defTabSz="685783" rtl="0" eaLnBrk="1" latinLnBrk="0" hangingPunct="1">
                        <a:defRPr sz="1350" kern="1200">
                          <a:solidFill>
                            <a:schemeClr val="tx1"/>
                          </a:solidFill>
                          <a:latin typeface="Arial"/>
                        </a:defRPr>
                      </a:lvl2pPr>
                      <a:lvl3pPr marL="685783" algn="l" defTabSz="685783" rtl="0" eaLnBrk="1" latinLnBrk="0" hangingPunct="1">
                        <a:defRPr sz="1350" kern="1200">
                          <a:solidFill>
                            <a:schemeClr val="tx1"/>
                          </a:solidFill>
                          <a:latin typeface="Arial"/>
                        </a:defRPr>
                      </a:lvl3pPr>
                      <a:lvl4pPr marL="1028675" algn="l" defTabSz="685783" rtl="0" eaLnBrk="1" latinLnBrk="0" hangingPunct="1">
                        <a:defRPr sz="1350" kern="1200">
                          <a:solidFill>
                            <a:schemeClr val="tx1"/>
                          </a:solidFill>
                          <a:latin typeface="Arial"/>
                        </a:defRPr>
                      </a:lvl4pPr>
                      <a:lvl5pPr marL="1371566" algn="l" defTabSz="685783" rtl="0" eaLnBrk="1" latinLnBrk="0" hangingPunct="1">
                        <a:defRPr sz="1350" kern="1200">
                          <a:solidFill>
                            <a:schemeClr val="tx1"/>
                          </a:solidFill>
                          <a:latin typeface="Arial"/>
                        </a:defRPr>
                      </a:lvl5pPr>
                      <a:lvl6pPr marL="1714457" algn="l" defTabSz="685783" rtl="0" eaLnBrk="1" latinLnBrk="0" hangingPunct="1">
                        <a:defRPr sz="1350" kern="1200">
                          <a:solidFill>
                            <a:schemeClr val="tx1"/>
                          </a:solidFill>
                          <a:latin typeface="Arial"/>
                        </a:defRPr>
                      </a:lvl6pPr>
                      <a:lvl7pPr marL="2057348" algn="l" defTabSz="685783" rtl="0" eaLnBrk="1" latinLnBrk="0" hangingPunct="1">
                        <a:defRPr sz="1350" kern="1200">
                          <a:solidFill>
                            <a:schemeClr val="tx1"/>
                          </a:solidFill>
                          <a:latin typeface="Arial"/>
                        </a:defRPr>
                      </a:lvl7pPr>
                      <a:lvl8pPr marL="2400240" algn="l" defTabSz="685783" rtl="0" eaLnBrk="1" latinLnBrk="0" hangingPunct="1">
                        <a:defRPr sz="1350" kern="1200">
                          <a:solidFill>
                            <a:schemeClr val="tx1"/>
                          </a:solidFill>
                          <a:latin typeface="Arial"/>
                        </a:defRPr>
                      </a:lvl8pPr>
                      <a:lvl9pPr marL="2743132" algn="l" defTabSz="685783" rtl="0" eaLnBrk="1" latinLnBrk="0" hangingPunct="1">
                        <a:defRPr sz="1350" kern="1200">
                          <a:solidFill>
                            <a:schemeClr val="tx1"/>
                          </a:solidFill>
                          <a:latin typeface="Arial"/>
                        </a:defRPr>
                      </a:lvl9pPr>
                    </a:lstStyle>
                    <a:p>
                      <a:pPr algn="ctr"/>
                      <a:endParaRPr lang="en-US" sz="1100" b="0" dirty="0">
                        <a:solidFill>
                          <a:schemeClr val="bg1"/>
                        </a:solidFill>
                        <a:latin typeface="+mn-lt"/>
                      </a:endParaRPr>
                    </a:p>
                  </a:txBody>
                  <a:tcPr marL="36000" marR="72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685783" rtl="0" eaLnBrk="1" latinLnBrk="0" hangingPunct="1">
                        <a:defRPr sz="1350" kern="1200">
                          <a:solidFill>
                            <a:schemeClr val="tx1"/>
                          </a:solidFill>
                          <a:latin typeface="Arial"/>
                        </a:defRPr>
                      </a:lvl1pPr>
                      <a:lvl2pPr marL="342892" algn="l" defTabSz="685783" rtl="0" eaLnBrk="1" latinLnBrk="0" hangingPunct="1">
                        <a:defRPr sz="1350" kern="1200">
                          <a:solidFill>
                            <a:schemeClr val="tx1"/>
                          </a:solidFill>
                          <a:latin typeface="Arial"/>
                        </a:defRPr>
                      </a:lvl2pPr>
                      <a:lvl3pPr marL="685783" algn="l" defTabSz="685783" rtl="0" eaLnBrk="1" latinLnBrk="0" hangingPunct="1">
                        <a:defRPr sz="1350" kern="1200">
                          <a:solidFill>
                            <a:schemeClr val="tx1"/>
                          </a:solidFill>
                          <a:latin typeface="Arial"/>
                        </a:defRPr>
                      </a:lvl3pPr>
                      <a:lvl4pPr marL="1028675" algn="l" defTabSz="685783" rtl="0" eaLnBrk="1" latinLnBrk="0" hangingPunct="1">
                        <a:defRPr sz="1350" kern="1200">
                          <a:solidFill>
                            <a:schemeClr val="tx1"/>
                          </a:solidFill>
                          <a:latin typeface="Arial"/>
                        </a:defRPr>
                      </a:lvl4pPr>
                      <a:lvl5pPr marL="1371566" algn="l" defTabSz="685783" rtl="0" eaLnBrk="1" latinLnBrk="0" hangingPunct="1">
                        <a:defRPr sz="1350" kern="1200">
                          <a:solidFill>
                            <a:schemeClr val="tx1"/>
                          </a:solidFill>
                          <a:latin typeface="Arial"/>
                        </a:defRPr>
                      </a:lvl5pPr>
                      <a:lvl6pPr marL="1714457" algn="l" defTabSz="685783" rtl="0" eaLnBrk="1" latinLnBrk="0" hangingPunct="1">
                        <a:defRPr sz="1350" kern="1200">
                          <a:solidFill>
                            <a:schemeClr val="tx1"/>
                          </a:solidFill>
                          <a:latin typeface="Arial"/>
                        </a:defRPr>
                      </a:lvl6pPr>
                      <a:lvl7pPr marL="2057348" algn="l" defTabSz="685783" rtl="0" eaLnBrk="1" latinLnBrk="0" hangingPunct="1">
                        <a:defRPr sz="1350" kern="1200">
                          <a:solidFill>
                            <a:schemeClr val="tx1"/>
                          </a:solidFill>
                          <a:latin typeface="Arial"/>
                        </a:defRPr>
                      </a:lvl7pPr>
                      <a:lvl8pPr marL="2400240" algn="l" defTabSz="685783" rtl="0" eaLnBrk="1" latinLnBrk="0" hangingPunct="1">
                        <a:defRPr sz="1350" kern="1200">
                          <a:solidFill>
                            <a:schemeClr val="tx1"/>
                          </a:solidFill>
                          <a:latin typeface="Arial"/>
                        </a:defRPr>
                      </a:lvl8pPr>
                      <a:lvl9pPr marL="2743132" algn="l" defTabSz="685783" rtl="0" eaLnBrk="1" latinLnBrk="0" hangingPunct="1">
                        <a:defRPr sz="1350" kern="1200">
                          <a:solidFill>
                            <a:schemeClr val="tx1"/>
                          </a:solidFill>
                          <a:latin typeface="Arial"/>
                        </a:defRPr>
                      </a:lvl9pPr>
                    </a:lstStyle>
                    <a:p>
                      <a:pPr algn="ctr"/>
                      <a:r>
                        <a:rPr lang="en-US" sz="1100" b="0" dirty="0">
                          <a:solidFill>
                            <a:schemeClr val="bg1"/>
                          </a:solidFill>
                          <a:latin typeface="+mn-lt"/>
                        </a:rPr>
                        <a:t>Unilever HPC</a:t>
                      </a:r>
                    </a:p>
                  </a:txBody>
                  <a:tcPr marL="36000" marR="72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lvl1pPr marL="0" algn="l" defTabSz="685783" rtl="0" eaLnBrk="1" latinLnBrk="0" hangingPunct="1">
                        <a:defRPr sz="1350" kern="1200">
                          <a:solidFill>
                            <a:schemeClr val="tx1"/>
                          </a:solidFill>
                          <a:latin typeface="Arial"/>
                        </a:defRPr>
                      </a:lvl1pPr>
                      <a:lvl2pPr marL="342892" algn="l" defTabSz="685783" rtl="0" eaLnBrk="1" latinLnBrk="0" hangingPunct="1">
                        <a:defRPr sz="1350" kern="1200">
                          <a:solidFill>
                            <a:schemeClr val="tx1"/>
                          </a:solidFill>
                          <a:latin typeface="Arial"/>
                        </a:defRPr>
                      </a:lvl2pPr>
                      <a:lvl3pPr marL="685783" algn="l" defTabSz="685783" rtl="0" eaLnBrk="1" latinLnBrk="0" hangingPunct="1">
                        <a:defRPr sz="1350" kern="1200">
                          <a:solidFill>
                            <a:schemeClr val="tx1"/>
                          </a:solidFill>
                          <a:latin typeface="Arial"/>
                        </a:defRPr>
                      </a:lvl3pPr>
                      <a:lvl4pPr marL="1028675" algn="l" defTabSz="685783" rtl="0" eaLnBrk="1" latinLnBrk="0" hangingPunct="1">
                        <a:defRPr sz="1350" kern="1200">
                          <a:solidFill>
                            <a:schemeClr val="tx1"/>
                          </a:solidFill>
                          <a:latin typeface="Arial"/>
                        </a:defRPr>
                      </a:lvl4pPr>
                      <a:lvl5pPr marL="1371566" algn="l" defTabSz="685783" rtl="0" eaLnBrk="1" latinLnBrk="0" hangingPunct="1">
                        <a:defRPr sz="1350" kern="1200">
                          <a:solidFill>
                            <a:schemeClr val="tx1"/>
                          </a:solidFill>
                          <a:latin typeface="Arial"/>
                        </a:defRPr>
                      </a:lvl5pPr>
                      <a:lvl6pPr marL="1714457" algn="l" defTabSz="685783" rtl="0" eaLnBrk="1" latinLnBrk="0" hangingPunct="1">
                        <a:defRPr sz="1350" kern="1200">
                          <a:solidFill>
                            <a:schemeClr val="tx1"/>
                          </a:solidFill>
                          <a:latin typeface="Arial"/>
                        </a:defRPr>
                      </a:lvl6pPr>
                      <a:lvl7pPr marL="2057348" algn="l" defTabSz="685783" rtl="0" eaLnBrk="1" latinLnBrk="0" hangingPunct="1">
                        <a:defRPr sz="1350" kern="1200">
                          <a:solidFill>
                            <a:schemeClr val="tx1"/>
                          </a:solidFill>
                          <a:latin typeface="Arial"/>
                        </a:defRPr>
                      </a:lvl7pPr>
                      <a:lvl8pPr marL="2400240" algn="l" defTabSz="685783" rtl="0" eaLnBrk="1" latinLnBrk="0" hangingPunct="1">
                        <a:defRPr sz="1350" kern="1200">
                          <a:solidFill>
                            <a:schemeClr val="tx1"/>
                          </a:solidFill>
                          <a:latin typeface="Arial"/>
                        </a:defRPr>
                      </a:lvl8pPr>
                      <a:lvl9pPr marL="2743132" algn="l" defTabSz="685783" rtl="0" eaLnBrk="1" latinLnBrk="0" hangingPunct="1">
                        <a:defRPr sz="1350" kern="1200">
                          <a:solidFill>
                            <a:schemeClr val="tx1"/>
                          </a:solidFill>
                          <a:latin typeface="Arial"/>
                        </a:defRPr>
                      </a:lvl9pPr>
                    </a:lstStyle>
                    <a:p>
                      <a:pPr algn="ctr"/>
                      <a:endParaRPr lang="en-US" sz="1100" b="0" dirty="0">
                        <a:solidFill>
                          <a:schemeClr val="bg1"/>
                        </a:solidFill>
                        <a:latin typeface="+mn-lt"/>
                      </a:endParaRPr>
                    </a:p>
                  </a:txBody>
                  <a:tcPr marL="36000" marR="72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685783" rtl="0" eaLnBrk="1" latinLnBrk="0" hangingPunct="1">
                        <a:defRPr sz="1350" kern="1200">
                          <a:solidFill>
                            <a:schemeClr val="tx1"/>
                          </a:solidFill>
                          <a:latin typeface="Arial"/>
                        </a:defRPr>
                      </a:lvl1pPr>
                      <a:lvl2pPr marL="342892" algn="l" defTabSz="685783" rtl="0" eaLnBrk="1" latinLnBrk="0" hangingPunct="1">
                        <a:defRPr sz="1350" kern="1200">
                          <a:solidFill>
                            <a:schemeClr val="tx1"/>
                          </a:solidFill>
                          <a:latin typeface="Arial"/>
                        </a:defRPr>
                      </a:lvl2pPr>
                      <a:lvl3pPr marL="685783" algn="l" defTabSz="685783" rtl="0" eaLnBrk="1" latinLnBrk="0" hangingPunct="1">
                        <a:defRPr sz="1350" kern="1200">
                          <a:solidFill>
                            <a:schemeClr val="tx1"/>
                          </a:solidFill>
                          <a:latin typeface="Arial"/>
                        </a:defRPr>
                      </a:lvl3pPr>
                      <a:lvl4pPr marL="1028675" algn="l" defTabSz="685783" rtl="0" eaLnBrk="1" latinLnBrk="0" hangingPunct="1">
                        <a:defRPr sz="1350" kern="1200">
                          <a:solidFill>
                            <a:schemeClr val="tx1"/>
                          </a:solidFill>
                          <a:latin typeface="Arial"/>
                        </a:defRPr>
                      </a:lvl4pPr>
                      <a:lvl5pPr marL="1371566" algn="l" defTabSz="685783" rtl="0" eaLnBrk="1" latinLnBrk="0" hangingPunct="1">
                        <a:defRPr sz="1350" kern="1200">
                          <a:solidFill>
                            <a:schemeClr val="tx1"/>
                          </a:solidFill>
                          <a:latin typeface="Arial"/>
                        </a:defRPr>
                      </a:lvl5pPr>
                      <a:lvl6pPr marL="1714457" algn="l" defTabSz="685783" rtl="0" eaLnBrk="1" latinLnBrk="0" hangingPunct="1">
                        <a:defRPr sz="1350" kern="1200">
                          <a:solidFill>
                            <a:schemeClr val="tx1"/>
                          </a:solidFill>
                          <a:latin typeface="Arial"/>
                        </a:defRPr>
                      </a:lvl6pPr>
                      <a:lvl7pPr marL="2057348" algn="l" defTabSz="685783" rtl="0" eaLnBrk="1" latinLnBrk="0" hangingPunct="1">
                        <a:defRPr sz="1350" kern="1200">
                          <a:solidFill>
                            <a:schemeClr val="tx1"/>
                          </a:solidFill>
                          <a:latin typeface="Arial"/>
                        </a:defRPr>
                      </a:lvl7pPr>
                      <a:lvl8pPr marL="2400240" algn="l" defTabSz="685783" rtl="0" eaLnBrk="1" latinLnBrk="0" hangingPunct="1">
                        <a:defRPr sz="1350" kern="1200">
                          <a:solidFill>
                            <a:schemeClr val="tx1"/>
                          </a:solidFill>
                          <a:latin typeface="Arial"/>
                        </a:defRPr>
                      </a:lvl8pPr>
                      <a:lvl9pPr marL="2743132" algn="l" defTabSz="685783" rtl="0" eaLnBrk="1" latinLnBrk="0" hangingPunct="1">
                        <a:defRPr sz="1350" kern="1200">
                          <a:solidFill>
                            <a:schemeClr val="tx1"/>
                          </a:solidFill>
                          <a:latin typeface="Arial"/>
                        </a:defRPr>
                      </a:lvl9pPr>
                    </a:lstStyle>
                    <a:p>
                      <a:pPr algn="ctr"/>
                      <a:r>
                        <a:rPr lang="en-US" sz="1100" b="0" dirty="0">
                          <a:solidFill>
                            <a:schemeClr val="bg1"/>
                          </a:solidFill>
                          <a:latin typeface="+mn-lt"/>
                        </a:rPr>
                        <a:t>PepsiCo</a:t>
                      </a:r>
                    </a:p>
                  </a:txBody>
                  <a:tcPr marL="36000" marR="72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10020"/>
                  </a:ext>
                </a:extLst>
              </a:tr>
              <a:tr h="63772">
                <a:tc>
                  <a:txBody>
                    <a:bodyPr/>
                    <a:lstStyle>
                      <a:lvl1pPr marL="0" algn="l" defTabSz="685783" rtl="0" eaLnBrk="1" latinLnBrk="0" hangingPunct="1">
                        <a:defRPr sz="1350" kern="1200">
                          <a:solidFill>
                            <a:schemeClr val="tx1"/>
                          </a:solidFill>
                          <a:latin typeface="Arial"/>
                        </a:defRPr>
                      </a:lvl1pPr>
                      <a:lvl2pPr marL="342892" algn="l" defTabSz="685783" rtl="0" eaLnBrk="1" latinLnBrk="0" hangingPunct="1">
                        <a:defRPr sz="1350" kern="1200">
                          <a:solidFill>
                            <a:schemeClr val="tx1"/>
                          </a:solidFill>
                          <a:latin typeface="Arial"/>
                        </a:defRPr>
                      </a:lvl2pPr>
                      <a:lvl3pPr marL="685783" algn="l" defTabSz="685783" rtl="0" eaLnBrk="1" latinLnBrk="0" hangingPunct="1">
                        <a:defRPr sz="1350" kern="1200">
                          <a:solidFill>
                            <a:schemeClr val="tx1"/>
                          </a:solidFill>
                          <a:latin typeface="Arial"/>
                        </a:defRPr>
                      </a:lvl3pPr>
                      <a:lvl4pPr marL="1028675" algn="l" defTabSz="685783" rtl="0" eaLnBrk="1" latinLnBrk="0" hangingPunct="1">
                        <a:defRPr sz="1350" kern="1200">
                          <a:solidFill>
                            <a:schemeClr val="tx1"/>
                          </a:solidFill>
                          <a:latin typeface="Arial"/>
                        </a:defRPr>
                      </a:lvl4pPr>
                      <a:lvl5pPr marL="1371566" algn="l" defTabSz="685783" rtl="0" eaLnBrk="1" latinLnBrk="0" hangingPunct="1">
                        <a:defRPr sz="1350" kern="1200">
                          <a:solidFill>
                            <a:schemeClr val="tx1"/>
                          </a:solidFill>
                          <a:latin typeface="Arial"/>
                        </a:defRPr>
                      </a:lvl5pPr>
                      <a:lvl6pPr marL="1714457" algn="l" defTabSz="685783" rtl="0" eaLnBrk="1" latinLnBrk="0" hangingPunct="1">
                        <a:defRPr sz="1350" kern="1200">
                          <a:solidFill>
                            <a:schemeClr val="tx1"/>
                          </a:solidFill>
                          <a:latin typeface="Arial"/>
                        </a:defRPr>
                      </a:lvl6pPr>
                      <a:lvl7pPr marL="2057348" algn="l" defTabSz="685783" rtl="0" eaLnBrk="1" latinLnBrk="0" hangingPunct="1">
                        <a:defRPr sz="1350" kern="1200">
                          <a:solidFill>
                            <a:schemeClr val="tx1"/>
                          </a:solidFill>
                          <a:latin typeface="Arial"/>
                        </a:defRPr>
                      </a:lvl7pPr>
                      <a:lvl8pPr marL="2400240" algn="l" defTabSz="685783" rtl="0" eaLnBrk="1" latinLnBrk="0" hangingPunct="1">
                        <a:defRPr sz="1350" kern="1200">
                          <a:solidFill>
                            <a:schemeClr val="tx1"/>
                          </a:solidFill>
                          <a:latin typeface="Arial"/>
                        </a:defRPr>
                      </a:lvl8pPr>
                      <a:lvl9pPr marL="2743132" algn="l" defTabSz="685783" rtl="0" eaLnBrk="1" latinLnBrk="0" hangingPunct="1">
                        <a:defRPr sz="1350" kern="1200">
                          <a:solidFill>
                            <a:schemeClr val="tx1"/>
                          </a:solidFill>
                          <a:latin typeface="Arial"/>
                        </a:defRPr>
                      </a:lvl9pPr>
                    </a:lstStyle>
                    <a:p>
                      <a:pPr algn="ctr"/>
                      <a:endParaRPr lang="en-US" sz="1100" b="0" dirty="0">
                        <a:solidFill>
                          <a:schemeClr val="bg1"/>
                        </a:solidFill>
                        <a:latin typeface="+mn-lt"/>
                      </a:endParaRPr>
                    </a:p>
                  </a:txBody>
                  <a:tcPr marL="36000" marR="72000" marT="0" marB="0">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685783" rtl="0" eaLnBrk="1" latinLnBrk="0" hangingPunct="1">
                        <a:defRPr sz="1350" kern="1200">
                          <a:solidFill>
                            <a:schemeClr val="tx1"/>
                          </a:solidFill>
                          <a:latin typeface="Arial"/>
                        </a:defRPr>
                      </a:lvl1pPr>
                      <a:lvl2pPr marL="342892" algn="l" defTabSz="685783" rtl="0" eaLnBrk="1" latinLnBrk="0" hangingPunct="1">
                        <a:defRPr sz="1350" kern="1200">
                          <a:solidFill>
                            <a:schemeClr val="tx1"/>
                          </a:solidFill>
                          <a:latin typeface="Arial"/>
                        </a:defRPr>
                      </a:lvl2pPr>
                      <a:lvl3pPr marL="685783" algn="l" defTabSz="685783" rtl="0" eaLnBrk="1" latinLnBrk="0" hangingPunct="1">
                        <a:defRPr sz="1350" kern="1200">
                          <a:solidFill>
                            <a:schemeClr val="tx1"/>
                          </a:solidFill>
                          <a:latin typeface="Arial"/>
                        </a:defRPr>
                      </a:lvl3pPr>
                      <a:lvl4pPr marL="1028675" algn="l" defTabSz="685783" rtl="0" eaLnBrk="1" latinLnBrk="0" hangingPunct="1">
                        <a:defRPr sz="1350" kern="1200">
                          <a:solidFill>
                            <a:schemeClr val="tx1"/>
                          </a:solidFill>
                          <a:latin typeface="Arial"/>
                        </a:defRPr>
                      </a:lvl4pPr>
                      <a:lvl5pPr marL="1371566" algn="l" defTabSz="685783" rtl="0" eaLnBrk="1" latinLnBrk="0" hangingPunct="1">
                        <a:defRPr sz="1350" kern="1200">
                          <a:solidFill>
                            <a:schemeClr val="tx1"/>
                          </a:solidFill>
                          <a:latin typeface="Arial"/>
                        </a:defRPr>
                      </a:lvl5pPr>
                      <a:lvl6pPr marL="1714457" algn="l" defTabSz="685783" rtl="0" eaLnBrk="1" latinLnBrk="0" hangingPunct="1">
                        <a:defRPr sz="1350" kern="1200">
                          <a:solidFill>
                            <a:schemeClr val="tx1"/>
                          </a:solidFill>
                          <a:latin typeface="Arial"/>
                        </a:defRPr>
                      </a:lvl6pPr>
                      <a:lvl7pPr marL="2057348" algn="l" defTabSz="685783" rtl="0" eaLnBrk="1" latinLnBrk="0" hangingPunct="1">
                        <a:defRPr sz="1350" kern="1200">
                          <a:solidFill>
                            <a:schemeClr val="tx1"/>
                          </a:solidFill>
                          <a:latin typeface="Arial"/>
                        </a:defRPr>
                      </a:lvl7pPr>
                      <a:lvl8pPr marL="2400240" algn="l" defTabSz="685783" rtl="0" eaLnBrk="1" latinLnBrk="0" hangingPunct="1">
                        <a:defRPr sz="1350" kern="1200">
                          <a:solidFill>
                            <a:schemeClr val="tx1"/>
                          </a:solidFill>
                          <a:latin typeface="Arial"/>
                        </a:defRPr>
                      </a:lvl8pPr>
                      <a:lvl9pPr marL="2743132" algn="l" defTabSz="685783" rtl="0" eaLnBrk="1" latinLnBrk="0" hangingPunct="1">
                        <a:defRPr sz="1350" kern="1200">
                          <a:solidFill>
                            <a:schemeClr val="tx1"/>
                          </a:solidFill>
                          <a:latin typeface="Arial"/>
                        </a:defRPr>
                      </a:lvl9pPr>
                    </a:lstStyle>
                    <a:p>
                      <a:pPr algn="ctr"/>
                      <a:endParaRPr lang="en-US" sz="1100" b="0" dirty="0">
                        <a:solidFill>
                          <a:schemeClr val="bg1"/>
                        </a:solidFill>
                        <a:latin typeface="+mn-lt"/>
                      </a:endParaRPr>
                    </a:p>
                  </a:txBody>
                  <a:tcPr marL="36000" marR="72000" marT="0" marB="0">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685783" rtl="0" eaLnBrk="1" latinLnBrk="0" hangingPunct="1">
                        <a:defRPr sz="1350" kern="1200">
                          <a:solidFill>
                            <a:schemeClr val="tx1"/>
                          </a:solidFill>
                          <a:latin typeface="Arial"/>
                        </a:defRPr>
                      </a:lvl1pPr>
                      <a:lvl2pPr marL="342892" algn="l" defTabSz="685783" rtl="0" eaLnBrk="1" latinLnBrk="0" hangingPunct="1">
                        <a:defRPr sz="1350" kern="1200">
                          <a:solidFill>
                            <a:schemeClr val="tx1"/>
                          </a:solidFill>
                          <a:latin typeface="Arial"/>
                        </a:defRPr>
                      </a:lvl2pPr>
                      <a:lvl3pPr marL="685783" algn="l" defTabSz="685783" rtl="0" eaLnBrk="1" latinLnBrk="0" hangingPunct="1">
                        <a:defRPr sz="1350" kern="1200">
                          <a:solidFill>
                            <a:schemeClr val="tx1"/>
                          </a:solidFill>
                          <a:latin typeface="Arial"/>
                        </a:defRPr>
                      </a:lvl3pPr>
                      <a:lvl4pPr marL="1028675" algn="l" defTabSz="685783" rtl="0" eaLnBrk="1" latinLnBrk="0" hangingPunct="1">
                        <a:defRPr sz="1350" kern="1200">
                          <a:solidFill>
                            <a:schemeClr val="tx1"/>
                          </a:solidFill>
                          <a:latin typeface="Arial"/>
                        </a:defRPr>
                      </a:lvl4pPr>
                      <a:lvl5pPr marL="1371566" algn="l" defTabSz="685783" rtl="0" eaLnBrk="1" latinLnBrk="0" hangingPunct="1">
                        <a:defRPr sz="1350" kern="1200">
                          <a:solidFill>
                            <a:schemeClr val="tx1"/>
                          </a:solidFill>
                          <a:latin typeface="Arial"/>
                        </a:defRPr>
                      </a:lvl5pPr>
                      <a:lvl6pPr marL="1714457" algn="l" defTabSz="685783" rtl="0" eaLnBrk="1" latinLnBrk="0" hangingPunct="1">
                        <a:defRPr sz="1350" kern="1200">
                          <a:solidFill>
                            <a:schemeClr val="tx1"/>
                          </a:solidFill>
                          <a:latin typeface="Arial"/>
                        </a:defRPr>
                      </a:lvl6pPr>
                      <a:lvl7pPr marL="2057348" algn="l" defTabSz="685783" rtl="0" eaLnBrk="1" latinLnBrk="0" hangingPunct="1">
                        <a:defRPr sz="1350" kern="1200">
                          <a:solidFill>
                            <a:schemeClr val="tx1"/>
                          </a:solidFill>
                          <a:latin typeface="Arial"/>
                        </a:defRPr>
                      </a:lvl7pPr>
                      <a:lvl8pPr marL="2400240" algn="l" defTabSz="685783" rtl="0" eaLnBrk="1" latinLnBrk="0" hangingPunct="1">
                        <a:defRPr sz="1350" kern="1200">
                          <a:solidFill>
                            <a:schemeClr val="tx1"/>
                          </a:solidFill>
                          <a:latin typeface="Arial"/>
                        </a:defRPr>
                      </a:lvl8pPr>
                      <a:lvl9pPr marL="2743132" algn="l" defTabSz="685783" rtl="0" eaLnBrk="1" latinLnBrk="0" hangingPunct="1">
                        <a:defRPr sz="1350" kern="1200">
                          <a:solidFill>
                            <a:schemeClr val="tx1"/>
                          </a:solidFill>
                          <a:latin typeface="Arial"/>
                        </a:defRPr>
                      </a:lvl9pPr>
                    </a:lstStyle>
                    <a:p>
                      <a:pPr algn="ctr"/>
                      <a:r>
                        <a:rPr lang="en-US" sz="1100" b="0" dirty="0">
                          <a:solidFill>
                            <a:schemeClr val="bg1"/>
                          </a:solidFill>
                          <a:latin typeface="+mn-lt"/>
                        </a:rPr>
                        <a:t>Kellogg</a:t>
                      </a:r>
                    </a:p>
                  </a:txBody>
                  <a:tcPr marL="36000" marR="72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solidFill>
                      <a:srgbClr val="B440FF"/>
                    </a:solidFill>
                  </a:tcPr>
                </a:tc>
                <a:tc>
                  <a:txBody>
                    <a:bodyPr/>
                    <a:lstStyle>
                      <a:lvl1pPr marL="0" algn="l" defTabSz="685783" rtl="0" eaLnBrk="1" latinLnBrk="0" hangingPunct="1">
                        <a:defRPr sz="1350" kern="1200">
                          <a:solidFill>
                            <a:schemeClr val="tx1"/>
                          </a:solidFill>
                          <a:latin typeface="Arial"/>
                        </a:defRPr>
                      </a:lvl1pPr>
                      <a:lvl2pPr marL="342892" algn="l" defTabSz="685783" rtl="0" eaLnBrk="1" latinLnBrk="0" hangingPunct="1">
                        <a:defRPr sz="1350" kern="1200">
                          <a:solidFill>
                            <a:schemeClr val="tx1"/>
                          </a:solidFill>
                          <a:latin typeface="Arial"/>
                        </a:defRPr>
                      </a:lvl2pPr>
                      <a:lvl3pPr marL="685783" algn="l" defTabSz="685783" rtl="0" eaLnBrk="1" latinLnBrk="0" hangingPunct="1">
                        <a:defRPr sz="1350" kern="1200">
                          <a:solidFill>
                            <a:schemeClr val="tx1"/>
                          </a:solidFill>
                          <a:latin typeface="Arial"/>
                        </a:defRPr>
                      </a:lvl3pPr>
                      <a:lvl4pPr marL="1028675" algn="l" defTabSz="685783" rtl="0" eaLnBrk="1" latinLnBrk="0" hangingPunct="1">
                        <a:defRPr sz="1350" kern="1200">
                          <a:solidFill>
                            <a:schemeClr val="tx1"/>
                          </a:solidFill>
                          <a:latin typeface="Arial"/>
                        </a:defRPr>
                      </a:lvl4pPr>
                      <a:lvl5pPr marL="1371566" algn="l" defTabSz="685783" rtl="0" eaLnBrk="1" latinLnBrk="0" hangingPunct="1">
                        <a:defRPr sz="1350" kern="1200">
                          <a:solidFill>
                            <a:schemeClr val="tx1"/>
                          </a:solidFill>
                          <a:latin typeface="Arial"/>
                        </a:defRPr>
                      </a:lvl5pPr>
                      <a:lvl6pPr marL="1714457" algn="l" defTabSz="685783" rtl="0" eaLnBrk="1" latinLnBrk="0" hangingPunct="1">
                        <a:defRPr sz="1350" kern="1200">
                          <a:solidFill>
                            <a:schemeClr val="tx1"/>
                          </a:solidFill>
                          <a:latin typeface="Arial"/>
                        </a:defRPr>
                      </a:lvl6pPr>
                      <a:lvl7pPr marL="2057348" algn="l" defTabSz="685783" rtl="0" eaLnBrk="1" latinLnBrk="0" hangingPunct="1">
                        <a:defRPr sz="1350" kern="1200">
                          <a:solidFill>
                            <a:schemeClr val="tx1"/>
                          </a:solidFill>
                          <a:latin typeface="Arial"/>
                        </a:defRPr>
                      </a:lvl7pPr>
                      <a:lvl8pPr marL="2400240" algn="l" defTabSz="685783" rtl="0" eaLnBrk="1" latinLnBrk="0" hangingPunct="1">
                        <a:defRPr sz="1350" kern="1200">
                          <a:solidFill>
                            <a:schemeClr val="tx1"/>
                          </a:solidFill>
                          <a:latin typeface="Arial"/>
                        </a:defRPr>
                      </a:lvl8pPr>
                      <a:lvl9pPr marL="2743132" algn="l" defTabSz="685783" rtl="0" eaLnBrk="1" latinLnBrk="0" hangingPunct="1">
                        <a:defRPr sz="1350" kern="1200">
                          <a:solidFill>
                            <a:schemeClr val="tx1"/>
                          </a:solidFill>
                          <a:latin typeface="Arial"/>
                        </a:defRPr>
                      </a:lvl9pPr>
                    </a:lstStyle>
                    <a:p>
                      <a:pPr algn="ctr"/>
                      <a:endParaRPr lang="en-US" sz="1100" b="0" dirty="0">
                        <a:solidFill>
                          <a:schemeClr val="bg1"/>
                        </a:solidFill>
                        <a:latin typeface="+mn-lt"/>
                      </a:endParaRPr>
                    </a:p>
                  </a:txBody>
                  <a:tcPr marL="36000" marR="72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685783" rtl="0" eaLnBrk="1" latinLnBrk="0" hangingPunct="1">
                        <a:defRPr sz="1350" kern="1200">
                          <a:solidFill>
                            <a:schemeClr val="tx1"/>
                          </a:solidFill>
                          <a:latin typeface="Arial"/>
                        </a:defRPr>
                      </a:lvl1pPr>
                      <a:lvl2pPr marL="342892" algn="l" defTabSz="685783" rtl="0" eaLnBrk="1" latinLnBrk="0" hangingPunct="1">
                        <a:defRPr sz="1350" kern="1200">
                          <a:solidFill>
                            <a:schemeClr val="tx1"/>
                          </a:solidFill>
                          <a:latin typeface="Arial"/>
                        </a:defRPr>
                      </a:lvl2pPr>
                      <a:lvl3pPr marL="685783" algn="l" defTabSz="685783" rtl="0" eaLnBrk="1" latinLnBrk="0" hangingPunct="1">
                        <a:defRPr sz="1350" kern="1200">
                          <a:solidFill>
                            <a:schemeClr val="tx1"/>
                          </a:solidFill>
                          <a:latin typeface="Arial"/>
                        </a:defRPr>
                      </a:lvl3pPr>
                      <a:lvl4pPr marL="1028675" algn="l" defTabSz="685783" rtl="0" eaLnBrk="1" latinLnBrk="0" hangingPunct="1">
                        <a:defRPr sz="1350" kern="1200">
                          <a:solidFill>
                            <a:schemeClr val="tx1"/>
                          </a:solidFill>
                          <a:latin typeface="Arial"/>
                        </a:defRPr>
                      </a:lvl4pPr>
                      <a:lvl5pPr marL="1371566" algn="l" defTabSz="685783" rtl="0" eaLnBrk="1" latinLnBrk="0" hangingPunct="1">
                        <a:defRPr sz="1350" kern="1200">
                          <a:solidFill>
                            <a:schemeClr val="tx1"/>
                          </a:solidFill>
                          <a:latin typeface="Arial"/>
                        </a:defRPr>
                      </a:lvl5pPr>
                      <a:lvl6pPr marL="1714457" algn="l" defTabSz="685783" rtl="0" eaLnBrk="1" latinLnBrk="0" hangingPunct="1">
                        <a:defRPr sz="1350" kern="1200">
                          <a:solidFill>
                            <a:schemeClr val="tx1"/>
                          </a:solidFill>
                          <a:latin typeface="Arial"/>
                        </a:defRPr>
                      </a:lvl6pPr>
                      <a:lvl7pPr marL="2057348" algn="l" defTabSz="685783" rtl="0" eaLnBrk="1" latinLnBrk="0" hangingPunct="1">
                        <a:defRPr sz="1350" kern="1200">
                          <a:solidFill>
                            <a:schemeClr val="tx1"/>
                          </a:solidFill>
                          <a:latin typeface="Arial"/>
                        </a:defRPr>
                      </a:lvl7pPr>
                      <a:lvl8pPr marL="2400240" algn="l" defTabSz="685783" rtl="0" eaLnBrk="1" latinLnBrk="0" hangingPunct="1">
                        <a:defRPr sz="1350" kern="1200">
                          <a:solidFill>
                            <a:schemeClr val="tx1"/>
                          </a:solidFill>
                          <a:latin typeface="Arial"/>
                        </a:defRPr>
                      </a:lvl8pPr>
                      <a:lvl9pPr marL="2743132" algn="l" defTabSz="685783" rtl="0" eaLnBrk="1" latinLnBrk="0" hangingPunct="1">
                        <a:defRPr sz="1350" kern="1200">
                          <a:solidFill>
                            <a:schemeClr val="tx1"/>
                          </a:solidFill>
                          <a:latin typeface="Arial"/>
                        </a:defRPr>
                      </a:lvl9pPr>
                    </a:lstStyle>
                    <a:p>
                      <a:pPr algn="ctr"/>
                      <a:r>
                        <a:rPr lang="en-US" sz="1100" b="0" dirty="0">
                          <a:solidFill>
                            <a:schemeClr val="bg1"/>
                          </a:solidFill>
                          <a:latin typeface="+mn-lt"/>
                        </a:rPr>
                        <a:t>Reckitt Benckiser</a:t>
                      </a:r>
                    </a:p>
                  </a:txBody>
                  <a:tcPr marL="36000" marR="72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10021"/>
                  </a:ext>
                </a:extLst>
              </a:tr>
              <a:tr h="63772">
                <a:tc>
                  <a:txBody>
                    <a:bodyPr/>
                    <a:lstStyle>
                      <a:lvl1pPr marL="0" algn="l" defTabSz="685783" rtl="0" eaLnBrk="1" latinLnBrk="0" hangingPunct="1">
                        <a:defRPr sz="1350" kern="1200">
                          <a:solidFill>
                            <a:schemeClr val="tx1"/>
                          </a:solidFill>
                          <a:latin typeface="Arial"/>
                        </a:defRPr>
                      </a:lvl1pPr>
                      <a:lvl2pPr marL="342892" algn="l" defTabSz="685783" rtl="0" eaLnBrk="1" latinLnBrk="0" hangingPunct="1">
                        <a:defRPr sz="1350" kern="1200">
                          <a:solidFill>
                            <a:schemeClr val="tx1"/>
                          </a:solidFill>
                          <a:latin typeface="Arial"/>
                        </a:defRPr>
                      </a:lvl2pPr>
                      <a:lvl3pPr marL="685783" algn="l" defTabSz="685783" rtl="0" eaLnBrk="1" latinLnBrk="0" hangingPunct="1">
                        <a:defRPr sz="1350" kern="1200">
                          <a:solidFill>
                            <a:schemeClr val="tx1"/>
                          </a:solidFill>
                          <a:latin typeface="Arial"/>
                        </a:defRPr>
                      </a:lvl3pPr>
                      <a:lvl4pPr marL="1028675" algn="l" defTabSz="685783" rtl="0" eaLnBrk="1" latinLnBrk="0" hangingPunct="1">
                        <a:defRPr sz="1350" kern="1200">
                          <a:solidFill>
                            <a:schemeClr val="tx1"/>
                          </a:solidFill>
                          <a:latin typeface="Arial"/>
                        </a:defRPr>
                      </a:lvl4pPr>
                      <a:lvl5pPr marL="1371566" algn="l" defTabSz="685783" rtl="0" eaLnBrk="1" latinLnBrk="0" hangingPunct="1">
                        <a:defRPr sz="1350" kern="1200">
                          <a:solidFill>
                            <a:schemeClr val="tx1"/>
                          </a:solidFill>
                          <a:latin typeface="Arial"/>
                        </a:defRPr>
                      </a:lvl5pPr>
                      <a:lvl6pPr marL="1714457" algn="l" defTabSz="685783" rtl="0" eaLnBrk="1" latinLnBrk="0" hangingPunct="1">
                        <a:defRPr sz="1350" kern="1200">
                          <a:solidFill>
                            <a:schemeClr val="tx1"/>
                          </a:solidFill>
                          <a:latin typeface="Arial"/>
                        </a:defRPr>
                      </a:lvl6pPr>
                      <a:lvl7pPr marL="2057348" algn="l" defTabSz="685783" rtl="0" eaLnBrk="1" latinLnBrk="0" hangingPunct="1">
                        <a:defRPr sz="1350" kern="1200">
                          <a:solidFill>
                            <a:schemeClr val="tx1"/>
                          </a:solidFill>
                          <a:latin typeface="Arial"/>
                        </a:defRPr>
                      </a:lvl7pPr>
                      <a:lvl8pPr marL="2400240" algn="l" defTabSz="685783" rtl="0" eaLnBrk="1" latinLnBrk="0" hangingPunct="1">
                        <a:defRPr sz="1350" kern="1200">
                          <a:solidFill>
                            <a:schemeClr val="tx1"/>
                          </a:solidFill>
                          <a:latin typeface="Arial"/>
                        </a:defRPr>
                      </a:lvl8pPr>
                      <a:lvl9pPr marL="2743132" algn="l" defTabSz="685783" rtl="0" eaLnBrk="1" latinLnBrk="0" hangingPunct="1">
                        <a:defRPr sz="1350" kern="1200">
                          <a:solidFill>
                            <a:schemeClr val="tx1"/>
                          </a:solidFill>
                          <a:latin typeface="Arial"/>
                        </a:defRPr>
                      </a:lvl9pPr>
                    </a:lstStyle>
                    <a:p>
                      <a:pPr algn="ctr"/>
                      <a:endParaRPr lang="en-US" sz="1100" b="0" dirty="0">
                        <a:solidFill>
                          <a:schemeClr val="bg1"/>
                        </a:solidFill>
                        <a:latin typeface="+mn-lt"/>
                      </a:endParaRPr>
                    </a:p>
                  </a:txBody>
                  <a:tcPr marL="36000" marR="72000" marT="0" marB="0">
                    <a:lnL>
                      <a:noFill/>
                    </a:lnL>
                    <a:lnR>
                      <a:noFill/>
                    </a:lnR>
                    <a:lnT>
                      <a:noFill/>
                    </a:lnT>
                    <a:lnB>
                      <a:noFill/>
                    </a:lnB>
                    <a:lnTlToBr w="12700" cmpd="sng">
                      <a:noFill/>
                      <a:prstDash val="solid"/>
                    </a:lnTlToBr>
                    <a:lnBlToTr w="12700" cmpd="sng">
                      <a:noFill/>
                      <a:prstDash val="solid"/>
                    </a:lnBlToTr>
                    <a:noFill/>
                  </a:tcPr>
                </a:tc>
                <a:tc>
                  <a:txBody>
                    <a:bodyPr/>
                    <a:lstStyle>
                      <a:lvl1pPr marL="0" algn="l" defTabSz="685783" rtl="0" eaLnBrk="1" latinLnBrk="0" hangingPunct="1">
                        <a:defRPr sz="1350" kern="1200">
                          <a:solidFill>
                            <a:schemeClr val="tx1"/>
                          </a:solidFill>
                          <a:latin typeface="Arial"/>
                        </a:defRPr>
                      </a:lvl1pPr>
                      <a:lvl2pPr marL="342892" algn="l" defTabSz="685783" rtl="0" eaLnBrk="1" latinLnBrk="0" hangingPunct="1">
                        <a:defRPr sz="1350" kern="1200">
                          <a:solidFill>
                            <a:schemeClr val="tx1"/>
                          </a:solidFill>
                          <a:latin typeface="Arial"/>
                        </a:defRPr>
                      </a:lvl2pPr>
                      <a:lvl3pPr marL="685783" algn="l" defTabSz="685783" rtl="0" eaLnBrk="1" latinLnBrk="0" hangingPunct="1">
                        <a:defRPr sz="1350" kern="1200">
                          <a:solidFill>
                            <a:schemeClr val="tx1"/>
                          </a:solidFill>
                          <a:latin typeface="Arial"/>
                        </a:defRPr>
                      </a:lvl3pPr>
                      <a:lvl4pPr marL="1028675" algn="l" defTabSz="685783" rtl="0" eaLnBrk="1" latinLnBrk="0" hangingPunct="1">
                        <a:defRPr sz="1350" kern="1200">
                          <a:solidFill>
                            <a:schemeClr val="tx1"/>
                          </a:solidFill>
                          <a:latin typeface="Arial"/>
                        </a:defRPr>
                      </a:lvl4pPr>
                      <a:lvl5pPr marL="1371566" algn="l" defTabSz="685783" rtl="0" eaLnBrk="1" latinLnBrk="0" hangingPunct="1">
                        <a:defRPr sz="1350" kern="1200">
                          <a:solidFill>
                            <a:schemeClr val="tx1"/>
                          </a:solidFill>
                          <a:latin typeface="Arial"/>
                        </a:defRPr>
                      </a:lvl5pPr>
                      <a:lvl6pPr marL="1714457" algn="l" defTabSz="685783" rtl="0" eaLnBrk="1" latinLnBrk="0" hangingPunct="1">
                        <a:defRPr sz="1350" kern="1200">
                          <a:solidFill>
                            <a:schemeClr val="tx1"/>
                          </a:solidFill>
                          <a:latin typeface="Arial"/>
                        </a:defRPr>
                      </a:lvl6pPr>
                      <a:lvl7pPr marL="2057348" algn="l" defTabSz="685783" rtl="0" eaLnBrk="1" latinLnBrk="0" hangingPunct="1">
                        <a:defRPr sz="1350" kern="1200">
                          <a:solidFill>
                            <a:schemeClr val="tx1"/>
                          </a:solidFill>
                          <a:latin typeface="Arial"/>
                        </a:defRPr>
                      </a:lvl7pPr>
                      <a:lvl8pPr marL="2400240" algn="l" defTabSz="685783" rtl="0" eaLnBrk="1" latinLnBrk="0" hangingPunct="1">
                        <a:defRPr sz="1350" kern="1200">
                          <a:solidFill>
                            <a:schemeClr val="tx1"/>
                          </a:solidFill>
                          <a:latin typeface="Arial"/>
                        </a:defRPr>
                      </a:lvl8pPr>
                      <a:lvl9pPr marL="2743132" algn="l" defTabSz="685783" rtl="0" eaLnBrk="1" latinLnBrk="0" hangingPunct="1">
                        <a:defRPr sz="1350" kern="1200">
                          <a:solidFill>
                            <a:schemeClr val="tx1"/>
                          </a:solidFill>
                          <a:latin typeface="Arial"/>
                        </a:defRPr>
                      </a:lvl9pPr>
                    </a:lstStyle>
                    <a:p>
                      <a:pPr algn="ctr"/>
                      <a:endParaRPr lang="en-US" sz="1100" b="0" dirty="0">
                        <a:solidFill>
                          <a:schemeClr val="bg1"/>
                        </a:solidFill>
                        <a:latin typeface="+mn-lt"/>
                      </a:endParaRPr>
                    </a:p>
                  </a:txBody>
                  <a:tcPr marL="36000" marR="72000" marT="0" marB="0">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685783" rtl="0" eaLnBrk="1" latinLnBrk="0" hangingPunct="1">
                        <a:defRPr sz="1350" kern="1200">
                          <a:solidFill>
                            <a:schemeClr val="tx1"/>
                          </a:solidFill>
                          <a:latin typeface="Arial"/>
                        </a:defRPr>
                      </a:lvl1pPr>
                      <a:lvl2pPr marL="342892" algn="l" defTabSz="685783" rtl="0" eaLnBrk="1" latinLnBrk="0" hangingPunct="1">
                        <a:defRPr sz="1350" kern="1200">
                          <a:solidFill>
                            <a:schemeClr val="tx1"/>
                          </a:solidFill>
                          <a:latin typeface="Arial"/>
                        </a:defRPr>
                      </a:lvl2pPr>
                      <a:lvl3pPr marL="685783" algn="l" defTabSz="685783" rtl="0" eaLnBrk="1" latinLnBrk="0" hangingPunct="1">
                        <a:defRPr sz="1350" kern="1200">
                          <a:solidFill>
                            <a:schemeClr val="tx1"/>
                          </a:solidFill>
                          <a:latin typeface="Arial"/>
                        </a:defRPr>
                      </a:lvl3pPr>
                      <a:lvl4pPr marL="1028675" algn="l" defTabSz="685783" rtl="0" eaLnBrk="1" latinLnBrk="0" hangingPunct="1">
                        <a:defRPr sz="1350" kern="1200">
                          <a:solidFill>
                            <a:schemeClr val="tx1"/>
                          </a:solidFill>
                          <a:latin typeface="Arial"/>
                        </a:defRPr>
                      </a:lvl4pPr>
                      <a:lvl5pPr marL="1371566" algn="l" defTabSz="685783" rtl="0" eaLnBrk="1" latinLnBrk="0" hangingPunct="1">
                        <a:defRPr sz="1350" kern="1200">
                          <a:solidFill>
                            <a:schemeClr val="tx1"/>
                          </a:solidFill>
                          <a:latin typeface="Arial"/>
                        </a:defRPr>
                      </a:lvl5pPr>
                      <a:lvl6pPr marL="1714457" algn="l" defTabSz="685783" rtl="0" eaLnBrk="1" latinLnBrk="0" hangingPunct="1">
                        <a:defRPr sz="1350" kern="1200">
                          <a:solidFill>
                            <a:schemeClr val="tx1"/>
                          </a:solidFill>
                          <a:latin typeface="Arial"/>
                        </a:defRPr>
                      </a:lvl6pPr>
                      <a:lvl7pPr marL="2057348" algn="l" defTabSz="685783" rtl="0" eaLnBrk="1" latinLnBrk="0" hangingPunct="1">
                        <a:defRPr sz="1350" kern="1200">
                          <a:solidFill>
                            <a:schemeClr val="tx1"/>
                          </a:solidFill>
                          <a:latin typeface="Arial"/>
                        </a:defRPr>
                      </a:lvl7pPr>
                      <a:lvl8pPr marL="2400240" algn="l" defTabSz="685783" rtl="0" eaLnBrk="1" latinLnBrk="0" hangingPunct="1">
                        <a:defRPr sz="1350" kern="1200">
                          <a:solidFill>
                            <a:schemeClr val="tx1"/>
                          </a:solidFill>
                          <a:latin typeface="Arial"/>
                        </a:defRPr>
                      </a:lvl8pPr>
                      <a:lvl9pPr marL="2743132" algn="l" defTabSz="685783" rtl="0" eaLnBrk="1" latinLnBrk="0" hangingPunct="1">
                        <a:defRPr sz="1350" kern="1200">
                          <a:solidFill>
                            <a:schemeClr val="tx1"/>
                          </a:solidFill>
                          <a:latin typeface="Arial"/>
                        </a:defRPr>
                      </a:lvl9pPr>
                    </a:lstStyle>
                    <a:p>
                      <a:pPr algn="ctr"/>
                      <a:r>
                        <a:rPr lang="en-US" sz="1100" b="0" dirty="0">
                          <a:solidFill>
                            <a:schemeClr val="bg1"/>
                          </a:solidFill>
                          <a:latin typeface="+mn-lt"/>
                        </a:rPr>
                        <a:t>General Mills</a:t>
                      </a:r>
                    </a:p>
                  </a:txBody>
                  <a:tcPr marL="36000" marR="72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B440FF"/>
                    </a:solidFill>
                  </a:tcPr>
                </a:tc>
                <a:tc>
                  <a:txBody>
                    <a:bodyPr/>
                    <a:lstStyle>
                      <a:lvl1pPr marL="0" algn="l" defTabSz="685783" rtl="0" eaLnBrk="1" latinLnBrk="0" hangingPunct="1">
                        <a:defRPr sz="1350" kern="1200">
                          <a:solidFill>
                            <a:schemeClr val="tx1"/>
                          </a:solidFill>
                          <a:latin typeface="Arial"/>
                        </a:defRPr>
                      </a:lvl1pPr>
                      <a:lvl2pPr marL="342892" algn="l" defTabSz="685783" rtl="0" eaLnBrk="1" latinLnBrk="0" hangingPunct="1">
                        <a:defRPr sz="1350" kern="1200">
                          <a:solidFill>
                            <a:schemeClr val="tx1"/>
                          </a:solidFill>
                          <a:latin typeface="Arial"/>
                        </a:defRPr>
                      </a:lvl2pPr>
                      <a:lvl3pPr marL="685783" algn="l" defTabSz="685783" rtl="0" eaLnBrk="1" latinLnBrk="0" hangingPunct="1">
                        <a:defRPr sz="1350" kern="1200">
                          <a:solidFill>
                            <a:schemeClr val="tx1"/>
                          </a:solidFill>
                          <a:latin typeface="Arial"/>
                        </a:defRPr>
                      </a:lvl3pPr>
                      <a:lvl4pPr marL="1028675" algn="l" defTabSz="685783" rtl="0" eaLnBrk="1" latinLnBrk="0" hangingPunct="1">
                        <a:defRPr sz="1350" kern="1200">
                          <a:solidFill>
                            <a:schemeClr val="tx1"/>
                          </a:solidFill>
                          <a:latin typeface="Arial"/>
                        </a:defRPr>
                      </a:lvl4pPr>
                      <a:lvl5pPr marL="1371566" algn="l" defTabSz="685783" rtl="0" eaLnBrk="1" latinLnBrk="0" hangingPunct="1">
                        <a:defRPr sz="1350" kern="1200">
                          <a:solidFill>
                            <a:schemeClr val="tx1"/>
                          </a:solidFill>
                          <a:latin typeface="Arial"/>
                        </a:defRPr>
                      </a:lvl5pPr>
                      <a:lvl6pPr marL="1714457" algn="l" defTabSz="685783" rtl="0" eaLnBrk="1" latinLnBrk="0" hangingPunct="1">
                        <a:defRPr sz="1350" kern="1200">
                          <a:solidFill>
                            <a:schemeClr val="tx1"/>
                          </a:solidFill>
                          <a:latin typeface="Arial"/>
                        </a:defRPr>
                      </a:lvl6pPr>
                      <a:lvl7pPr marL="2057348" algn="l" defTabSz="685783" rtl="0" eaLnBrk="1" latinLnBrk="0" hangingPunct="1">
                        <a:defRPr sz="1350" kern="1200">
                          <a:solidFill>
                            <a:schemeClr val="tx1"/>
                          </a:solidFill>
                          <a:latin typeface="Arial"/>
                        </a:defRPr>
                      </a:lvl7pPr>
                      <a:lvl8pPr marL="2400240" algn="l" defTabSz="685783" rtl="0" eaLnBrk="1" latinLnBrk="0" hangingPunct="1">
                        <a:defRPr sz="1350" kern="1200">
                          <a:solidFill>
                            <a:schemeClr val="tx1"/>
                          </a:solidFill>
                          <a:latin typeface="Arial"/>
                        </a:defRPr>
                      </a:lvl8pPr>
                      <a:lvl9pPr marL="2743132" algn="l" defTabSz="685783" rtl="0" eaLnBrk="1" latinLnBrk="0" hangingPunct="1">
                        <a:defRPr sz="1350" kern="1200">
                          <a:solidFill>
                            <a:schemeClr val="tx1"/>
                          </a:solidFill>
                          <a:latin typeface="Arial"/>
                        </a:defRPr>
                      </a:lvl9pPr>
                    </a:lstStyle>
                    <a:p>
                      <a:pPr algn="ctr"/>
                      <a:endParaRPr lang="en-US" sz="1100" b="0" dirty="0">
                        <a:solidFill>
                          <a:schemeClr val="bg1"/>
                        </a:solidFill>
                        <a:latin typeface="+mn-lt"/>
                      </a:endParaRPr>
                    </a:p>
                  </a:txBody>
                  <a:tcPr marL="36000" marR="72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685783" rtl="0" eaLnBrk="1" latinLnBrk="0" hangingPunct="1">
                        <a:defRPr sz="1350" kern="1200">
                          <a:solidFill>
                            <a:schemeClr val="tx1"/>
                          </a:solidFill>
                          <a:latin typeface="Arial"/>
                        </a:defRPr>
                      </a:lvl1pPr>
                      <a:lvl2pPr marL="342892" algn="l" defTabSz="685783" rtl="0" eaLnBrk="1" latinLnBrk="0" hangingPunct="1">
                        <a:defRPr sz="1350" kern="1200">
                          <a:solidFill>
                            <a:schemeClr val="tx1"/>
                          </a:solidFill>
                          <a:latin typeface="Arial"/>
                        </a:defRPr>
                      </a:lvl2pPr>
                      <a:lvl3pPr marL="685783" algn="l" defTabSz="685783" rtl="0" eaLnBrk="1" latinLnBrk="0" hangingPunct="1">
                        <a:defRPr sz="1350" kern="1200">
                          <a:solidFill>
                            <a:schemeClr val="tx1"/>
                          </a:solidFill>
                          <a:latin typeface="Arial"/>
                        </a:defRPr>
                      </a:lvl3pPr>
                      <a:lvl4pPr marL="1028675" algn="l" defTabSz="685783" rtl="0" eaLnBrk="1" latinLnBrk="0" hangingPunct="1">
                        <a:defRPr sz="1350" kern="1200">
                          <a:solidFill>
                            <a:schemeClr val="tx1"/>
                          </a:solidFill>
                          <a:latin typeface="Arial"/>
                        </a:defRPr>
                      </a:lvl4pPr>
                      <a:lvl5pPr marL="1371566" algn="l" defTabSz="685783" rtl="0" eaLnBrk="1" latinLnBrk="0" hangingPunct="1">
                        <a:defRPr sz="1350" kern="1200">
                          <a:solidFill>
                            <a:schemeClr val="tx1"/>
                          </a:solidFill>
                          <a:latin typeface="Arial"/>
                        </a:defRPr>
                      </a:lvl5pPr>
                      <a:lvl6pPr marL="1714457" algn="l" defTabSz="685783" rtl="0" eaLnBrk="1" latinLnBrk="0" hangingPunct="1">
                        <a:defRPr sz="1350" kern="1200">
                          <a:solidFill>
                            <a:schemeClr val="tx1"/>
                          </a:solidFill>
                          <a:latin typeface="Arial"/>
                        </a:defRPr>
                      </a:lvl6pPr>
                      <a:lvl7pPr marL="2057348" algn="l" defTabSz="685783" rtl="0" eaLnBrk="1" latinLnBrk="0" hangingPunct="1">
                        <a:defRPr sz="1350" kern="1200">
                          <a:solidFill>
                            <a:schemeClr val="tx1"/>
                          </a:solidFill>
                          <a:latin typeface="Arial"/>
                        </a:defRPr>
                      </a:lvl7pPr>
                      <a:lvl8pPr marL="2400240" algn="l" defTabSz="685783" rtl="0" eaLnBrk="1" latinLnBrk="0" hangingPunct="1">
                        <a:defRPr sz="1350" kern="1200">
                          <a:solidFill>
                            <a:schemeClr val="tx1"/>
                          </a:solidFill>
                          <a:latin typeface="Arial"/>
                        </a:defRPr>
                      </a:lvl8pPr>
                      <a:lvl9pPr marL="2743132" algn="l" defTabSz="685783" rtl="0" eaLnBrk="1" latinLnBrk="0" hangingPunct="1">
                        <a:defRPr sz="1350" kern="1200">
                          <a:solidFill>
                            <a:schemeClr val="tx1"/>
                          </a:solidFill>
                          <a:latin typeface="Arial"/>
                        </a:defRPr>
                      </a:lvl9pPr>
                    </a:lstStyle>
                    <a:p>
                      <a:pPr algn="ctr"/>
                      <a:r>
                        <a:rPr lang="en-US" sz="1100" b="0" dirty="0">
                          <a:solidFill>
                            <a:schemeClr val="bg1"/>
                          </a:solidFill>
                          <a:latin typeface="+mn-lt"/>
                        </a:rPr>
                        <a:t>Unilever Food</a:t>
                      </a:r>
                    </a:p>
                  </a:txBody>
                  <a:tcPr marL="36000" marR="72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10022"/>
                  </a:ext>
                </a:extLst>
              </a:tr>
              <a:tr h="63772">
                <a:tc>
                  <a:txBody>
                    <a:bodyPr/>
                    <a:lstStyle>
                      <a:lvl1pPr marL="0" algn="l" defTabSz="685783" rtl="0" eaLnBrk="1" latinLnBrk="0" hangingPunct="1">
                        <a:defRPr sz="1350" kern="1200">
                          <a:solidFill>
                            <a:schemeClr val="tx1"/>
                          </a:solidFill>
                          <a:latin typeface="Arial"/>
                        </a:defRPr>
                      </a:lvl1pPr>
                      <a:lvl2pPr marL="342892" algn="l" defTabSz="685783" rtl="0" eaLnBrk="1" latinLnBrk="0" hangingPunct="1">
                        <a:defRPr sz="1350" kern="1200">
                          <a:solidFill>
                            <a:schemeClr val="tx1"/>
                          </a:solidFill>
                          <a:latin typeface="Arial"/>
                        </a:defRPr>
                      </a:lvl2pPr>
                      <a:lvl3pPr marL="685783" algn="l" defTabSz="685783" rtl="0" eaLnBrk="1" latinLnBrk="0" hangingPunct="1">
                        <a:defRPr sz="1350" kern="1200">
                          <a:solidFill>
                            <a:schemeClr val="tx1"/>
                          </a:solidFill>
                          <a:latin typeface="Arial"/>
                        </a:defRPr>
                      </a:lvl3pPr>
                      <a:lvl4pPr marL="1028675" algn="l" defTabSz="685783" rtl="0" eaLnBrk="1" latinLnBrk="0" hangingPunct="1">
                        <a:defRPr sz="1350" kern="1200">
                          <a:solidFill>
                            <a:schemeClr val="tx1"/>
                          </a:solidFill>
                          <a:latin typeface="Arial"/>
                        </a:defRPr>
                      </a:lvl4pPr>
                      <a:lvl5pPr marL="1371566" algn="l" defTabSz="685783" rtl="0" eaLnBrk="1" latinLnBrk="0" hangingPunct="1">
                        <a:defRPr sz="1350" kern="1200">
                          <a:solidFill>
                            <a:schemeClr val="tx1"/>
                          </a:solidFill>
                          <a:latin typeface="Arial"/>
                        </a:defRPr>
                      </a:lvl5pPr>
                      <a:lvl6pPr marL="1714457" algn="l" defTabSz="685783" rtl="0" eaLnBrk="1" latinLnBrk="0" hangingPunct="1">
                        <a:defRPr sz="1350" kern="1200">
                          <a:solidFill>
                            <a:schemeClr val="tx1"/>
                          </a:solidFill>
                          <a:latin typeface="Arial"/>
                        </a:defRPr>
                      </a:lvl6pPr>
                      <a:lvl7pPr marL="2057348" algn="l" defTabSz="685783" rtl="0" eaLnBrk="1" latinLnBrk="0" hangingPunct="1">
                        <a:defRPr sz="1350" kern="1200">
                          <a:solidFill>
                            <a:schemeClr val="tx1"/>
                          </a:solidFill>
                          <a:latin typeface="Arial"/>
                        </a:defRPr>
                      </a:lvl7pPr>
                      <a:lvl8pPr marL="2400240" algn="l" defTabSz="685783" rtl="0" eaLnBrk="1" latinLnBrk="0" hangingPunct="1">
                        <a:defRPr sz="1350" kern="1200">
                          <a:solidFill>
                            <a:schemeClr val="tx1"/>
                          </a:solidFill>
                          <a:latin typeface="Arial"/>
                        </a:defRPr>
                      </a:lvl8pPr>
                      <a:lvl9pPr marL="2743132" algn="l" defTabSz="685783" rtl="0" eaLnBrk="1" latinLnBrk="0" hangingPunct="1">
                        <a:defRPr sz="1350" kern="1200">
                          <a:solidFill>
                            <a:schemeClr val="tx1"/>
                          </a:solidFill>
                          <a:latin typeface="Arial"/>
                        </a:defRPr>
                      </a:lvl9pPr>
                    </a:lstStyle>
                    <a:p>
                      <a:pPr algn="ctr"/>
                      <a:endParaRPr lang="en-US" sz="1100" b="0" dirty="0">
                        <a:solidFill>
                          <a:schemeClr val="bg1"/>
                        </a:solidFill>
                        <a:latin typeface="+mn-lt"/>
                      </a:endParaRPr>
                    </a:p>
                  </a:txBody>
                  <a:tcPr marL="36000" marR="72000" marT="0" marB="0">
                    <a:lnL>
                      <a:noFill/>
                    </a:lnL>
                    <a:lnR>
                      <a:noFill/>
                    </a:lnR>
                    <a:lnT>
                      <a:noFill/>
                    </a:lnT>
                    <a:lnB>
                      <a:noFill/>
                    </a:lnB>
                    <a:lnTlToBr w="12700" cmpd="sng">
                      <a:noFill/>
                      <a:prstDash val="solid"/>
                    </a:lnTlToBr>
                    <a:lnBlToTr w="12700" cmpd="sng">
                      <a:noFill/>
                      <a:prstDash val="solid"/>
                    </a:lnBlToTr>
                    <a:noFill/>
                  </a:tcPr>
                </a:tc>
                <a:tc>
                  <a:txBody>
                    <a:bodyPr/>
                    <a:lstStyle>
                      <a:lvl1pPr marL="0" algn="l" defTabSz="685783" rtl="0" eaLnBrk="1" latinLnBrk="0" hangingPunct="1">
                        <a:defRPr sz="1350" kern="1200">
                          <a:solidFill>
                            <a:schemeClr val="tx1"/>
                          </a:solidFill>
                          <a:latin typeface="Arial"/>
                        </a:defRPr>
                      </a:lvl1pPr>
                      <a:lvl2pPr marL="342892" algn="l" defTabSz="685783" rtl="0" eaLnBrk="1" latinLnBrk="0" hangingPunct="1">
                        <a:defRPr sz="1350" kern="1200">
                          <a:solidFill>
                            <a:schemeClr val="tx1"/>
                          </a:solidFill>
                          <a:latin typeface="Arial"/>
                        </a:defRPr>
                      </a:lvl2pPr>
                      <a:lvl3pPr marL="685783" algn="l" defTabSz="685783" rtl="0" eaLnBrk="1" latinLnBrk="0" hangingPunct="1">
                        <a:defRPr sz="1350" kern="1200">
                          <a:solidFill>
                            <a:schemeClr val="tx1"/>
                          </a:solidFill>
                          <a:latin typeface="Arial"/>
                        </a:defRPr>
                      </a:lvl3pPr>
                      <a:lvl4pPr marL="1028675" algn="l" defTabSz="685783" rtl="0" eaLnBrk="1" latinLnBrk="0" hangingPunct="1">
                        <a:defRPr sz="1350" kern="1200">
                          <a:solidFill>
                            <a:schemeClr val="tx1"/>
                          </a:solidFill>
                          <a:latin typeface="Arial"/>
                        </a:defRPr>
                      </a:lvl4pPr>
                      <a:lvl5pPr marL="1371566" algn="l" defTabSz="685783" rtl="0" eaLnBrk="1" latinLnBrk="0" hangingPunct="1">
                        <a:defRPr sz="1350" kern="1200">
                          <a:solidFill>
                            <a:schemeClr val="tx1"/>
                          </a:solidFill>
                          <a:latin typeface="Arial"/>
                        </a:defRPr>
                      </a:lvl5pPr>
                      <a:lvl6pPr marL="1714457" algn="l" defTabSz="685783" rtl="0" eaLnBrk="1" latinLnBrk="0" hangingPunct="1">
                        <a:defRPr sz="1350" kern="1200">
                          <a:solidFill>
                            <a:schemeClr val="tx1"/>
                          </a:solidFill>
                          <a:latin typeface="Arial"/>
                        </a:defRPr>
                      </a:lvl6pPr>
                      <a:lvl7pPr marL="2057348" algn="l" defTabSz="685783" rtl="0" eaLnBrk="1" latinLnBrk="0" hangingPunct="1">
                        <a:defRPr sz="1350" kern="1200">
                          <a:solidFill>
                            <a:schemeClr val="tx1"/>
                          </a:solidFill>
                          <a:latin typeface="Arial"/>
                        </a:defRPr>
                      </a:lvl7pPr>
                      <a:lvl8pPr marL="2400240" algn="l" defTabSz="685783" rtl="0" eaLnBrk="1" latinLnBrk="0" hangingPunct="1">
                        <a:defRPr sz="1350" kern="1200">
                          <a:solidFill>
                            <a:schemeClr val="tx1"/>
                          </a:solidFill>
                          <a:latin typeface="Arial"/>
                        </a:defRPr>
                      </a:lvl8pPr>
                      <a:lvl9pPr marL="2743132" algn="l" defTabSz="685783" rtl="0" eaLnBrk="1" latinLnBrk="0" hangingPunct="1">
                        <a:defRPr sz="1350" kern="1200">
                          <a:solidFill>
                            <a:schemeClr val="tx1"/>
                          </a:solidFill>
                          <a:latin typeface="Arial"/>
                        </a:defRPr>
                      </a:lvl9pPr>
                    </a:lstStyle>
                    <a:p>
                      <a:pPr algn="ctr"/>
                      <a:endParaRPr lang="en-US" sz="1100" b="0" dirty="0">
                        <a:solidFill>
                          <a:schemeClr val="bg1"/>
                        </a:solidFill>
                        <a:latin typeface="+mn-lt"/>
                      </a:endParaRPr>
                    </a:p>
                  </a:txBody>
                  <a:tcPr marL="36000" marR="72000" marT="0" marB="0">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685783" rtl="0" eaLnBrk="1" latinLnBrk="0" hangingPunct="1">
                        <a:defRPr sz="1350" kern="1200">
                          <a:solidFill>
                            <a:schemeClr val="tx1"/>
                          </a:solidFill>
                          <a:latin typeface="Arial"/>
                        </a:defRPr>
                      </a:lvl1pPr>
                      <a:lvl2pPr marL="342892" algn="l" defTabSz="685783" rtl="0" eaLnBrk="1" latinLnBrk="0" hangingPunct="1">
                        <a:defRPr sz="1350" kern="1200">
                          <a:solidFill>
                            <a:schemeClr val="tx1"/>
                          </a:solidFill>
                          <a:latin typeface="Arial"/>
                        </a:defRPr>
                      </a:lvl2pPr>
                      <a:lvl3pPr marL="685783" algn="l" defTabSz="685783" rtl="0" eaLnBrk="1" latinLnBrk="0" hangingPunct="1">
                        <a:defRPr sz="1350" kern="1200">
                          <a:solidFill>
                            <a:schemeClr val="tx1"/>
                          </a:solidFill>
                          <a:latin typeface="Arial"/>
                        </a:defRPr>
                      </a:lvl3pPr>
                      <a:lvl4pPr marL="1028675" algn="l" defTabSz="685783" rtl="0" eaLnBrk="1" latinLnBrk="0" hangingPunct="1">
                        <a:defRPr sz="1350" kern="1200">
                          <a:solidFill>
                            <a:schemeClr val="tx1"/>
                          </a:solidFill>
                          <a:latin typeface="Arial"/>
                        </a:defRPr>
                      </a:lvl4pPr>
                      <a:lvl5pPr marL="1371566" algn="l" defTabSz="685783" rtl="0" eaLnBrk="1" latinLnBrk="0" hangingPunct="1">
                        <a:defRPr sz="1350" kern="1200">
                          <a:solidFill>
                            <a:schemeClr val="tx1"/>
                          </a:solidFill>
                          <a:latin typeface="Arial"/>
                        </a:defRPr>
                      </a:lvl5pPr>
                      <a:lvl6pPr marL="1714457" algn="l" defTabSz="685783" rtl="0" eaLnBrk="1" latinLnBrk="0" hangingPunct="1">
                        <a:defRPr sz="1350" kern="1200">
                          <a:solidFill>
                            <a:schemeClr val="tx1"/>
                          </a:solidFill>
                          <a:latin typeface="Arial"/>
                        </a:defRPr>
                      </a:lvl6pPr>
                      <a:lvl7pPr marL="2057348" algn="l" defTabSz="685783" rtl="0" eaLnBrk="1" latinLnBrk="0" hangingPunct="1">
                        <a:defRPr sz="1350" kern="1200">
                          <a:solidFill>
                            <a:schemeClr val="tx1"/>
                          </a:solidFill>
                          <a:latin typeface="Arial"/>
                        </a:defRPr>
                      </a:lvl7pPr>
                      <a:lvl8pPr marL="2400240" algn="l" defTabSz="685783" rtl="0" eaLnBrk="1" latinLnBrk="0" hangingPunct="1">
                        <a:defRPr sz="1350" kern="1200">
                          <a:solidFill>
                            <a:schemeClr val="tx1"/>
                          </a:solidFill>
                          <a:latin typeface="Arial"/>
                        </a:defRPr>
                      </a:lvl8pPr>
                      <a:lvl9pPr marL="2743132" algn="l" defTabSz="685783" rtl="0" eaLnBrk="1" latinLnBrk="0" hangingPunct="1">
                        <a:defRPr sz="1350" kern="1200">
                          <a:solidFill>
                            <a:schemeClr val="tx1"/>
                          </a:solidFill>
                          <a:latin typeface="Arial"/>
                        </a:defRPr>
                      </a:lvl9pPr>
                    </a:lstStyle>
                    <a:p>
                      <a:pPr algn="ctr"/>
                      <a:r>
                        <a:rPr lang="en-US" sz="1100" b="0" dirty="0">
                          <a:solidFill>
                            <a:schemeClr val="bg1"/>
                          </a:solidFill>
                          <a:latin typeface="+mn-lt"/>
                        </a:rPr>
                        <a:t>Nestlé</a:t>
                      </a:r>
                    </a:p>
                  </a:txBody>
                  <a:tcPr marL="36000" marR="72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B440FF"/>
                    </a:solidFill>
                  </a:tcPr>
                </a:tc>
                <a:tc>
                  <a:txBody>
                    <a:bodyPr/>
                    <a:lstStyle>
                      <a:lvl1pPr marL="0" algn="l" defTabSz="685783" rtl="0" eaLnBrk="1" latinLnBrk="0" hangingPunct="1">
                        <a:defRPr sz="1350" kern="1200">
                          <a:solidFill>
                            <a:schemeClr val="tx1"/>
                          </a:solidFill>
                          <a:latin typeface="Arial"/>
                        </a:defRPr>
                      </a:lvl1pPr>
                      <a:lvl2pPr marL="342892" algn="l" defTabSz="685783" rtl="0" eaLnBrk="1" latinLnBrk="0" hangingPunct="1">
                        <a:defRPr sz="1350" kern="1200">
                          <a:solidFill>
                            <a:schemeClr val="tx1"/>
                          </a:solidFill>
                          <a:latin typeface="Arial"/>
                        </a:defRPr>
                      </a:lvl2pPr>
                      <a:lvl3pPr marL="685783" algn="l" defTabSz="685783" rtl="0" eaLnBrk="1" latinLnBrk="0" hangingPunct="1">
                        <a:defRPr sz="1350" kern="1200">
                          <a:solidFill>
                            <a:schemeClr val="tx1"/>
                          </a:solidFill>
                          <a:latin typeface="Arial"/>
                        </a:defRPr>
                      </a:lvl3pPr>
                      <a:lvl4pPr marL="1028675" algn="l" defTabSz="685783" rtl="0" eaLnBrk="1" latinLnBrk="0" hangingPunct="1">
                        <a:defRPr sz="1350" kern="1200">
                          <a:solidFill>
                            <a:schemeClr val="tx1"/>
                          </a:solidFill>
                          <a:latin typeface="Arial"/>
                        </a:defRPr>
                      </a:lvl4pPr>
                      <a:lvl5pPr marL="1371566" algn="l" defTabSz="685783" rtl="0" eaLnBrk="1" latinLnBrk="0" hangingPunct="1">
                        <a:defRPr sz="1350" kern="1200">
                          <a:solidFill>
                            <a:schemeClr val="tx1"/>
                          </a:solidFill>
                          <a:latin typeface="Arial"/>
                        </a:defRPr>
                      </a:lvl5pPr>
                      <a:lvl6pPr marL="1714457" algn="l" defTabSz="685783" rtl="0" eaLnBrk="1" latinLnBrk="0" hangingPunct="1">
                        <a:defRPr sz="1350" kern="1200">
                          <a:solidFill>
                            <a:schemeClr val="tx1"/>
                          </a:solidFill>
                          <a:latin typeface="Arial"/>
                        </a:defRPr>
                      </a:lvl6pPr>
                      <a:lvl7pPr marL="2057348" algn="l" defTabSz="685783" rtl="0" eaLnBrk="1" latinLnBrk="0" hangingPunct="1">
                        <a:defRPr sz="1350" kern="1200">
                          <a:solidFill>
                            <a:schemeClr val="tx1"/>
                          </a:solidFill>
                          <a:latin typeface="Arial"/>
                        </a:defRPr>
                      </a:lvl7pPr>
                      <a:lvl8pPr marL="2400240" algn="l" defTabSz="685783" rtl="0" eaLnBrk="1" latinLnBrk="0" hangingPunct="1">
                        <a:defRPr sz="1350" kern="1200">
                          <a:solidFill>
                            <a:schemeClr val="tx1"/>
                          </a:solidFill>
                          <a:latin typeface="Arial"/>
                        </a:defRPr>
                      </a:lvl8pPr>
                      <a:lvl9pPr marL="2743132" algn="l" defTabSz="685783" rtl="0" eaLnBrk="1" latinLnBrk="0" hangingPunct="1">
                        <a:defRPr sz="1350" kern="1200">
                          <a:solidFill>
                            <a:schemeClr val="tx1"/>
                          </a:solidFill>
                          <a:latin typeface="Arial"/>
                        </a:defRPr>
                      </a:lvl9pPr>
                    </a:lstStyle>
                    <a:p>
                      <a:pPr algn="ctr"/>
                      <a:endParaRPr lang="en-US" sz="1100" b="0" dirty="0">
                        <a:solidFill>
                          <a:schemeClr val="bg1"/>
                        </a:solidFill>
                        <a:latin typeface="+mn-lt"/>
                      </a:endParaRPr>
                    </a:p>
                  </a:txBody>
                  <a:tcPr marL="36000" marR="72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685783" rtl="0" eaLnBrk="1" latinLnBrk="0" hangingPunct="1">
                        <a:defRPr sz="1350" kern="1200">
                          <a:solidFill>
                            <a:schemeClr val="tx1"/>
                          </a:solidFill>
                          <a:latin typeface="Arial"/>
                        </a:defRPr>
                      </a:lvl1pPr>
                      <a:lvl2pPr marL="342892" algn="l" defTabSz="685783" rtl="0" eaLnBrk="1" latinLnBrk="0" hangingPunct="1">
                        <a:defRPr sz="1350" kern="1200">
                          <a:solidFill>
                            <a:schemeClr val="tx1"/>
                          </a:solidFill>
                          <a:latin typeface="Arial"/>
                        </a:defRPr>
                      </a:lvl2pPr>
                      <a:lvl3pPr marL="685783" algn="l" defTabSz="685783" rtl="0" eaLnBrk="1" latinLnBrk="0" hangingPunct="1">
                        <a:defRPr sz="1350" kern="1200">
                          <a:solidFill>
                            <a:schemeClr val="tx1"/>
                          </a:solidFill>
                          <a:latin typeface="Arial"/>
                        </a:defRPr>
                      </a:lvl3pPr>
                      <a:lvl4pPr marL="1028675" algn="l" defTabSz="685783" rtl="0" eaLnBrk="1" latinLnBrk="0" hangingPunct="1">
                        <a:defRPr sz="1350" kern="1200">
                          <a:solidFill>
                            <a:schemeClr val="tx1"/>
                          </a:solidFill>
                          <a:latin typeface="Arial"/>
                        </a:defRPr>
                      </a:lvl4pPr>
                      <a:lvl5pPr marL="1371566" algn="l" defTabSz="685783" rtl="0" eaLnBrk="1" latinLnBrk="0" hangingPunct="1">
                        <a:defRPr sz="1350" kern="1200">
                          <a:solidFill>
                            <a:schemeClr val="tx1"/>
                          </a:solidFill>
                          <a:latin typeface="Arial"/>
                        </a:defRPr>
                      </a:lvl5pPr>
                      <a:lvl6pPr marL="1714457" algn="l" defTabSz="685783" rtl="0" eaLnBrk="1" latinLnBrk="0" hangingPunct="1">
                        <a:defRPr sz="1350" kern="1200">
                          <a:solidFill>
                            <a:schemeClr val="tx1"/>
                          </a:solidFill>
                          <a:latin typeface="Arial"/>
                        </a:defRPr>
                      </a:lvl6pPr>
                      <a:lvl7pPr marL="2057348" algn="l" defTabSz="685783" rtl="0" eaLnBrk="1" latinLnBrk="0" hangingPunct="1">
                        <a:defRPr sz="1350" kern="1200">
                          <a:solidFill>
                            <a:schemeClr val="tx1"/>
                          </a:solidFill>
                          <a:latin typeface="Arial"/>
                        </a:defRPr>
                      </a:lvl7pPr>
                      <a:lvl8pPr marL="2400240" algn="l" defTabSz="685783" rtl="0" eaLnBrk="1" latinLnBrk="0" hangingPunct="1">
                        <a:defRPr sz="1350" kern="1200">
                          <a:solidFill>
                            <a:schemeClr val="tx1"/>
                          </a:solidFill>
                          <a:latin typeface="Arial"/>
                        </a:defRPr>
                      </a:lvl8pPr>
                      <a:lvl9pPr marL="2743132" algn="l" defTabSz="685783" rtl="0" eaLnBrk="1" latinLnBrk="0" hangingPunct="1">
                        <a:defRPr sz="1350" kern="1200">
                          <a:solidFill>
                            <a:schemeClr val="tx1"/>
                          </a:solidFill>
                          <a:latin typeface="Arial"/>
                        </a:defRPr>
                      </a:lvl9pPr>
                    </a:lstStyle>
                    <a:p>
                      <a:pPr algn="ctr"/>
                      <a:r>
                        <a:rPr lang="en-US" sz="1100" b="0" dirty="0">
                          <a:solidFill>
                            <a:schemeClr val="bg1"/>
                          </a:solidFill>
                          <a:latin typeface="+mn-lt"/>
                        </a:rPr>
                        <a:t>Unilever HPC</a:t>
                      </a:r>
                    </a:p>
                  </a:txBody>
                  <a:tcPr marL="36000" marR="72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10023"/>
                  </a:ext>
                </a:extLst>
              </a:tr>
              <a:tr h="63772">
                <a:tc>
                  <a:txBody>
                    <a:bodyPr/>
                    <a:lstStyle>
                      <a:lvl1pPr marL="0" algn="l" defTabSz="685783" rtl="0" eaLnBrk="1" latinLnBrk="0" hangingPunct="1">
                        <a:defRPr sz="1350" kern="1200">
                          <a:solidFill>
                            <a:schemeClr val="tx1"/>
                          </a:solidFill>
                          <a:latin typeface="Arial"/>
                        </a:defRPr>
                      </a:lvl1pPr>
                      <a:lvl2pPr marL="342892" algn="l" defTabSz="685783" rtl="0" eaLnBrk="1" latinLnBrk="0" hangingPunct="1">
                        <a:defRPr sz="1350" kern="1200">
                          <a:solidFill>
                            <a:schemeClr val="tx1"/>
                          </a:solidFill>
                          <a:latin typeface="Arial"/>
                        </a:defRPr>
                      </a:lvl2pPr>
                      <a:lvl3pPr marL="685783" algn="l" defTabSz="685783" rtl="0" eaLnBrk="1" latinLnBrk="0" hangingPunct="1">
                        <a:defRPr sz="1350" kern="1200">
                          <a:solidFill>
                            <a:schemeClr val="tx1"/>
                          </a:solidFill>
                          <a:latin typeface="Arial"/>
                        </a:defRPr>
                      </a:lvl3pPr>
                      <a:lvl4pPr marL="1028675" algn="l" defTabSz="685783" rtl="0" eaLnBrk="1" latinLnBrk="0" hangingPunct="1">
                        <a:defRPr sz="1350" kern="1200">
                          <a:solidFill>
                            <a:schemeClr val="tx1"/>
                          </a:solidFill>
                          <a:latin typeface="Arial"/>
                        </a:defRPr>
                      </a:lvl4pPr>
                      <a:lvl5pPr marL="1371566" algn="l" defTabSz="685783" rtl="0" eaLnBrk="1" latinLnBrk="0" hangingPunct="1">
                        <a:defRPr sz="1350" kern="1200">
                          <a:solidFill>
                            <a:schemeClr val="tx1"/>
                          </a:solidFill>
                          <a:latin typeface="Arial"/>
                        </a:defRPr>
                      </a:lvl5pPr>
                      <a:lvl6pPr marL="1714457" algn="l" defTabSz="685783" rtl="0" eaLnBrk="1" latinLnBrk="0" hangingPunct="1">
                        <a:defRPr sz="1350" kern="1200">
                          <a:solidFill>
                            <a:schemeClr val="tx1"/>
                          </a:solidFill>
                          <a:latin typeface="Arial"/>
                        </a:defRPr>
                      </a:lvl6pPr>
                      <a:lvl7pPr marL="2057348" algn="l" defTabSz="685783" rtl="0" eaLnBrk="1" latinLnBrk="0" hangingPunct="1">
                        <a:defRPr sz="1350" kern="1200">
                          <a:solidFill>
                            <a:schemeClr val="tx1"/>
                          </a:solidFill>
                          <a:latin typeface="Arial"/>
                        </a:defRPr>
                      </a:lvl7pPr>
                      <a:lvl8pPr marL="2400240" algn="l" defTabSz="685783" rtl="0" eaLnBrk="1" latinLnBrk="0" hangingPunct="1">
                        <a:defRPr sz="1350" kern="1200">
                          <a:solidFill>
                            <a:schemeClr val="tx1"/>
                          </a:solidFill>
                          <a:latin typeface="Arial"/>
                        </a:defRPr>
                      </a:lvl8pPr>
                      <a:lvl9pPr marL="2743132" algn="l" defTabSz="685783" rtl="0" eaLnBrk="1" latinLnBrk="0" hangingPunct="1">
                        <a:defRPr sz="1350" kern="1200">
                          <a:solidFill>
                            <a:schemeClr val="tx1"/>
                          </a:solidFill>
                          <a:latin typeface="Arial"/>
                        </a:defRPr>
                      </a:lvl9pPr>
                    </a:lstStyle>
                    <a:p>
                      <a:pPr algn="ctr"/>
                      <a:endParaRPr lang="en-US" sz="1100" b="0" dirty="0">
                        <a:solidFill>
                          <a:schemeClr val="bg1"/>
                        </a:solidFill>
                        <a:latin typeface="+mn-lt"/>
                      </a:endParaRPr>
                    </a:p>
                  </a:txBody>
                  <a:tcPr marL="36000" marR="72000" marT="0" marB="0">
                    <a:lnL>
                      <a:noFill/>
                    </a:lnL>
                    <a:lnR>
                      <a:noFill/>
                    </a:lnR>
                    <a:lnT>
                      <a:noFill/>
                    </a:lnT>
                    <a:lnB>
                      <a:noFill/>
                    </a:lnB>
                    <a:lnTlToBr w="12700" cmpd="sng">
                      <a:noFill/>
                      <a:prstDash val="solid"/>
                    </a:lnTlToBr>
                    <a:lnBlToTr w="12700" cmpd="sng">
                      <a:noFill/>
                      <a:prstDash val="solid"/>
                    </a:lnBlToTr>
                    <a:noFill/>
                  </a:tcPr>
                </a:tc>
                <a:tc>
                  <a:txBody>
                    <a:bodyPr/>
                    <a:lstStyle>
                      <a:lvl1pPr marL="0" algn="l" defTabSz="685783" rtl="0" eaLnBrk="1" latinLnBrk="0" hangingPunct="1">
                        <a:defRPr sz="1350" kern="1200">
                          <a:solidFill>
                            <a:schemeClr val="tx1"/>
                          </a:solidFill>
                          <a:latin typeface="Arial"/>
                        </a:defRPr>
                      </a:lvl1pPr>
                      <a:lvl2pPr marL="342892" algn="l" defTabSz="685783" rtl="0" eaLnBrk="1" latinLnBrk="0" hangingPunct="1">
                        <a:defRPr sz="1350" kern="1200">
                          <a:solidFill>
                            <a:schemeClr val="tx1"/>
                          </a:solidFill>
                          <a:latin typeface="Arial"/>
                        </a:defRPr>
                      </a:lvl2pPr>
                      <a:lvl3pPr marL="685783" algn="l" defTabSz="685783" rtl="0" eaLnBrk="1" latinLnBrk="0" hangingPunct="1">
                        <a:defRPr sz="1350" kern="1200">
                          <a:solidFill>
                            <a:schemeClr val="tx1"/>
                          </a:solidFill>
                          <a:latin typeface="Arial"/>
                        </a:defRPr>
                      </a:lvl3pPr>
                      <a:lvl4pPr marL="1028675" algn="l" defTabSz="685783" rtl="0" eaLnBrk="1" latinLnBrk="0" hangingPunct="1">
                        <a:defRPr sz="1350" kern="1200">
                          <a:solidFill>
                            <a:schemeClr val="tx1"/>
                          </a:solidFill>
                          <a:latin typeface="Arial"/>
                        </a:defRPr>
                      </a:lvl4pPr>
                      <a:lvl5pPr marL="1371566" algn="l" defTabSz="685783" rtl="0" eaLnBrk="1" latinLnBrk="0" hangingPunct="1">
                        <a:defRPr sz="1350" kern="1200">
                          <a:solidFill>
                            <a:schemeClr val="tx1"/>
                          </a:solidFill>
                          <a:latin typeface="Arial"/>
                        </a:defRPr>
                      </a:lvl5pPr>
                      <a:lvl6pPr marL="1714457" algn="l" defTabSz="685783" rtl="0" eaLnBrk="1" latinLnBrk="0" hangingPunct="1">
                        <a:defRPr sz="1350" kern="1200">
                          <a:solidFill>
                            <a:schemeClr val="tx1"/>
                          </a:solidFill>
                          <a:latin typeface="Arial"/>
                        </a:defRPr>
                      </a:lvl6pPr>
                      <a:lvl7pPr marL="2057348" algn="l" defTabSz="685783" rtl="0" eaLnBrk="1" latinLnBrk="0" hangingPunct="1">
                        <a:defRPr sz="1350" kern="1200">
                          <a:solidFill>
                            <a:schemeClr val="tx1"/>
                          </a:solidFill>
                          <a:latin typeface="Arial"/>
                        </a:defRPr>
                      </a:lvl7pPr>
                      <a:lvl8pPr marL="2400240" algn="l" defTabSz="685783" rtl="0" eaLnBrk="1" latinLnBrk="0" hangingPunct="1">
                        <a:defRPr sz="1350" kern="1200">
                          <a:solidFill>
                            <a:schemeClr val="tx1"/>
                          </a:solidFill>
                          <a:latin typeface="Arial"/>
                        </a:defRPr>
                      </a:lvl8pPr>
                      <a:lvl9pPr marL="2743132" algn="l" defTabSz="685783" rtl="0" eaLnBrk="1" latinLnBrk="0" hangingPunct="1">
                        <a:defRPr sz="1350" kern="1200">
                          <a:solidFill>
                            <a:schemeClr val="tx1"/>
                          </a:solidFill>
                          <a:latin typeface="Arial"/>
                        </a:defRPr>
                      </a:lvl9pPr>
                    </a:lstStyle>
                    <a:p>
                      <a:pPr algn="ctr"/>
                      <a:endParaRPr lang="en-US" sz="1100" b="0" dirty="0">
                        <a:solidFill>
                          <a:schemeClr val="bg1"/>
                        </a:solidFill>
                        <a:latin typeface="+mn-lt"/>
                      </a:endParaRPr>
                    </a:p>
                  </a:txBody>
                  <a:tcPr marL="36000" marR="72000" marT="0" marB="0">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685783" rtl="0" eaLnBrk="1" latinLnBrk="0" hangingPunct="1">
                        <a:defRPr sz="1350" kern="1200">
                          <a:solidFill>
                            <a:schemeClr val="tx1"/>
                          </a:solidFill>
                          <a:latin typeface="Arial"/>
                        </a:defRPr>
                      </a:lvl1pPr>
                      <a:lvl2pPr marL="342892" algn="l" defTabSz="685783" rtl="0" eaLnBrk="1" latinLnBrk="0" hangingPunct="1">
                        <a:defRPr sz="1350" kern="1200">
                          <a:solidFill>
                            <a:schemeClr val="tx1"/>
                          </a:solidFill>
                          <a:latin typeface="Arial"/>
                        </a:defRPr>
                      </a:lvl2pPr>
                      <a:lvl3pPr marL="685783" algn="l" defTabSz="685783" rtl="0" eaLnBrk="1" latinLnBrk="0" hangingPunct="1">
                        <a:defRPr sz="1350" kern="1200">
                          <a:solidFill>
                            <a:schemeClr val="tx1"/>
                          </a:solidFill>
                          <a:latin typeface="Arial"/>
                        </a:defRPr>
                      </a:lvl3pPr>
                      <a:lvl4pPr marL="1028675" algn="l" defTabSz="685783" rtl="0" eaLnBrk="1" latinLnBrk="0" hangingPunct="1">
                        <a:defRPr sz="1350" kern="1200">
                          <a:solidFill>
                            <a:schemeClr val="tx1"/>
                          </a:solidFill>
                          <a:latin typeface="Arial"/>
                        </a:defRPr>
                      </a:lvl4pPr>
                      <a:lvl5pPr marL="1371566" algn="l" defTabSz="685783" rtl="0" eaLnBrk="1" latinLnBrk="0" hangingPunct="1">
                        <a:defRPr sz="1350" kern="1200">
                          <a:solidFill>
                            <a:schemeClr val="tx1"/>
                          </a:solidFill>
                          <a:latin typeface="Arial"/>
                        </a:defRPr>
                      </a:lvl5pPr>
                      <a:lvl6pPr marL="1714457" algn="l" defTabSz="685783" rtl="0" eaLnBrk="1" latinLnBrk="0" hangingPunct="1">
                        <a:defRPr sz="1350" kern="1200">
                          <a:solidFill>
                            <a:schemeClr val="tx1"/>
                          </a:solidFill>
                          <a:latin typeface="Arial"/>
                        </a:defRPr>
                      </a:lvl6pPr>
                      <a:lvl7pPr marL="2057348" algn="l" defTabSz="685783" rtl="0" eaLnBrk="1" latinLnBrk="0" hangingPunct="1">
                        <a:defRPr sz="1350" kern="1200">
                          <a:solidFill>
                            <a:schemeClr val="tx1"/>
                          </a:solidFill>
                          <a:latin typeface="Arial"/>
                        </a:defRPr>
                      </a:lvl7pPr>
                      <a:lvl8pPr marL="2400240" algn="l" defTabSz="685783" rtl="0" eaLnBrk="1" latinLnBrk="0" hangingPunct="1">
                        <a:defRPr sz="1350" kern="1200">
                          <a:solidFill>
                            <a:schemeClr val="tx1"/>
                          </a:solidFill>
                          <a:latin typeface="Arial"/>
                        </a:defRPr>
                      </a:lvl8pPr>
                      <a:lvl9pPr marL="2743132" algn="l" defTabSz="685783" rtl="0" eaLnBrk="1" latinLnBrk="0" hangingPunct="1">
                        <a:defRPr sz="1350" kern="1200">
                          <a:solidFill>
                            <a:schemeClr val="tx1"/>
                          </a:solidFill>
                          <a:latin typeface="Arial"/>
                        </a:defRPr>
                      </a:lvl9pPr>
                    </a:lstStyle>
                    <a:p>
                      <a:pPr algn="ctr"/>
                      <a:r>
                        <a:rPr lang="en-US" sz="1100" b="0" dirty="0">
                          <a:solidFill>
                            <a:schemeClr val="bg1"/>
                          </a:solidFill>
                          <a:latin typeface="+mn-lt"/>
                        </a:rPr>
                        <a:t>Unilever Food</a:t>
                      </a:r>
                    </a:p>
                  </a:txBody>
                  <a:tcPr marL="36000" marR="72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440FF"/>
                    </a:solidFill>
                  </a:tcPr>
                </a:tc>
                <a:tc>
                  <a:txBody>
                    <a:bodyPr/>
                    <a:lstStyle>
                      <a:lvl1pPr marL="0" algn="l" defTabSz="685783" rtl="0" eaLnBrk="1" latinLnBrk="0" hangingPunct="1">
                        <a:defRPr sz="1350" kern="1200">
                          <a:solidFill>
                            <a:schemeClr val="tx1"/>
                          </a:solidFill>
                          <a:latin typeface="Arial"/>
                        </a:defRPr>
                      </a:lvl1pPr>
                      <a:lvl2pPr marL="342892" algn="l" defTabSz="685783" rtl="0" eaLnBrk="1" latinLnBrk="0" hangingPunct="1">
                        <a:defRPr sz="1350" kern="1200">
                          <a:solidFill>
                            <a:schemeClr val="tx1"/>
                          </a:solidFill>
                          <a:latin typeface="Arial"/>
                        </a:defRPr>
                      </a:lvl2pPr>
                      <a:lvl3pPr marL="685783" algn="l" defTabSz="685783" rtl="0" eaLnBrk="1" latinLnBrk="0" hangingPunct="1">
                        <a:defRPr sz="1350" kern="1200">
                          <a:solidFill>
                            <a:schemeClr val="tx1"/>
                          </a:solidFill>
                          <a:latin typeface="Arial"/>
                        </a:defRPr>
                      </a:lvl3pPr>
                      <a:lvl4pPr marL="1028675" algn="l" defTabSz="685783" rtl="0" eaLnBrk="1" latinLnBrk="0" hangingPunct="1">
                        <a:defRPr sz="1350" kern="1200">
                          <a:solidFill>
                            <a:schemeClr val="tx1"/>
                          </a:solidFill>
                          <a:latin typeface="Arial"/>
                        </a:defRPr>
                      </a:lvl4pPr>
                      <a:lvl5pPr marL="1371566" algn="l" defTabSz="685783" rtl="0" eaLnBrk="1" latinLnBrk="0" hangingPunct="1">
                        <a:defRPr sz="1350" kern="1200">
                          <a:solidFill>
                            <a:schemeClr val="tx1"/>
                          </a:solidFill>
                          <a:latin typeface="Arial"/>
                        </a:defRPr>
                      </a:lvl5pPr>
                      <a:lvl6pPr marL="1714457" algn="l" defTabSz="685783" rtl="0" eaLnBrk="1" latinLnBrk="0" hangingPunct="1">
                        <a:defRPr sz="1350" kern="1200">
                          <a:solidFill>
                            <a:schemeClr val="tx1"/>
                          </a:solidFill>
                          <a:latin typeface="Arial"/>
                        </a:defRPr>
                      </a:lvl6pPr>
                      <a:lvl7pPr marL="2057348" algn="l" defTabSz="685783" rtl="0" eaLnBrk="1" latinLnBrk="0" hangingPunct="1">
                        <a:defRPr sz="1350" kern="1200">
                          <a:solidFill>
                            <a:schemeClr val="tx1"/>
                          </a:solidFill>
                          <a:latin typeface="Arial"/>
                        </a:defRPr>
                      </a:lvl7pPr>
                      <a:lvl8pPr marL="2400240" algn="l" defTabSz="685783" rtl="0" eaLnBrk="1" latinLnBrk="0" hangingPunct="1">
                        <a:defRPr sz="1350" kern="1200">
                          <a:solidFill>
                            <a:schemeClr val="tx1"/>
                          </a:solidFill>
                          <a:latin typeface="Arial"/>
                        </a:defRPr>
                      </a:lvl8pPr>
                      <a:lvl9pPr marL="2743132" algn="l" defTabSz="685783" rtl="0" eaLnBrk="1" latinLnBrk="0" hangingPunct="1">
                        <a:defRPr sz="1350" kern="1200">
                          <a:solidFill>
                            <a:schemeClr val="tx1"/>
                          </a:solidFill>
                          <a:latin typeface="Arial"/>
                        </a:defRPr>
                      </a:lvl9pPr>
                    </a:lstStyle>
                    <a:p>
                      <a:pPr algn="ctr"/>
                      <a:endParaRPr lang="en-US" sz="1100" b="0" dirty="0">
                        <a:solidFill>
                          <a:schemeClr val="bg1"/>
                        </a:solidFill>
                        <a:latin typeface="+mn-lt"/>
                      </a:endParaRPr>
                    </a:p>
                  </a:txBody>
                  <a:tcPr marL="36000" marR="72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685783" rtl="0" eaLnBrk="1" latinLnBrk="0" hangingPunct="1">
                        <a:defRPr sz="1350" kern="1200">
                          <a:solidFill>
                            <a:schemeClr val="tx1"/>
                          </a:solidFill>
                          <a:latin typeface="Arial"/>
                        </a:defRPr>
                      </a:lvl1pPr>
                      <a:lvl2pPr marL="342892" algn="l" defTabSz="685783" rtl="0" eaLnBrk="1" latinLnBrk="0" hangingPunct="1">
                        <a:defRPr sz="1350" kern="1200">
                          <a:solidFill>
                            <a:schemeClr val="tx1"/>
                          </a:solidFill>
                          <a:latin typeface="Arial"/>
                        </a:defRPr>
                      </a:lvl2pPr>
                      <a:lvl3pPr marL="685783" algn="l" defTabSz="685783" rtl="0" eaLnBrk="1" latinLnBrk="0" hangingPunct="1">
                        <a:defRPr sz="1350" kern="1200">
                          <a:solidFill>
                            <a:schemeClr val="tx1"/>
                          </a:solidFill>
                          <a:latin typeface="Arial"/>
                        </a:defRPr>
                      </a:lvl3pPr>
                      <a:lvl4pPr marL="1028675" algn="l" defTabSz="685783" rtl="0" eaLnBrk="1" latinLnBrk="0" hangingPunct="1">
                        <a:defRPr sz="1350" kern="1200">
                          <a:solidFill>
                            <a:schemeClr val="tx1"/>
                          </a:solidFill>
                          <a:latin typeface="Arial"/>
                        </a:defRPr>
                      </a:lvl4pPr>
                      <a:lvl5pPr marL="1371566" algn="l" defTabSz="685783" rtl="0" eaLnBrk="1" latinLnBrk="0" hangingPunct="1">
                        <a:defRPr sz="1350" kern="1200">
                          <a:solidFill>
                            <a:schemeClr val="tx1"/>
                          </a:solidFill>
                          <a:latin typeface="Arial"/>
                        </a:defRPr>
                      </a:lvl5pPr>
                      <a:lvl6pPr marL="1714457" algn="l" defTabSz="685783" rtl="0" eaLnBrk="1" latinLnBrk="0" hangingPunct="1">
                        <a:defRPr sz="1350" kern="1200">
                          <a:solidFill>
                            <a:schemeClr val="tx1"/>
                          </a:solidFill>
                          <a:latin typeface="Arial"/>
                        </a:defRPr>
                      </a:lvl6pPr>
                      <a:lvl7pPr marL="2057348" algn="l" defTabSz="685783" rtl="0" eaLnBrk="1" latinLnBrk="0" hangingPunct="1">
                        <a:defRPr sz="1350" kern="1200">
                          <a:solidFill>
                            <a:schemeClr val="tx1"/>
                          </a:solidFill>
                          <a:latin typeface="Arial"/>
                        </a:defRPr>
                      </a:lvl7pPr>
                      <a:lvl8pPr marL="2400240" algn="l" defTabSz="685783" rtl="0" eaLnBrk="1" latinLnBrk="0" hangingPunct="1">
                        <a:defRPr sz="1350" kern="1200">
                          <a:solidFill>
                            <a:schemeClr val="tx1"/>
                          </a:solidFill>
                          <a:latin typeface="Arial"/>
                        </a:defRPr>
                      </a:lvl8pPr>
                      <a:lvl9pPr marL="2743132" algn="l" defTabSz="685783" rtl="0" eaLnBrk="1" latinLnBrk="0" hangingPunct="1">
                        <a:defRPr sz="1350" kern="1200">
                          <a:solidFill>
                            <a:schemeClr val="tx1"/>
                          </a:solidFill>
                          <a:latin typeface="Arial"/>
                        </a:defRPr>
                      </a:lvl9pPr>
                    </a:lstStyle>
                    <a:p>
                      <a:pPr algn="ctr"/>
                      <a:r>
                        <a:rPr lang="en-US" sz="1100" b="0" dirty="0">
                          <a:solidFill>
                            <a:schemeClr val="bg1"/>
                          </a:solidFill>
                          <a:latin typeface="+mn-lt"/>
                        </a:rPr>
                        <a:t>Carlsberg</a:t>
                      </a:r>
                    </a:p>
                  </a:txBody>
                  <a:tcPr marL="36000" marR="72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solidFill>
                      <a:srgbClr val="B440FF"/>
                    </a:solidFill>
                  </a:tcPr>
                </a:tc>
                <a:extLst>
                  <a:ext uri="{0D108BD9-81ED-4DB2-BD59-A6C34878D82A}">
                    <a16:rowId xmlns:a16="http://schemas.microsoft.com/office/drawing/2014/main" val="10024"/>
                  </a:ext>
                </a:extLst>
              </a:tr>
              <a:tr h="63772">
                <a:tc>
                  <a:txBody>
                    <a:bodyPr/>
                    <a:lstStyle>
                      <a:lvl1pPr marL="0" algn="l" defTabSz="685783" rtl="0" eaLnBrk="1" latinLnBrk="0" hangingPunct="1">
                        <a:defRPr sz="1350" kern="1200">
                          <a:solidFill>
                            <a:schemeClr val="tx1"/>
                          </a:solidFill>
                          <a:latin typeface="Arial"/>
                        </a:defRPr>
                      </a:lvl1pPr>
                      <a:lvl2pPr marL="342892" algn="l" defTabSz="685783" rtl="0" eaLnBrk="1" latinLnBrk="0" hangingPunct="1">
                        <a:defRPr sz="1350" kern="1200">
                          <a:solidFill>
                            <a:schemeClr val="tx1"/>
                          </a:solidFill>
                          <a:latin typeface="Arial"/>
                        </a:defRPr>
                      </a:lvl2pPr>
                      <a:lvl3pPr marL="685783" algn="l" defTabSz="685783" rtl="0" eaLnBrk="1" latinLnBrk="0" hangingPunct="1">
                        <a:defRPr sz="1350" kern="1200">
                          <a:solidFill>
                            <a:schemeClr val="tx1"/>
                          </a:solidFill>
                          <a:latin typeface="Arial"/>
                        </a:defRPr>
                      </a:lvl3pPr>
                      <a:lvl4pPr marL="1028675" algn="l" defTabSz="685783" rtl="0" eaLnBrk="1" latinLnBrk="0" hangingPunct="1">
                        <a:defRPr sz="1350" kern="1200">
                          <a:solidFill>
                            <a:schemeClr val="tx1"/>
                          </a:solidFill>
                          <a:latin typeface="Arial"/>
                        </a:defRPr>
                      </a:lvl4pPr>
                      <a:lvl5pPr marL="1371566" algn="l" defTabSz="685783" rtl="0" eaLnBrk="1" latinLnBrk="0" hangingPunct="1">
                        <a:defRPr sz="1350" kern="1200">
                          <a:solidFill>
                            <a:schemeClr val="tx1"/>
                          </a:solidFill>
                          <a:latin typeface="Arial"/>
                        </a:defRPr>
                      </a:lvl5pPr>
                      <a:lvl6pPr marL="1714457" algn="l" defTabSz="685783" rtl="0" eaLnBrk="1" latinLnBrk="0" hangingPunct="1">
                        <a:defRPr sz="1350" kern="1200">
                          <a:solidFill>
                            <a:schemeClr val="tx1"/>
                          </a:solidFill>
                          <a:latin typeface="Arial"/>
                        </a:defRPr>
                      </a:lvl6pPr>
                      <a:lvl7pPr marL="2057348" algn="l" defTabSz="685783" rtl="0" eaLnBrk="1" latinLnBrk="0" hangingPunct="1">
                        <a:defRPr sz="1350" kern="1200">
                          <a:solidFill>
                            <a:schemeClr val="tx1"/>
                          </a:solidFill>
                          <a:latin typeface="Arial"/>
                        </a:defRPr>
                      </a:lvl7pPr>
                      <a:lvl8pPr marL="2400240" algn="l" defTabSz="685783" rtl="0" eaLnBrk="1" latinLnBrk="0" hangingPunct="1">
                        <a:defRPr sz="1350" kern="1200">
                          <a:solidFill>
                            <a:schemeClr val="tx1"/>
                          </a:solidFill>
                          <a:latin typeface="Arial"/>
                        </a:defRPr>
                      </a:lvl8pPr>
                      <a:lvl9pPr marL="2743132" algn="l" defTabSz="685783" rtl="0" eaLnBrk="1" latinLnBrk="0" hangingPunct="1">
                        <a:defRPr sz="1350" kern="1200">
                          <a:solidFill>
                            <a:schemeClr val="tx1"/>
                          </a:solidFill>
                          <a:latin typeface="Arial"/>
                        </a:defRPr>
                      </a:lvl9pPr>
                    </a:lstStyle>
                    <a:p>
                      <a:pPr algn="ctr"/>
                      <a:endParaRPr lang="en-US" sz="1100" b="0" dirty="0">
                        <a:solidFill>
                          <a:schemeClr val="bg1"/>
                        </a:solidFill>
                        <a:latin typeface="+mn-lt"/>
                      </a:endParaRPr>
                    </a:p>
                  </a:txBody>
                  <a:tcPr marL="36000" marR="72000" marT="0" marB="0">
                    <a:lnL>
                      <a:noFill/>
                    </a:lnL>
                    <a:lnR>
                      <a:noFill/>
                    </a:lnR>
                    <a:lnT>
                      <a:noFill/>
                    </a:lnT>
                    <a:lnB>
                      <a:noFill/>
                    </a:lnB>
                    <a:lnTlToBr w="12700" cmpd="sng">
                      <a:noFill/>
                      <a:prstDash val="solid"/>
                    </a:lnTlToBr>
                    <a:lnBlToTr w="12700" cmpd="sng">
                      <a:noFill/>
                      <a:prstDash val="solid"/>
                    </a:lnBlToTr>
                    <a:noFill/>
                  </a:tcPr>
                </a:tc>
                <a:tc>
                  <a:txBody>
                    <a:bodyPr/>
                    <a:lstStyle>
                      <a:lvl1pPr marL="0" algn="l" defTabSz="685783" rtl="0" eaLnBrk="1" latinLnBrk="0" hangingPunct="1">
                        <a:defRPr sz="1350" kern="1200">
                          <a:solidFill>
                            <a:schemeClr val="tx1"/>
                          </a:solidFill>
                          <a:latin typeface="Arial"/>
                        </a:defRPr>
                      </a:lvl1pPr>
                      <a:lvl2pPr marL="342892" algn="l" defTabSz="685783" rtl="0" eaLnBrk="1" latinLnBrk="0" hangingPunct="1">
                        <a:defRPr sz="1350" kern="1200">
                          <a:solidFill>
                            <a:schemeClr val="tx1"/>
                          </a:solidFill>
                          <a:latin typeface="Arial"/>
                        </a:defRPr>
                      </a:lvl2pPr>
                      <a:lvl3pPr marL="685783" algn="l" defTabSz="685783" rtl="0" eaLnBrk="1" latinLnBrk="0" hangingPunct="1">
                        <a:defRPr sz="1350" kern="1200">
                          <a:solidFill>
                            <a:schemeClr val="tx1"/>
                          </a:solidFill>
                          <a:latin typeface="Arial"/>
                        </a:defRPr>
                      </a:lvl3pPr>
                      <a:lvl4pPr marL="1028675" algn="l" defTabSz="685783" rtl="0" eaLnBrk="1" latinLnBrk="0" hangingPunct="1">
                        <a:defRPr sz="1350" kern="1200">
                          <a:solidFill>
                            <a:schemeClr val="tx1"/>
                          </a:solidFill>
                          <a:latin typeface="Arial"/>
                        </a:defRPr>
                      </a:lvl4pPr>
                      <a:lvl5pPr marL="1371566" algn="l" defTabSz="685783" rtl="0" eaLnBrk="1" latinLnBrk="0" hangingPunct="1">
                        <a:defRPr sz="1350" kern="1200">
                          <a:solidFill>
                            <a:schemeClr val="tx1"/>
                          </a:solidFill>
                          <a:latin typeface="Arial"/>
                        </a:defRPr>
                      </a:lvl5pPr>
                      <a:lvl6pPr marL="1714457" algn="l" defTabSz="685783" rtl="0" eaLnBrk="1" latinLnBrk="0" hangingPunct="1">
                        <a:defRPr sz="1350" kern="1200">
                          <a:solidFill>
                            <a:schemeClr val="tx1"/>
                          </a:solidFill>
                          <a:latin typeface="Arial"/>
                        </a:defRPr>
                      </a:lvl6pPr>
                      <a:lvl7pPr marL="2057348" algn="l" defTabSz="685783" rtl="0" eaLnBrk="1" latinLnBrk="0" hangingPunct="1">
                        <a:defRPr sz="1350" kern="1200">
                          <a:solidFill>
                            <a:schemeClr val="tx1"/>
                          </a:solidFill>
                          <a:latin typeface="Arial"/>
                        </a:defRPr>
                      </a:lvl7pPr>
                      <a:lvl8pPr marL="2400240" algn="l" defTabSz="685783" rtl="0" eaLnBrk="1" latinLnBrk="0" hangingPunct="1">
                        <a:defRPr sz="1350" kern="1200">
                          <a:solidFill>
                            <a:schemeClr val="tx1"/>
                          </a:solidFill>
                          <a:latin typeface="Arial"/>
                        </a:defRPr>
                      </a:lvl8pPr>
                      <a:lvl9pPr marL="2743132" algn="l" defTabSz="685783" rtl="0" eaLnBrk="1" latinLnBrk="0" hangingPunct="1">
                        <a:defRPr sz="1350" kern="1200">
                          <a:solidFill>
                            <a:schemeClr val="tx1"/>
                          </a:solidFill>
                          <a:latin typeface="Arial"/>
                        </a:defRPr>
                      </a:lvl9pPr>
                    </a:lstStyle>
                    <a:p>
                      <a:pPr algn="ctr"/>
                      <a:endParaRPr lang="en-US" sz="1100" b="0" dirty="0">
                        <a:solidFill>
                          <a:schemeClr val="bg1"/>
                        </a:solidFill>
                        <a:latin typeface="+mn-lt"/>
                      </a:endParaRPr>
                    </a:p>
                  </a:txBody>
                  <a:tcPr marL="36000" marR="72000" marT="0" marB="0">
                    <a:lnL>
                      <a:noFill/>
                    </a:lnL>
                    <a:lnR>
                      <a:noFill/>
                    </a:lnR>
                    <a:lnT>
                      <a:noFill/>
                    </a:lnT>
                    <a:lnB>
                      <a:noFill/>
                    </a:lnB>
                    <a:lnTlToBr w="12700" cmpd="sng">
                      <a:noFill/>
                      <a:prstDash val="solid"/>
                    </a:lnTlToBr>
                    <a:lnBlToTr w="12700" cmpd="sng">
                      <a:noFill/>
                      <a:prstDash val="solid"/>
                    </a:lnBlToTr>
                    <a:noFill/>
                  </a:tcPr>
                </a:tc>
                <a:tc>
                  <a:txBody>
                    <a:bodyPr/>
                    <a:lstStyle>
                      <a:lvl1pPr marL="0" algn="l" defTabSz="685783" rtl="0" eaLnBrk="1" latinLnBrk="0" hangingPunct="1">
                        <a:defRPr sz="1350" kern="1200">
                          <a:solidFill>
                            <a:schemeClr val="tx1"/>
                          </a:solidFill>
                          <a:latin typeface="Arial"/>
                        </a:defRPr>
                      </a:lvl1pPr>
                      <a:lvl2pPr marL="342892" algn="l" defTabSz="685783" rtl="0" eaLnBrk="1" latinLnBrk="0" hangingPunct="1">
                        <a:defRPr sz="1350" kern="1200">
                          <a:solidFill>
                            <a:schemeClr val="tx1"/>
                          </a:solidFill>
                          <a:latin typeface="Arial"/>
                        </a:defRPr>
                      </a:lvl2pPr>
                      <a:lvl3pPr marL="685783" algn="l" defTabSz="685783" rtl="0" eaLnBrk="1" latinLnBrk="0" hangingPunct="1">
                        <a:defRPr sz="1350" kern="1200">
                          <a:solidFill>
                            <a:schemeClr val="tx1"/>
                          </a:solidFill>
                          <a:latin typeface="Arial"/>
                        </a:defRPr>
                      </a:lvl3pPr>
                      <a:lvl4pPr marL="1028675" algn="l" defTabSz="685783" rtl="0" eaLnBrk="1" latinLnBrk="0" hangingPunct="1">
                        <a:defRPr sz="1350" kern="1200">
                          <a:solidFill>
                            <a:schemeClr val="tx1"/>
                          </a:solidFill>
                          <a:latin typeface="Arial"/>
                        </a:defRPr>
                      </a:lvl4pPr>
                      <a:lvl5pPr marL="1371566" algn="l" defTabSz="685783" rtl="0" eaLnBrk="1" latinLnBrk="0" hangingPunct="1">
                        <a:defRPr sz="1350" kern="1200">
                          <a:solidFill>
                            <a:schemeClr val="tx1"/>
                          </a:solidFill>
                          <a:latin typeface="Arial"/>
                        </a:defRPr>
                      </a:lvl5pPr>
                      <a:lvl6pPr marL="1714457" algn="l" defTabSz="685783" rtl="0" eaLnBrk="1" latinLnBrk="0" hangingPunct="1">
                        <a:defRPr sz="1350" kern="1200">
                          <a:solidFill>
                            <a:schemeClr val="tx1"/>
                          </a:solidFill>
                          <a:latin typeface="Arial"/>
                        </a:defRPr>
                      </a:lvl6pPr>
                      <a:lvl7pPr marL="2057348" algn="l" defTabSz="685783" rtl="0" eaLnBrk="1" latinLnBrk="0" hangingPunct="1">
                        <a:defRPr sz="1350" kern="1200">
                          <a:solidFill>
                            <a:schemeClr val="tx1"/>
                          </a:solidFill>
                          <a:latin typeface="Arial"/>
                        </a:defRPr>
                      </a:lvl7pPr>
                      <a:lvl8pPr marL="2400240" algn="l" defTabSz="685783" rtl="0" eaLnBrk="1" latinLnBrk="0" hangingPunct="1">
                        <a:defRPr sz="1350" kern="1200">
                          <a:solidFill>
                            <a:schemeClr val="tx1"/>
                          </a:solidFill>
                          <a:latin typeface="Arial"/>
                        </a:defRPr>
                      </a:lvl8pPr>
                      <a:lvl9pPr marL="2743132" algn="l" defTabSz="685783" rtl="0" eaLnBrk="1" latinLnBrk="0" hangingPunct="1">
                        <a:defRPr sz="1350" kern="1200">
                          <a:solidFill>
                            <a:schemeClr val="tx1"/>
                          </a:solidFill>
                          <a:latin typeface="Arial"/>
                        </a:defRPr>
                      </a:lvl9pPr>
                    </a:lstStyle>
                    <a:p>
                      <a:pPr algn="ctr"/>
                      <a:endParaRPr lang="en-US" sz="1100" b="0" dirty="0">
                        <a:solidFill>
                          <a:schemeClr val="bg1"/>
                        </a:solidFill>
                        <a:latin typeface="+mn-lt"/>
                      </a:endParaRPr>
                    </a:p>
                  </a:txBody>
                  <a:tcPr marL="36000" marR="72000" marT="0" marB="0">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B440FF"/>
                    </a:solidFill>
                  </a:tcPr>
                </a:tc>
                <a:tc>
                  <a:txBody>
                    <a:bodyPr/>
                    <a:lstStyle>
                      <a:lvl1pPr marL="0" algn="l" defTabSz="685783" rtl="0" eaLnBrk="1" latinLnBrk="0" hangingPunct="1">
                        <a:defRPr sz="1350" kern="1200">
                          <a:solidFill>
                            <a:schemeClr val="tx1"/>
                          </a:solidFill>
                          <a:latin typeface="Arial"/>
                        </a:defRPr>
                      </a:lvl1pPr>
                      <a:lvl2pPr marL="342892" algn="l" defTabSz="685783" rtl="0" eaLnBrk="1" latinLnBrk="0" hangingPunct="1">
                        <a:defRPr sz="1350" kern="1200">
                          <a:solidFill>
                            <a:schemeClr val="tx1"/>
                          </a:solidFill>
                          <a:latin typeface="Arial"/>
                        </a:defRPr>
                      </a:lvl2pPr>
                      <a:lvl3pPr marL="685783" algn="l" defTabSz="685783" rtl="0" eaLnBrk="1" latinLnBrk="0" hangingPunct="1">
                        <a:defRPr sz="1350" kern="1200">
                          <a:solidFill>
                            <a:schemeClr val="tx1"/>
                          </a:solidFill>
                          <a:latin typeface="Arial"/>
                        </a:defRPr>
                      </a:lvl3pPr>
                      <a:lvl4pPr marL="1028675" algn="l" defTabSz="685783" rtl="0" eaLnBrk="1" latinLnBrk="0" hangingPunct="1">
                        <a:defRPr sz="1350" kern="1200">
                          <a:solidFill>
                            <a:schemeClr val="tx1"/>
                          </a:solidFill>
                          <a:latin typeface="Arial"/>
                        </a:defRPr>
                      </a:lvl4pPr>
                      <a:lvl5pPr marL="1371566" algn="l" defTabSz="685783" rtl="0" eaLnBrk="1" latinLnBrk="0" hangingPunct="1">
                        <a:defRPr sz="1350" kern="1200">
                          <a:solidFill>
                            <a:schemeClr val="tx1"/>
                          </a:solidFill>
                          <a:latin typeface="Arial"/>
                        </a:defRPr>
                      </a:lvl5pPr>
                      <a:lvl6pPr marL="1714457" algn="l" defTabSz="685783" rtl="0" eaLnBrk="1" latinLnBrk="0" hangingPunct="1">
                        <a:defRPr sz="1350" kern="1200">
                          <a:solidFill>
                            <a:schemeClr val="tx1"/>
                          </a:solidFill>
                          <a:latin typeface="Arial"/>
                        </a:defRPr>
                      </a:lvl6pPr>
                      <a:lvl7pPr marL="2057348" algn="l" defTabSz="685783" rtl="0" eaLnBrk="1" latinLnBrk="0" hangingPunct="1">
                        <a:defRPr sz="1350" kern="1200">
                          <a:solidFill>
                            <a:schemeClr val="tx1"/>
                          </a:solidFill>
                          <a:latin typeface="Arial"/>
                        </a:defRPr>
                      </a:lvl7pPr>
                      <a:lvl8pPr marL="2400240" algn="l" defTabSz="685783" rtl="0" eaLnBrk="1" latinLnBrk="0" hangingPunct="1">
                        <a:defRPr sz="1350" kern="1200">
                          <a:solidFill>
                            <a:schemeClr val="tx1"/>
                          </a:solidFill>
                          <a:latin typeface="Arial"/>
                        </a:defRPr>
                      </a:lvl8pPr>
                      <a:lvl9pPr marL="2743132" algn="l" defTabSz="685783" rtl="0" eaLnBrk="1" latinLnBrk="0" hangingPunct="1">
                        <a:defRPr sz="1350" kern="1200">
                          <a:solidFill>
                            <a:schemeClr val="tx1"/>
                          </a:solidFill>
                          <a:latin typeface="Arial"/>
                        </a:defRPr>
                      </a:lvl9pPr>
                    </a:lstStyle>
                    <a:p>
                      <a:pPr algn="ctr"/>
                      <a:endParaRPr lang="en-US" sz="1100" b="0" dirty="0">
                        <a:solidFill>
                          <a:schemeClr val="bg1"/>
                        </a:solidFill>
                        <a:latin typeface="+mn-lt"/>
                      </a:endParaRPr>
                    </a:p>
                  </a:txBody>
                  <a:tcPr marL="36000" marR="72000" marT="0" marB="0">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685783" rtl="0" eaLnBrk="1" latinLnBrk="0" hangingPunct="1">
                        <a:defRPr sz="1350" kern="1200">
                          <a:solidFill>
                            <a:schemeClr val="tx1"/>
                          </a:solidFill>
                          <a:latin typeface="Arial"/>
                        </a:defRPr>
                      </a:lvl1pPr>
                      <a:lvl2pPr marL="342892" algn="l" defTabSz="685783" rtl="0" eaLnBrk="1" latinLnBrk="0" hangingPunct="1">
                        <a:defRPr sz="1350" kern="1200">
                          <a:solidFill>
                            <a:schemeClr val="tx1"/>
                          </a:solidFill>
                          <a:latin typeface="Arial"/>
                        </a:defRPr>
                      </a:lvl2pPr>
                      <a:lvl3pPr marL="685783" algn="l" defTabSz="685783" rtl="0" eaLnBrk="1" latinLnBrk="0" hangingPunct="1">
                        <a:defRPr sz="1350" kern="1200">
                          <a:solidFill>
                            <a:schemeClr val="tx1"/>
                          </a:solidFill>
                          <a:latin typeface="Arial"/>
                        </a:defRPr>
                      </a:lvl3pPr>
                      <a:lvl4pPr marL="1028675" algn="l" defTabSz="685783" rtl="0" eaLnBrk="1" latinLnBrk="0" hangingPunct="1">
                        <a:defRPr sz="1350" kern="1200">
                          <a:solidFill>
                            <a:schemeClr val="tx1"/>
                          </a:solidFill>
                          <a:latin typeface="Arial"/>
                        </a:defRPr>
                      </a:lvl4pPr>
                      <a:lvl5pPr marL="1371566" algn="l" defTabSz="685783" rtl="0" eaLnBrk="1" latinLnBrk="0" hangingPunct="1">
                        <a:defRPr sz="1350" kern="1200">
                          <a:solidFill>
                            <a:schemeClr val="tx1"/>
                          </a:solidFill>
                          <a:latin typeface="Arial"/>
                        </a:defRPr>
                      </a:lvl5pPr>
                      <a:lvl6pPr marL="1714457" algn="l" defTabSz="685783" rtl="0" eaLnBrk="1" latinLnBrk="0" hangingPunct="1">
                        <a:defRPr sz="1350" kern="1200">
                          <a:solidFill>
                            <a:schemeClr val="tx1"/>
                          </a:solidFill>
                          <a:latin typeface="Arial"/>
                        </a:defRPr>
                      </a:lvl6pPr>
                      <a:lvl7pPr marL="2057348" algn="l" defTabSz="685783" rtl="0" eaLnBrk="1" latinLnBrk="0" hangingPunct="1">
                        <a:defRPr sz="1350" kern="1200">
                          <a:solidFill>
                            <a:schemeClr val="tx1"/>
                          </a:solidFill>
                          <a:latin typeface="Arial"/>
                        </a:defRPr>
                      </a:lvl7pPr>
                      <a:lvl8pPr marL="2400240" algn="l" defTabSz="685783" rtl="0" eaLnBrk="1" latinLnBrk="0" hangingPunct="1">
                        <a:defRPr sz="1350" kern="1200">
                          <a:solidFill>
                            <a:schemeClr val="tx1"/>
                          </a:solidFill>
                          <a:latin typeface="Arial"/>
                        </a:defRPr>
                      </a:lvl8pPr>
                      <a:lvl9pPr marL="2743132" algn="l" defTabSz="685783" rtl="0" eaLnBrk="1" latinLnBrk="0" hangingPunct="1">
                        <a:defRPr sz="1350" kern="1200">
                          <a:solidFill>
                            <a:schemeClr val="tx1"/>
                          </a:solidFill>
                          <a:latin typeface="Arial"/>
                        </a:defRPr>
                      </a:lvl9pPr>
                    </a:lstStyle>
                    <a:p>
                      <a:pPr algn="ctr"/>
                      <a:r>
                        <a:rPr lang="en-US" sz="1100" b="0" dirty="0">
                          <a:solidFill>
                            <a:schemeClr val="bg1"/>
                          </a:solidFill>
                          <a:latin typeface="+mn-lt"/>
                        </a:rPr>
                        <a:t>Kraft Heinz</a:t>
                      </a:r>
                    </a:p>
                  </a:txBody>
                  <a:tcPr marL="36000" marR="72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B440FF"/>
                    </a:solidFill>
                  </a:tcPr>
                </a:tc>
                <a:extLst>
                  <a:ext uri="{0D108BD9-81ED-4DB2-BD59-A6C34878D82A}">
                    <a16:rowId xmlns:a16="http://schemas.microsoft.com/office/drawing/2014/main" val="10025"/>
                  </a:ext>
                </a:extLst>
              </a:tr>
              <a:tr h="63772">
                <a:tc>
                  <a:txBody>
                    <a:bodyPr/>
                    <a:lstStyle>
                      <a:lvl1pPr marL="0" algn="l" defTabSz="685783" rtl="0" eaLnBrk="1" latinLnBrk="0" hangingPunct="1">
                        <a:defRPr sz="1350" kern="1200">
                          <a:solidFill>
                            <a:schemeClr val="tx1"/>
                          </a:solidFill>
                          <a:latin typeface="Arial"/>
                        </a:defRPr>
                      </a:lvl1pPr>
                      <a:lvl2pPr marL="342892" algn="l" defTabSz="685783" rtl="0" eaLnBrk="1" latinLnBrk="0" hangingPunct="1">
                        <a:defRPr sz="1350" kern="1200">
                          <a:solidFill>
                            <a:schemeClr val="tx1"/>
                          </a:solidFill>
                          <a:latin typeface="Arial"/>
                        </a:defRPr>
                      </a:lvl2pPr>
                      <a:lvl3pPr marL="685783" algn="l" defTabSz="685783" rtl="0" eaLnBrk="1" latinLnBrk="0" hangingPunct="1">
                        <a:defRPr sz="1350" kern="1200">
                          <a:solidFill>
                            <a:schemeClr val="tx1"/>
                          </a:solidFill>
                          <a:latin typeface="Arial"/>
                        </a:defRPr>
                      </a:lvl3pPr>
                      <a:lvl4pPr marL="1028675" algn="l" defTabSz="685783" rtl="0" eaLnBrk="1" latinLnBrk="0" hangingPunct="1">
                        <a:defRPr sz="1350" kern="1200">
                          <a:solidFill>
                            <a:schemeClr val="tx1"/>
                          </a:solidFill>
                          <a:latin typeface="Arial"/>
                        </a:defRPr>
                      </a:lvl4pPr>
                      <a:lvl5pPr marL="1371566" algn="l" defTabSz="685783" rtl="0" eaLnBrk="1" latinLnBrk="0" hangingPunct="1">
                        <a:defRPr sz="1350" kern="1200">
                          <a:solidFill>
                            <a:schemeClr val="tx1"/>
                          </a:solidFill>
                          <a:latin typeface="Arial"/>
                        </a:defRPr>
                      </a:lvl5pPr>
                      <a:lvl6pPr marL="1714457" algn="l" defTabSz="685783" rtl="0" eaLnBrk="1" latinLnBrk="0" hangingPunct="1">
                        <a:defRPr sz="1350" kern="1200">
                          <a:solidFill>
                            <a:schemeClr val="tx1"/>
                          </a:solidFill>
                          <a:latin typeface="Arial"/>
                        </a:defRPr>
                      </a:lvl6pPr>
                      <a:lvl7pPr marL="2057348" algn="l" defTabSz="685783" rtl="0" eaLnBrk="1" latinLnBrk="0" hangingPunct="1">
                        <a:defRPr sz="1350" kern="1200">
                          <a:solidFill>
                            <a:schemeClr val="tx1"/>
                          </a:solidFill>
                          <a:latin typeface="Arial"/>
                        </a:defRPr>
                      </a:lvl7pPr>
                      <a:lvl8pPr marL="2400240" algn="l" defTabSz="685783" rtl="0" eaLnBrk="1" latinLnBrk="0" hangingPunct="1">
                        <a:defRPr sz="1350" kern="1200">
                          <a:solidFill>
                            <a:schemeClr val="tx1"/>
                          </a:solidFill>
                          <a:latin typeface="Arial"/>
                        </a:defRPr>
                      </a:lvl8pPr>
                      <a:lvl9pPr marL="2743132" algn="l" defTabSz="685783" rtl="0" eaLnBrk="1" latinLnBrk="0" hangingPunct="1">
                        <a:defRPr sz="1350" kern="1200">
                          <a:solidFill>
                            <a:schemeClr val="tx1"/>
                          </a:solidFill>
                          <a:latin typeface="Arial"/>
                        </a:defRPr>
                      </a:lvl9pPr>
                    </a:lstStyle>
                    <a:p>
                      <a:pPr algn="ctr"/>
                      <a:endParaRPr lang="en-US" sz="1100" b="0" dirty="0">
                        <a:solidFill>
                          <a:schemeClr val="bg1"/>
                        </a:solidFill>
                        <a:latin typeface="+mn-lt"/>
                      </a:endParaRPr>
                    </a:p>
                  </a:txBody>
                  <a:tcPr marL="36000" marR="72000" marT="0" marB="0">
                    <a:lnL>
                      <a:noFill/>
                    </a:lnL>
                    <a:lnR>
                      <a:noFill/>
                    </a:lnR>
                    <a:lnT>
                      <a:noFill/>
                    </a:lnT>
                    <a:lnB>
                      <a:noFill/>
                    </a:lnB>
                    <a:lnTlToBr w="12700" cmpd="sng">
                      <a:noFill/>
                      <a:prstDash val="solid"/>
                    </a:lnTlToBr>
                    <a:lnBlToTr w="12700" cmpd="sng">
                      <a:noFill/>
                      <a:prstDash val="solid"/>
                    </a:lnBlToTr>
                    <a:noFill/>
                  </a:tcPr>
                </a:tc>
                <a:tc>
                  <a:txBody>
                    <a:bodyPr/>
                    <a:lstStyle>
                      <a:lvl1pPr marL="0" algn="l" defTabSz="685783" rtl="0" eaLnBrk="1" latinLnBrk="0" hangingPunct="1">
                        <a:defRPr sz="1350" kern="1200">
                          <a:solidFill>
                            <a:schemeClr val="tx1"/>
                          </a:solidFill>
                          <a:latin typeface="Arial"/>
                        </a:defRPr>
                      </a:lvl1pPr>
                      <a:lvl2pPr marL="342892" algn="l" defTabSz="685783" rtl="0" eaLnBrk="1" latinLnBrk="0" hangingPunct="1">
                        <a:defRPr sz="1350" kern="1200">
                          <a:solidFill>
                            <a:schemeClr val="tx1"/>
                          </a:solidFill>
                          <a:latin typeface="Arial"/>
                        </a:defRPr>
                      </a:lvl2pPr>
                      <a:lvl3pPr marL="685783" algn="l" defTabSz="685783" rtl="0" eaLnBrk="1" latinLnBrk="0" hangingPunct="1">
                        <a:defRPr sz="1350" kern="1200">
                          <a:solidFill>
                            <a:schemeClr val="tx1"/>
                          </a:solidFill>
                          <a:latin typeface="Arial"/>
                        </a:defRPr>
                      </a:lvl3pPr>
                      <a:lvl4pPr marL="1028675" algn="l" defTabSz="685783" rtl="0" eaLnBrk="1" latinLnBrk="0" hangingPunct="1">
                        <a:defRPr sz="1350" kern="1200">
                          <a:solidFill>
                            <a:schemeClr val="tx1"/>
                          </a:solidFill>
                          <a:latin typeface="Arial"/>
                        </a:defRPr>
                      </a:lvl4pPr>
                      <a:lvl5pPr marL="1371566" algn="l" defTabSz="685783" rtl="0" eaLnBrk="1" latinLnBrk="0" hangingPunct="1">
                        <a:defRPr sz="1350" kern="1200">
                          <a:solidFill>
                            <a:schemeClr val="tx1"/>
                          </a:solidFill>
                          <a:latin typeface="Arial"/>
                        </a:defRPr>
                      </a:lvl5pPr>
                      <a:lvl6pPr marL="1714457" algn="l" defTabSz="685783" rtl="0" eaLnBrk="1" latinLnBrk="0" hangingPunct="1">
                        <a:defRPr sz="1350" kern="1200">
                          <a:solidFill>
                            <a:schemeClr val="tx1"/>
                          </a:solidFill>
                          <a:latin typeface="Arial"/>
                        </a:defRPr>
                      </a:lvl6pPr>
                      <a:lvl7pPr marL="2057348" algn="l" defTabSz="685783" rtl="0" eaLnBrk="1" latinLnBrk="0" hangingPunct="1">
                        <a:defRPr sz="1350" kern="1200">
                          <a:solidFill>
                            <a:schemeClr val="tx1"/>
                          </a:solidFill>
                          <a:latin typeface="Arial"/>
                        </a:defRPr>
                      </a:lvl7pPr>
                      <a:lvl8pPr marL="2400240" algn="l" defTabSz="685783" rtl="0" eaLnBrk="1" latinLnBrk="0" hangingPunct="1">
                        <a:defRPr sz="1350" kern="1200">
                          <a:solidFill>
                            <a:schemeClr val="tx1"/>
                          </a:solidFill>
                          <a:latin typeface="Arial"/>
                        </a:defRPr>
                      </a:lvl8pPr>
                      <a:lvl9pPr marL="2743132" algn="l" defTabSz="685783" rtl="0" eaLnBrk="1" latinLnBrk="0" hangingPunct="1">
                        <a:defRPr sz="1350" kern="1200">
                          <a:solidFill>
                            <a:schemeClr val="tx1"/>
                          </a:solidFill>
                          <a:latin typeface="Arial"/>
                        </a:defRPr>
                      </a:lvl9pPr>
                    </a:lstStyle>
                    <a:p>
                      <a:pPr algn="ctr"/>
                      <a:endParaRPr lang="en-US" sz="1100" b="0" dirty="0">
                        <a:solidFill>
                          <a:schemeClr val="bg1"/>
                        </a:solidFill>
                        <a:latin typeface="+mn-lt"/>
                      </a:endParaRPr>
                    </a:p>
                  </a:txBody>
                  <a:tcPr marL="36000" marR="72000" marT="0" marB="0">
                    <a:lnL>
                      <a:noFill/>
                    </a:lnL>
                    <a:lnR>
                      <a:noFill/>
                    </a:lnR>
                    <a:lnT>
                      <a:noFill/>
                    </a:lnT>
                    <a:lnB>
                      <a:noFill/>
                    </a:lnB>
                    <a:lnTlToBr w="12700" cmpd="sng">
                      <a:noFill/>
                      <a:prstDash val="solid"/>
                    </a:lnTlToBr>
                    <a:lnBlToTr w="12700" cmpd="sng">
                      <a:noFill/>
                      <a:prstDash val="solid"/>
                    </a:lnBlToTr>
                    <a:noFill/>
                  </a:tcPr>
                </a:tc>
                <a:tc>
                  <a:txBody>
                    <a:bodyPr/>
                    <a:lstStyle>
                      <a:lvl1pPr marL="0" algn="l" defTabSz="685783" rtl="0" eaLnBrk="1" latinLnBrk="0" hangingPunct="1">
                        <a:defRPr sz="1350" kern="1200">
                          <a:solidFill>
                            <a:schemeClr val="tx1"/>
                          </a:solidFill>
                          <a:latin typeface="Arial"/>
                        </a:defRPr>
                      </a:lvl1pPr>
                      <a:lvl2pPr marL="342892" algn="l" defTabSz="685783" rtl="0" eaLnBrk="1" latinLnBrk="0" hangingPunct="1">
                        <a:defRPr sz="1350" kern="1200">
                          <a:solidFill>
                            <a:schemeClr val="tx1"/>
                          </a:solidFill>
                          <a:latin typeface="Arial"/>
                        </a:defRPr>
                      </a:lvl2pPr>
                      <a:lvl3pPr marL="685783" algn="l" defTabSz="685783" rtl="0" eaLnBrk="1" latinLnBrk="0" hangingPunct="1">
                        <a:defRPr sz="1350" kern="1200">
                          <a:solidFill>
                            <a:schemeClr val="tx1"/>
                          </a:solidFill>
                          <a:latin typeface="Arial"/>
                        </a:defRPr>
                      </a:lvl3pPr>
                      <a:lvl4pPr marL="1028675" algn="l" defTabSz="685783" rtl="0" eaLnBrk="1" latinLnBrk="0" hangingPunct="1">
                        <a:defRPr sz="1350" kern="1200">
                          <a:solidFill>
                            <a:schemeClr val="tx1"/>
                          </a:solidFill>
                          <a:latin typeface="Arial"/>
                        </a:defRPr>
                      </a:lvl4pPr>
                      <a:lvl5pPr marL="1371566" algn="l" defTabSz="685783" rtl="0" eaLnBrk="1" latinLnBrk="0" hangingPunct="1">
                        <a:defRPr sz="1350" kern="1200">
                          <a:solidFill>
                            <a:schemeClr val="tx1"/>
                          </a:solidFill>
                          <a:latin typeface="Arial"/>
                        </a:defRPr>
                      </a:lvl5pPr>
                      <a:lvl6pPr marL="1714457" algn="l" defTabSz="685783" rtl="0" eaLnBrk="1" latinLnBrk="0" hangingPunct="1">
                        <a:defRPr sz="1350" kern="1200">
                          <a:solidFill>
                            <a:schemeClr val="tx1"/>
                          </a:solidFill>
                          <a:latin typeface="Arial"/>
                        </a:defRPr>
                      </a:lvl6pPr>
                      <a:lvl7pPr marL="2057348" algn="l" defTabSz="685783" rtl="0" eaLnBrk="1" latinLnBrk="0" hangingPunct="1">
                        <a:defRPr sz="1350" kern="1200">
                          <a:solidFill>
                            <a:schemeClr val="tx1"/>
                          </a:solidFill>
                          <a:latin typeface="Arial"/>
                        </a:defRPr>
                      </a:lvl7pPr>
                      <a:lvl8pPr marL="2400240" algn="l" defTabSz="685783" rtl="0" eaLnBrk="1" latinLnBrk="0" hangingPunct="1">
                        <a:defRPr sz="1350" kern="1200">
                          <a:solidFill>
                            <a:schemeClr val="tx1"/>
                          </a:solidFill>
                          <a:latin typeface="Arial"/>
                        </a:defRPr>
                      </a:lvl8pPr>
                      <a:lvl9pPr marL="2743132" algn="l" defTabSz="685783" rtl="0" eaLnBrk="1" latinLnBrk="0" hangingPunct="1">
                        <a:defRPr sz="1350" kern="1200">
                          <a:solidFill>
                            <a:schemeClr val="tx1"/>
                          </a:solidFill>
                          <a:latin typeface="Arial"/>
                        </a:defRPr>
                      </a:lvl9pPr>
                    </a:lstStyle>
                    <a:p>
                      <a:pPr algn="ctr"/>
                      <a:endParaRPr lang="en-US" sz="1100" b="0" dirty="0">
                        <a:solidFill>
                          <a:schemeClr val="bg1"/>
                        </a:solidFill>
                        <a:latin typeface="+mn-lt"/>
                      </a:endParaRPr>
                    </a:p>
                  </a:txBody>
                  <a:tcPr marL="36000" marR="72000" marT="0" marB="0">
                    <a:lnL>
                      <a:noFill/>
                    </a:lnL>
                    <a:lnR>
                      <a:noFill/>
                    </a:lnR>
                    <a:lnT>
                      <a:noFill/>
                    </a:lnT>
                    <a:lnB>
                      <a:noFill/>
                    </a:lnB>
                    <a:lnTlToBr w="12700" cmpd="sng">
                      <a:noFill/>
                      <a:prstDash val="solid"/>
                    </a:lnTlToBr>
                    <a:lnBlToTr w="12700" cmpd="sng">
                      <a:noFill/>
                      <a:prstDash val="solid"/>
                    </a:lnBlToTr>
                    <a:noFill/>
                  </a:tcPr>
                </a:tc>
                <a:tc>
                  <a:txBody>
                    <a:bodyPr/>
                    <a:lstStyle>
                      <a:lvl1pPr marL="0" algn="l" defTabSz="685783" rtl="0" eaLnBrk="1" latinLnBrk="0" hangingPunct="1">
                        <a:defRPr sz="1350" kern="1200">
                          <a:solidFill>
                            <a:schemeClr val="tx1"/>
                          </a:solidFill>
                          <a:latin typeface="Arial"/>
                        </a:defRPr>
                      </a:lvl1pPr>
                      <a:lvl2pPr marL="342892" algn="l" defTabSz="685783" rtl="0" eaLnBrk="1" latinLnBrk="0" hangingPunct="1">
                        <a:defRPr sz="1350" kern="1200">
                          <a:solidFill>
                            <a:schemeClr val="tx1"/>
                          </a:solidFill>
                          <a:latin typeface="Arial"/>
                        </a:defRPr>
                      </a:lvl2pPr>
                      <a:lvl3pPr marL="685783" algn="l" defTabSz="685783" rtl="0" eaLnBrk="1" latinLnBrk="0" hangingPunct="1">
                        <a:defRPr sz="1350" kern="1200">
                          <a:solidFill>
                            <a:schemeClr val="tx1"/>
                          </a:solidFill>
                          <a:latin typeface="Arial"/>
                        </a:defRPr>
                      </a:lvl3pPr>
                      <a:lvl4pPr marL="1028675" algn="l" defTabSz="685783" rtl="0" eaLnBrk="1" latinLnBrk="0" hangingPunct="1">
                        <a:defRPr sz="1350" kern="1200">
                          <a:solidFill>
                            <a:schemeClr val="tx1"/>
                          </a:solidFill>
                          <a:latin typeface="Arial"/>
                        </a:defRPr>
                      </a:lvl4pPr>
                      <a:lvl5pPr marL="1371566" algn="l" defTabSz="685783" rtl="0" eaLnBrk="1" latinLnBrk="0" hangingPunct="1">
                        <a:defRPr sz="1350" kern="1200">
                          <a:solidFill>
                            <a:schemeClr val="tx1"/>
                          </a:solidFill>
                          <a:latin typeface="Arial"/>
                        </a:defRPr>
                      </a:lvl5pPr>
                      <a:lvl6pPr marL="1714457" algn="l" defTabSz="685783" rtl="0" eaLnBrk="1" latinLnBrk="0" hangingPunct="1">
                        <a:defRPr sz="1350" kern="1200">
                          <a:solidFill>
                            <a:schemeClr val="tx1"/>
                          </a:solidFill>
                          <a:latin typeface="Arial"/>
                        </a:defRPr>
                      </a:lvl6pPr>
                      <a:lvl7pPr marL="2057348" algn="l" defTabSz="685783" rtl="0" eaLnBrk="1" latinLnBrk="0" hangingPunct="1">
                        <a:defRPr sz="1350" kern="1200">
                          <a:solidFill>
                            <a:schemeClr val="tx1"/>
                          </a:solidFill>
                          <a:latin typeface="Arial"/>
                        </a:defRPr>
                      </a:lvl7pPr>
                      <a:lvl8pPr marL="2400240" algn="l" defTabSz="685783" rtl="0" eaLnBrk="1" latinLnBrk="0" hangingPunct="1">
                        <a:defRPr sz="1350" kern="1200">
                          <a:solidFill>
                            <a:schemeClr val="tx1"/>
                          </a:solidFill>
                          <a:latin typeface="Arial"/>
                        </a:defRPr>
                      </a:lvl8pPr>
                      <a:lvl9pPr marL="2743132" algn="l" defTabSz="685783" rtl="0" eaLnBrk="1" latinLnBrk="0" hangingPunct="1">
                        <a:defRPr sz="1350" kern="1200">
                          <a:solidFill>
                            <a:schemeClr val="tx1"/>
                          </a:solidFill>
                          <a:latin typeface="Arial"/>
                        </a:defRPr>
                      </a:lvl9pPr>
                    </a:lstStyle>
                    <a:p>
                      <a:pPr algn="ctr"/>
                      <a:endParaRPr lang="en-US" sz="1100" b="0" dirty="0">
                        <a:solidFill>
                          <a:schemeClr val="bg1"/>
                        </a:solidFill>
                        <a:latin typeface="+mn-lt"/>
                      </a:endParaRPr>
                    </a:p>
                  </a:txBody>
                  <a:tcPr marL="36000" marR="72000" marT="0" marB="0">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685783" rtl="0" eaLnBrk="1" latinLnBrk="0" hangingPunct="1">
                        <a:defRPr sz="1350" kern="1200">
                          <a:solidFill>
                            <a:schemeClr val="tx1"/>
                          </a:solidFill>
                          <a:latin typeface="Arial"/>
                        </a:defRPr>
                      </a:lvl1pPr>
                      <a:lvl2pPr marL="342892" algn="l" defTabSz="685783" rtl="0" eaLnBrk="1" latinLnBrk="0" hangingPunct="1">
                        <a:defRPr sz="1350" kern="1200">
                          <a:solidFill>
                            <a:schemeClr val="tx1"/>
                          </a:solidFill>
                          <a:latin typeface="Arial"/>
                        </a:defRPr>
                      </a:lvl2pPr>
                      <a:lvl3pPr marL="685783" algn="l" defTabSz="685783" rtl="0" eaLnBrk="1" latinLnBrk="0" hangingPunct="1">
                        <a:defRPr sz="1350" kern="1200">
                          <a:solidFill>
                            <a:schemeClr val="tx1"/>
                          </a:solidFill>
                          <a:latin typeface="Arial"/>
                        </a:defRPr>
                      </a:lvl3pPr>
                      <a:lvl4pPr marL="1028675" algn="l" defTabSz="685783" rtl="0" eaLnBrk="1" latinLnBrk="0" hangingPunct="1">
                        <a:defRPr sz="1350" kern="1200">
                          <a:solidFill>
                            <a:schemeClr val="tx1"/>
                          </a:solidFill>
                          <a:latin typeface="Arial"/>
                        </a:defRPr>
                      </a:lvl4pPr>
                      <a:lvl5pPr marL="1371566" algn="l" defTabSz="685783" rtl="0" eaLnBrk="1" latinLnBrk="0" hangingPunct="1">
                        <a:defRPr sz="1350" kern="1200">
                          <a:solidFill>
                            <a:schemeClr val="tx1"/>
                          </a:solidFill>
                          <a:latin typeface="Arial"/>
                        </a:defRPr>
                      </a:lvl5pPr>
                      <a:lvl6pPr marL="1714457" algn="l" defTabSz="685783" rtl="0" eaLnBrk="1" latinLnBrk="0" hangingPunct="1">
                        <a:defRPr sz="1350" kern="1200">
                          <a:solidFill>
                            <a:schemeClr val="tx1"/>
                          </a:solidFill>
                          <a:latin typeface="Arial"/>
                        </a:defRPr>
                      </a:lvl6pPr>
                      <a:lvl7pPr marL="2057348" algn="l" defTabSz="685783" rtl="0" eaLnBrk="1" latinLnBrk="0" hangingPunct="1">
                        <a:defRPr sz="1350" kern="1200">
                          <a:solidFill>
                            <a:schemeClr val="tx1"/>
                          </a:solidFill>
                          <a:latin typeface="Arial"/>
                        </a:defRPr>
                      </a:lvl7pPr>
                      <a:lvl8pPr marL="2400240" algn="l" defTabSz="685783" rtl="0" eaLnBrk="1" latinLnBrk="0" hangingPunct="1">
                        <a:defRPr sz="1350" kern="1200">
                          <a:solidFill>
                            <a:schemeClr val="tx1"/>
                          </a:solidFill>
                          <a:latin typeface="Arial"/>
                        </a:defRPr>
                      </a:lvl8pPr>
                      <a:lvl9pPr marL="2743132" algn="l" defTabSz="685783" rtl="0" eaLnBrk="1" latinLnBrk="0" hangingPunct="1">
                        <a:defRPr sz="1350" kern="1200">
                          <a:solidFill>
                            <a:schemeClr val="tx1"/>
                          </a:solidFill>
                          <a:latin typeface="Arial"/>
                        </a:defRPr>
                      </a:lvl9pPr>
                    </a:lstStyle>
                    <a:p>
                      <a:pPr algn="ctr"/>
                      <a:r>
                        <a:rPr lang="en-US" sz="1100" b="0" dirty="0">
                          <a:solidFill>
                            <a:schemeClr val="bg1"/>
                          </a:solidFill>
                          <a:latin typeface="+mn-lt"/>
                        </a:rPr>
                        <a:t>Mondelez</a:t>
                      </a:r>
                    </a:p>
                  </a:txBody>
                  <a:tcPr marL="36000" marR="72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B440FF"/>
                    </a:solidFill>
                  </a:tcPr>
                </a:tc>
                <a:extLst>
                  <a:ext uri="{0D108BD9-81ED-4DB2-BD59-A6C34878D82A}">
                    <a16:rowId xmlns:a16="http://schemas.microsoft.com/office/drawing/2014/main" val="10026"/>
                  </a:ext>
                </a:extLst>
              </a:tr>
              <a:tr h="63772">
                <a:tc>
                  <a:txBody>
                    <a:bodyPr/>
                    <a:lstStyle>
                      <a:lvl1pPr marL="0" algn="l" defTabSz="685783" rtl="0" eaLnBrk="1" latinLnBrk="0" hangingPunct="1">
                        <a:defRPr sz="1350" kern="1200">
                          <a:solidFill>
                            <a:schemeClr val="tx1"/>
                          </a:solidFill>
                          <a:latin typeface="Arial"/>
                        </a:defRPr>
                      </a:lvl1pPr>
                      <a:lvl2pPr marL="342892" algn="l" defTabSz="685783" rtl="0" eaLnBrk="1" latinLnBrk="0" hangingPunct="1">
                        <a:defRPr sz="1350" kern="1200">
                          <a:solidFill>
                            <a:schemeClr val="tx1"/>
                          </a:solidFill>
                          <a:latin typeface="Arial"/>
                        </a:defRPr>
                      </a:lvl2pPr>
                      <a:lvl3pPr marL="685783" algn="l" defTabSz="685783" rtl="0" eaLnBrk="1" latinLnBrk="0" hangingPunct="1">
                        <a:defRPr sz="1350" kern="1200">
                          <a:solidFill>
                            <a:schemeClr val="tx1"/>
                          </a:solidFill>
                          <a:latin typeface="Arial"/>
                        </a:defRPr>
                      </a:lvl3pPr>
                      <a:lvl4pPr marL="1028675" algn="l" defTabSz="685783" rtl="0" eaLnBrk="1" latinLnBrk="0" hangingPunct="1">
                        <a:defRPr sz="1350" kern="1200">
                          <a:solidFill>
                            <a:schemeClr val="tx1"/>
                          </a:solidFill>
                          <a:latin typeface="Arial"/>
                        </a:defRPr>
                      </a:lvl4pPr>
                      <a:lvl5pPr marL="1371566" algn="l" defTabSz="685783" rtl="0" eaLnBrk="1" latinLnBrk="0" hangingPunct="1">
                        <a:defRPr sz="1350" kern="1200">
                          <a:solidFill>
                            <a:schemeClr val="tx1"/>
                          </a:solidFill>
                          <a:latin typeface="Arial"/>
                        </a:defRPr>
                      </a:lvl5pPr>
                      <a:lvl6pPr marL="1714457" algn="l" defTabSz="685783" rtl="0" eaLnBrk="1" latinLnBrk="0" hangingPunct="1">
                        <a:defRPr sz="1350" kern="1200">
                          <a:solidFill>
                            <a:schemeClr val="tx1"/>
                          </a:solidFill>
                          <a:latin typeface="Arial"/>
                        </a:defRPr>
                      </a:lvl6pPr>
                      <a:lvl7pPr marL="2057348" algn="l" defTabSz="685783" rtl="0" eaLnBrk="1" latinLnBrk="0" hangingPunct="1">
                        <a:defRPr sz="1350" kern="1200">
                          <a:solidFill>
                            <a:schemeClr val="tx1"/>
                          </a:solidFill>
                          <a:latin typeface="Arial"/>
                        </a:defRPr>
                      </a:lvl7pPr>
                      <a:lvl8pPr marL="2400240" algn="l" defTabSz="685783" rtl="0" eaLnBrk="1" latinLnBrk="0" hangingPunct="1">
                        <a:defRPr sz="1350" kern="1200">
                          <a:solidFill>
                            <a:schemeClr val="tx1"/>
                          </a:solidFill>
                          <a:latin typeface="Arial"/>
                        </a:defRPr>
                      </a:lvl8pPr>
                      <a:lvl9pPr marL="2743132" algn="l" defTabSz="685783" rtl="0" eaLnBrk="1" latinLnBrk="0" hangingPunct="1">
                        <a:defRPr sz="1350" kern="1200">
                          <a:solidFill>
                            <a:schemeClr val="tx1"/>
                          </a:solidFill>
                          <a:latin typeface="Arial"/>
                        </a:defRPr>
                      </a:lvl9pPr>
                    </a:lstStyle>
                    <a:p>
                      <a:pPr algn="ctr"/>
                      <a:endParaRPr lang="en-US" sz="1100" b="0" dirty="0">
                        <a:solidFill>
                          <a:schemeClr val="bg1"/>
                        </a:solidFill>
                        <a:latin typeface="+mn-lt"/>
                      </a:endParaRPr>
                    </a:p>
                  </a:txBody>
                  <a:tcPr marL="36000" marR="72000" marT="0" marB="0">
                    <a:lnL>
                      <a:noFill/>
                    </a:lnL>
                    <a:lnR>
                      <a:noFill/>
                    </a:lnR>
                    <a:lnT>
                      <a:noFill/>
                    </a:lnT>
                    <a:lnB>
                      <a:noFill/>
                    </a:lnB>
                    <a:lnTlToBr w="12700" cmpd="sng">
                      <a:noFill/>
                      <a:prstDash val="solid"/>
                    </a:lnTlToBr>
                    <a:lnBlToTr w="12700" cmpd="sng">
                      <a:noFill/>
                      <a:prstDash val="solid"/>
                    </a:lnBlToTr>
                    <a:noFill/>
                  </a:tcPr>
                </a:tc>
                <a:tc>
                  <a:txBody>
                    <a:bodyPr/>
                    <a:lstStyle>
                      <a:lvl1pPr marL="0" algn="l" defTabSz="685783" rtl="0" eaLnBrk="1" latinLnBrk="0" hangingPunct="1">
                        <a:defRPr sz="1350" kern="1200">
                          <a:solidFill>
                            <a:schemeClr val="tx1"/>
                          </a:solidFill>
                          <a:latin typeface="Arial"/>
                        </a:defRPr>
                      </a:lvl1pPr>
                      <a:lvl2pPr marL="342892" algn="l" defTabSz="685783" rtl="0" eaLnBrk="1" latinLnBrk="0" hangingPunct="1">
                        <a:defRPr sz="1350" kern="1200">
                          <a:solidFill>
                            <a:schemeClr val="tx1"/>
                          </a:solidFill>
                          <a:latin typeface="Arial"/>
                        </a:defRPr>
                      </a:lvl2pPr>
                      <a:lvl3pPr marL="685783" algn="l" defTabSz="685783" rtl="0" eaLnBrk="1" latinLnBrk="0" hangingPunct="1">
                        <a:defRPr sz="1350" kern="1200">
                          <a:solidFill>
                            <a:schemeClr val="tx1"/>
                          </a:solidFill>
                          <a:latin typeface="Arial"/>
                        </a:defRPr>
                      </a:lvl3pPr>
                      <a:lvl4pPr marL="1028675" algn="l" defTabSz="685783" rtl="0" eaLnBrk="1" latinLnBrk="0" hangingPunct="1">
                        <a:defRPr sz="1350" kern="1200">
                          <a:solidFill>
                            <a:schemeClr val="tx1"/>
                          </a:solidFill>
                          <a:latin typeface="Arial"/>
                        </a:defRPr>
                      </a:lvl4pPr>
                      <a:lvl5pPr marL="1371566" algn="l" defTabSz="685783" rtl="0" eaLnBrk="1" latinLnBrk="0" hangingPunct="1">
                        <a:defRPr sz="1350" kern="1200">
                          <a:solidFill>
                            <a:schemeClr val="tx1"/>
                          </a:solidFill>
                          <a:latin typeface="Arial"/>
                        </a:defRPr>
                      </a:lvl5pPr>
                      <a:lvl6pPr marL="1714457" algn="l" defTabSz="685783" rtl="0" eaLnBrk="1" latinLnBrk="0" hangingPunct="1">
                        <a:defRPr sz="1350" kern="1200">
                          <a:solidFill>
                            <a:schemeClr val="tx1"/>
                          </a:solidFill>
                          <a:latin typeface="Arial"/>
                        </a:defRPr>
                      </a:lvl6pPr>
                      <a:lvl7pPr marL="2057348" algn="l" defTabSz="685783" rtl="0" eaLnBrk="1" latinLnBrk="0" hangingPunct="1">
                        <a:defRPr sz="1350" kern="1200">
                          <a:solidFill>
                            <a:schemeClr val="tx1"/>
                          </a:solidFill>
                          <a:latin typeface="Arial"/>
                        </a:defRPr>
                      </a:lvl7pPr>
                      <a:lvl8pPr marL="2400240" algn="l" defTabSz="685783" rtl="0" eaLnBrk="1" latinLnBrk="0" hangingPunct="1">
                        <a:defRPr sz="1350" kern="1200">
                          <a:solidFill>
                            <a:schemeClr val="tx1"/>
                          </a:solidFill>
                          <a:latin typeface="Arial"/>
                        </a:defRPr>
                      </a:lvl8pPr>
                      <a:lvl9pPr marL="2743132" algn="l" defTabSz="685783" rtl="0" eaLnBrk="1" latinLnBrk="0" hangingPunct="1">
                        <a:defRPr sz="1350" kern="1200">
                          <a:solidFill>
                            <a:schemeClr val="tx1"/>
                          </a:solidFill>
                          <a:latin typeface="Arial"/>
                        </a:defRPr>
                      </a:lvl9pPr>
                    </a:lstStyle>
                    <a:p>
                      <a:pPr algn="ctr"/>
                      <a:endParaRPr lang="en-US" sz="1100" b="0" dirty="0">
                        <a:solidFill>
                          <a:schemeClr val="bg1"/>
                        </a:solidFill>
                        <a:latin typeface="+mn-lt"/>
                      </a:endParaRPr>
                    </a:p>
                  </a:txBody>
                  <a:tcPr marL="36000" marR="72000" marT="0" marB="0">
                    <a:lnL>
                      <a:noFill/>
                    </a:lnL>
                    <a:lnR>
                      <a:noFill/>
                    </a:lnR>
                    <a:lnT>
                      <a:noFill/>
                    </a:lnT>
                    <a:lnB>
                      <a:noFill/>
                    </a:lnB>
                    <a:lnTlToBr w="12700" cmpd="sng">
                      <a:noFill/>
                      <a:prstDash val="solid"/>
                    </a:lnTlToBr>
                    <a:lnBlToTr w="12700" cmpd="sng">
                      <a:noFill/>
                      <a:prstDash val="solid"/>
                    </a:lnBlToTr>
                    <a:noFill/>
                  </a:tcPr>
                </a:tc>
                <a:tc>
                  <a:txBody>
                    <a:bodyPr/>
                    <a:lstStyle>
                      <a:lvl1pPr marL="0" algn="l" defTabSz="685783" rtl="0" eaLnBrk="1" latinLnBrk="0" hangingPunct="1">
                        <a:defRPr sz="1350" kern="1200">
                          <a:solidFill>
                            <a:schemeClr val="tx1"/>
                          </a:solidFill>
                          <a:latin typeface="Arial"/>
                        </a:defRPr>
                      </a:lvl1pPr>
                      <a:lvl2pPr marL="342892" algn="l" defTabSz="685783" rtl="0" eaLnBrk="1" latinLnBrk="0" hangingPunct="1">
                        <a:defRPr sz="1350" kern="1200">
                          <a:solidFill>
                            <a:schemeClr val="tx1"/>
                          </a:solidFill>
                          <a:latin typeface="Arial"/>
                        </a:defRPr>
                      </a:lvl2pPr>
                      <a:lvl3pPr marL="685783" algn="l" defTabSz="685783" rtl="0" eaLnBrk="1" latinLnBrk="0" hangingPunct="1">
                        <a:defRPr sz="1350" kern="1200">
                          <a:solidFill>
                            <a:schemeClr val="tx1"/>
                          </a:solidFill>
                          <a:latin typeface="Arial"/>
                        </a:defRPr>
                      </a:lvl3pPr>
                      <a:lvl4pPr marL="1028675" algn="l" defTabSz="685783" rtl="0" eaLnBrk="1" latinLnBrk="0" hangingPunct="1">
                        <a:defRPr sz="1350" kern="1200">
                          <a:solidFill>
                            <a:schemeClr val="tx1"/>
                          </a:solidFill>
                          <a:latin typeface="Arial"/>
                        </a:defRPr>
                      </a:lvl4pPr>
                      <a:lvl5pPr marL="1371566" algn="l" defTabSz="685783" rtl="0" eaLnBrk="1" latinLnBrk="0" hangingPunct="1">
                        <a:defRPr sz="1350" kern="1200">
                          <a:solidFill>
                            <a:schemeClr val="tx1"/>
                          </a:solidFill>
                          <a:latin typeface="Arial"/>
                        </a:defRPr>
                      </a:lvl5pPr>
                      <a:lvl6pPr marL="1714457" algn="l" defTabSz="685783" rtl="0" eaLnBrk="1" latinLnBrk="0" hangingPunct="1">
                        <a:defRPr sz="1350" kern="1200">
                          <a:solidFill>
                            <a:schemeClr val="tx1"/>
                          </a:solidFill>
                          <a:latin typeface="Arial"/>
                        </a:defRPr>
                      </a:lvl6pPr>
                      <a:lvl7pPr marL="2057348" algn="l" defTabSz="685783" rtl="0" eaLnBrk="1" latinLnBrk="0" hangingPunct="1">
                        <a:defRPr sz="1350" kern="1200">
                          <a:solidFill>
                            <a:schemeClr val="tx1"/>
                          </a:solidFill>
                          <a:latin typeface="Arial"/>
                        </a:defRPr>
                      </a:lvl7pPr>
                      <a:lvl8pPr marL="2400240" algn="l" defTabSz="685783" rtl="0" eaLnBrk="1" latinLnBrk="0" hangingPunct="1">
                        <a:defRPr sz="1350" kern="1200">
                          <a:solidFill>
                            <a:schemeClr val="tx1"/>
                          </a:solidFill>
                          <a:latin typeface="Arial"/>
                        </a:defRPr>
                      </a:lvl8pPr>
                      <a:lvl9pPr marL="2743132" algn="l" defTabSz="685783" rtl="0" eaLnBrk="1" latinLnBrk="0" hangingPunct="1">
                        <a:defRPr sz="1350" kern="1200">
                          <a:solidFill>
                            <a:schemeClr val="tx1"/>
                          </a:solidFill>
                          <a:latin typeface="Arial"/>
                        </a:defRPr>
                      </a:lvl9pPr>
                    </a:lstStyle>
                    <a:p>
                      <a:pPr algn="ctr"/>
                      <a:endParaRPr lang="en-US" sz="1100" b="0" dirty="0">
                        <a:solidFill>
                          <a:schemeClr val="bg1"/>
                        </a:solidFill>
                        <a:latin typeface="+mn-lt"/>
                      </a:endParaRPr>
                    </a:p>
                  </a:txBody>
                  <a:tcPr marL="36000" marR="72000" marT="0" marB="0">
                    <a:lnL>
                      <a:noFill/>
                    </a:lnL>
                    <a:lnR>
                      <a:noFill/>
                    </a:lnR>
                    <a:lnT>
                      <a:noFill/>
                    </a:lnT>
                    <a:lnB>
                      <a:noFill/>
                    </a:lnB>
                    <a:lnTlToBr w="12700" cmpd="sng">
                      <a:noFill/>
                      <a:prstDash val="solid"/>
                    </a:lnTlToBr>
                    <a:lnBlToTr w="12700" cmpd="sng">
                      <a:noFill/>
                      <a:prstDash val="solid"/>
                    </a:lnBlToTr>
                    <a:noFill/>
                  </a:tcPr>
                </a:tc>
                <a:tc>
                  <a:txBody>
                    <a:bodyPr/>
                    <a:lstStyle>
                      <a:lvl1pPr marL="0" algn="l" defTabSz="685783" rtl="0" eaLnBrk="1" latinLnBrk="0" hangingPunct="1">
                        <a:defRPr sz="1350" kern="1200">
                          <a:solidFill>
                            <a:schemeClr val="tx1"/>
                          </a:solidFill>
                          <a:latin typeface="Arial"/>
                        </a:defRPr>
                      </a:lvl1pPr>
                      <a:lvl2pPr marL="342892" algn="l" defTabSz="685783" rtl="0" eaLnBrk="1" latinLnBrk="0" hangingPunct="1">
                        <a:defRPr sz="1350" kern="1200">
                          <a:solidFill>
                            <a:schemeClr val="tx1"/>
                          </a:solidFill>
                          <a:latin typeface="Arial"/>
                        </a:defRPr>
                      </a:lvl2pPr>
                      <a:lvl3pPr marL="685783" algn="l" defTabSz="685783" rtl="0" eaLnBrk="1" latinLnBrk="0" hangingPunct="1">
                        <a:defRPr sz="1350" kern="1200">
                          <a:solidFill>
                            <a:schemeClr val="tx1"/>
                          </a:solidFill>
                          <a:latin typeface="Arial"/>
                        </a:defRPr>
                      </a:lvl3pPr>
                      <a:lvl4pPr marL="1028675" algn="l" defTabSz="685783" rtl="0" eaLnBrk="1" latinLnBrk="0" hangingPunct="1">
                        <a:defRPr sz="1350" kern="1200">
                          <a:solidFill>
                            <a:schemeClr val="tx1"/>
                          </a:solidFill>
                          <a:latin typeface="Arial"/>
                        </a:defRPr>
                      </a:lvl4pPr>
                      <a:lvl5pPr marL="1371566" algn="l" defTabSz="685783" rtl="0" eaLnBrk="1" latinLnBrk="0" hangingPunct="1">
                        <a:defRPr sz="1350" kern="1200">
                          <a:solidFill>
                            <a:schemeClr val="tx1"/>
                          </a:solidFill>
                          <a:latin typeface="Arial"/>
                        </a:defRPr>
                      </a:lvl5pPr>
                      <a:lvl6pPr marL="1714457" algn="l" defTabSz="685783" rtl="0" eaLnBrk="1" latinLnBrk="0" hangingPunct="1">
                        <a:defRPr sz="1350" kern="1200">
                          <a:solidFill>
                            <a:schemeClr val="tx1"/>
                          </a:solidFill>
                          <a:latin typeface="Arial"/>
                        </a:defRPr>
                      </a:lvl6pPr>
                      <a:lvl7pPr marL="2057348" algn="l" defTabSz="685783" rtl="0" eaLnBrk="1" latinLnBrk="0" hangingPunct="1">
                        <a:defRPr sz="1350" kern="1200">
                          <a:solidFill>
                            <a:schemeClr val="tx1"/>
                          </a:solidFill>
                          <a:latin typeface="Arial"/>
                        </a:defRPr>
                      </a:lvl7pPr>
                      <a:lvl8pPr marL="2400240" algn="l" defTabSz="685783" rtl="0" eaLnBrk="1" latinLnBrk="0" hangingPunct="1">
                        <a:defRPr sz="1350" kern="1200">
                          <a:solidFill>
                            <a:schemeClr val="tx1"/>
                          </a:solidFill>
                          <a:latin typeface="Arial"/>
                        </a:defRPr>
                      </a:lvl8pPr>
                      <a:lvl9pPr marL="2743132" algn="l" defTabSz="685783" rtl="0" eaLnBrk="1" latinLnBrk="0" hangingPunct="1">
                        <a:defRPr sz="1350" kern="1200">
                          <a:solidFill>
                            <a:schemeClr val="tx1"/>
                          </a:solidFill>
                          <a:latin typeface="Arial"/>
                        </a:defRPr>
                      </a:lvl9pPr>
                    </a:lstStyle>
                    <a:p>
                      <a:pPr algn="ctr"/>
                      <a:endParaRPr lang="en-US" sz="1100" b="0" dirty="0">
                        <a:solidFill>
                          <a:schemeClr val="bg1"/>
                        </a:solidFill>
                        <a:latin typeface="+mn-lt"/>
                      </a:endParaRPr>
                    </a:p>
                  </a:txBody>
                  <a:tcPr marL="36000" marR="72000" marT="0" marB="0">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685783" rtl="0" eaLnBrk="1" latinLnBrk="0" hangingPunct="1">
                        <a:defRPr sz="1350" kern="1200">
                          <a:solidFill>
                            <a:schemeClr val="tx1"/>
                          </a:solidFill>
                          <a:latin typeface="Arial"/>
                        </a:defRPr>
                      </a:lvl1pPr>
                      <a:lvl2pPr marL="342892" algn="l" defTabSz="685783" rtl="0" eaLnBrk="1" latinLnBrk="0" hangingPunct="1">
                        <a:defRPr sz="1350" kern="1200">
                          <a:solidFill>
                            <a:schemeClr val="tx1"/>
                          </a:solidFill>
                          <a:latin typeface="Arial"/>
                        </a:defRPr>
                      </a:lvl2pPr>
                      <a:lvl3pPr marL="685783" algn="l" defTabSz="685783" rtl="0" eaLnBrk="1" latinLnBrk="0" hangingPunct="1">
                        <a:defRPr sz="1350" kern="1200">
                          <a:solidFill>
                            <a:schemeClr val="tx1"/>
                          </a:solidFill>
                          <a:latin typeface="Arial"/>
                        </a:defRPr>
                      </a:lvl3pPr>
                      <a:lvl4pPr marL="1028675" algn="l" defTabSz="685783" rtl="0" eaLnBrk="1" latinLnBrk="0" hangingPunct="1">
                        <a:defRPr sz="1350" kern="1200">
                          <a:solidFill>
                            <a:schemeClr val="tx1"/>
                          </a:solidFill>
                          <a:latin typeface="Arial"/>
                        </a:defRPr>
                      </a:lvl4pPr>
                      <a:lvl5pPr marL="1371566" algn="l" defTabSz="685783" rtl="0" eaLnBrk="1" latinLnBrk="0" hangingPunct="1">
                        <a:defRPr sz="1350" kern="1200">
                          <a:solidFill>
                            <a:schemeClr val="tx1"/>
                          </a:solidFill>
                          <a:latin typeface="Arial"/>
                        </a:defRPr>
                      </a:lvl5pPr>
                      <a:lvl6pPr marL="1714457" algn="l" defTabSz="685783" rtl="0" eaLnBrk="1" latinLnBrk="0" hangingPunct="1">
                        <a:defRPr sz="1350" kern="1200">
                          <a:solidFill>
                            <a:schemeClr val="tx1"/>
                          </a:solidFill>
                          <a:latin typeface="Arial"/>
                        </a:defRPr>
                      </a:lvl6pPr>
                      <a:lvl7pPr marL="2057348" algn="l" defTabSz="685783" rtl="0" eaLnBrk="1" latinLnBrk="0" hangingPunct="1">
                        <a:defRPr sz="1350" kern="1200">
                          <a:solidFill>
                            <a:schemeClr val="tx1"/>
                          </a:solidFill>
                          <a:latin typeface="Arial"/>
                        </a:defRPr>
                      </a:lvl7pPr>
                      <a:lvl8pPr marL="2400240" algn="l" defTabSz="685783" rtl="0" eaLnBrk="1" latinLnBrk="0" hangingPunct="1">
                        <a:defRPr sz="1350" kern="1200">
                          <a:solidFill>
                            <a:schemeClr val="tx1"/>
                          </a:solidFill>
                          <a:latin typeface="Arial"/>
                        </a:defRPr>
                      </a:lvl8pPr>
                      <a:lvl9pPr marL="2743132" algn="l" defTabSz="685783" rtl="0" eaLnBrk="1" latinLnBrk="0" hangingPunct="1">
                        <a:defRPr sz="1350" kern="1200">
                          <a:solidFill>
                            <a:schemeClr val="tx1"/>
                          </a:solidFill>
                          <a:latin typeface="Arial"/>
                        </a:defRPr>
                      </a:lvl9pPr>
                    </a:lstStyle>
                    <a:p>
                      <a:pPr algn="ctr"/>
                      <a:r>
                        <a:rPr lang="en-US" sz="1100" b="0" dirty="0">
                          <a:solidFill>
                            <a:schemeClr val="bg1"/>
                          </a:solidFill>
                          <a:latin typeface="+mn-lt"/>
                        </a:rPr>
                        <a:t>P&amp;G</a:t>
                      </a:r>
                    </a:p>
                  </a:txBody>
                  <a:tcPr marL="36000" marR="72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440FF"/>
                    </a:solidFill>
                  </a:tcPr>
                </a:tc>
                <a:extLst>
                  <a:ext uri="{0D108BD9-81ED-4DB2-BD59-A6C34878D82A}">
                    <a16:rowId xmlns:a16="http://schemas.microsoft.com/office/drawing/2014/main" val="10027"/>
                  </a:ext>
                </a:extLst>
              </a:tr>
            </a:tbl>
          </a:graphicData>
        </a:graphic>
      </p:graphicFrame>
      <p:sp>
        <p:nvSpPr>
          <p:cNvPr id="8" name="Fußzeilenplatzhalter 7">
            <a:extLst>
              <a:ext uri="{FF2B5EF4-FFF2-40B4-BE49-F238E27FC236}">
                <a16:creationId xmlns:a16="http://schemas.microsoft.com/office/drawing/2014/main" id="{C4F807BF-5FBA-40BF-86F6-55A751BE409D}"/>
              </a:ext>
            </a:extLst>
          </p:cNvPr>
          <p:cNvSpPr>
            <a:spLocks noGrp="1"/>
          </p:cNvSpPr>
          <p:nvPr>
            <p:ph type="ftr" sz="quarter" idx="3"/>
          </p:nvPr>
        </p:nvSpPr>
        <p:spPr/>
        <p:txBody>
          <a:bodyPr/>
          <a:lstStyle/>
          <a:p>
            <a:pPr marL="0" marR="0" lvl="0" indent="0" algn="l" defTabSz="1087106"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919191"/>
                </a:solidFill>
                <a:effectLst/>
                <a:uLnTx/>
                <a:uFillTx/>
                <a:latin typeface="Graphik" panose="020B0503030202060203" pitchFamily="34" charset="0"/>
                <a:ea typeface="+mn-ea"/>
                <a:cs typeface="+mn-cs"/>
                <a:sym typeface="Graphik" panose="020B0503030202060203" pitchFamily="34" charset="0"/>
              </a:rPr>
              <a:t>Copyright © 2019 Accenture All rights reserved.</a:t>
            </a:r>
          </a:p>
        </p:txBody>
      </p:sp>
      <p:sp>
        <p:nvSpPr>
          <p:cNvPr id="9" name="Foliennummernplatzhalter 8">
            <a:extLst>
              <a:ext uri="{FF2B5EF4-FFF2-40B4-BE49-F238E27FC236}">
                <a16:creationId xmlns:a16="http://schemas.microsoft.com/office/drawing/2014/main" id="{0A1B1266-F9DC-4AA2-AFA8-57A245CCA32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558541-60C9-42A2-8392-FF12533A6B7A}" type="slidenum">
              <a:rPr kumimoji="0" lang="en-US" sz="900" b="0" i="0" u="none" strike="noStrike" kern="1200" cap="none" spc="0" normalizeH="0" baseline="0" noProof="0" smtClean="0">
                <a:ln>
                  <a:noFill/>
                </a:ln>
                <a:solidFill>
                  <a:srgbClr val="919191"/>
                </a:solidFill>
                <a:effectLst/>
                <a:uLnTx/>
                <a:uFillTx/>
                <a:latin typeface="Graphik" panose="020B0503030202060203" pitchFamily="34" charset="0"/>
                <a:ea typeface="+mn-ea"/>
                <a:cs typeface="+mn-cs"/>
                <a:sym typeface="Graphik" panose="020B050303020206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900" b="0" i="0" u="none" strike="noStrike" kern="1200" cap="none" spc="0" normalizeH="0" baseline="0" noProof="0" dirty="0">
              <a:ln>
                <a:noFill/>
              </a:ln>
              <a:solidFill>
                <a:srgbClr val="919191"/>
              </a:solidFill>
              <a:effectLst/>
              <a:uLnTx/>
              <a:uFillTx/>
              <a:latin typeface="Graphik" panose="020B0503030202060203" pitchFamily="34" charset="0"/>
              <a:ea typeface="+mn-ea"/>
              <a:cs typeface="+mn-cs"/>
              <a:sym typeface="Graphik" panose="020B0503030202060203" pitchFamily="34" charset="0"/>
            </a:endParaRPr>
          </a:p>
        </p:txBody>
      </p:sp>
      <p:cxnSp>
        <p:nvCxnSpPr>
          <p:cNvPr id="24" name="Gerader Verbinder 23">
            <a:extLst>
              <a:ext uri="{FF2B5EF4-FFF2-40B4-BE49-F238E27FC236}">
                <a16:creationId xmlns:a16="http://schemas.microsoft.com/office/drawing/2014/main" id="{7278D82E-7F37-4CE8-8A1B-3ACDF99D5899}"/>
              </a:ext>
            </a:extLst>
          </p:cNvPr>
          <p:cNvCxnSpPr>
            <a:cxnSpLocks/>
          </p:cNvCxnSpPr>
          <p:nvPr/>
        </p:nvCxnSpPr>
        <p:spPr>
          <a:xfrm>
            <a:off x="7443965" y="4834890"/>
            <a:ext cx="381000" cy="501650"/>
          </a:xfrm>
          <a:prstGeom prst="line">
            <a:avLst/>
          </a:prstGeom>
          <a:ln w="12700">
            <a:solidFill>
              <a:schemeClr val="tx2"/>
            </a:solidFill>
            <a:prstDash val="dash"/>
          </a:ln>
        </p:spPr>
        <p:style>
          <a:lnRef idx="1">
            <a:schemeClr val="accent1"/>
          </a:lnRef>
          <a:fillRef idx="0">
            <a:schemeClr val="accent1"/>
          </a:fillRef>
          <a:effectRef idx="0">
            <a:schemeClr val="accent1"/>
          </a:effectRef>
          <a:fontRef idx="minor">
            <a:schemeClr val="tx1"/>
          </a:fontRef>
        </p:style>
      </p:cxnSp>
      <p:cxnSp>
        <p:nvCxnSpPr>
          <p:cNvPr id="27" name="Gerader Verbinder 26">
            <a:extLst>
              <a:ext uri="{FF2B5EF4-FFF2-40B4-BE49-F238E27FC236}">
                <a16:creationId xmlns:a16="http://schemas.microsoft.com/office/drawing/2014/main" id="{F807718F-640D-48D5-94D0-FB49ED612EDB}"/>
              </a:ext>
            </a:extLst>
          </p:cNvPr>
          <p:cNvCxnSpPr>
            <a:cxnSpLocks/>
          </p:cNvCxnSpPr>
          <p:nvPr/>
        </p:nvCxnSpPr>
        <p:spPr>
          <a:xfrm>
            <a:off x="9539465" y="5342890"/>
            <a:ext cx="381000" cy="501650"/>
          </a:xfrm>
          <a:prstGeom prst="line">
            <a:avLst/>
          </a:prstGeom>
          <a:ln w="12700">
            <a:solidFill>
              <a:schemeClr val="tx2"/>
            </a:solidFill>
            <a:prstDash val="dash"/>
          </a:ln>
        </p:spPr>
        <p:style>
          <a:lnRef idx="1">
            <a:schemeClr val="accent1"/>
          </a:lnRef>
          <a:fillRef idx="0">
            <a:schemeClr val="accent1"/>
          </a:fillRef>
          <a:effectRef idx="0">
            <a:schemeClr val="accent1"/>
          </a:effectRef>
          <a:fontRef idx="minor">
            <a:schemeClr val="tx1"/>
          </a:fontRef>
        </p:style>
      </p:cxnSp>
      <p:sp>
        <p:nvSpPr>
          <p:cNvPr id="31" name="Rechteck 30">
            <a:extLst>
              <a:ext uri="{FF2B5EF4-FFF2-40B4-BE49-F238E27FC236}">
                <a16:creationId xmlns:a16="http://schemas.microsoft.com/office/drawing/2014/main" id="{7DA77063-720B-4CD9-9B87-C0A870120A07}"/>
              </a:ext>
            </a:extLst>
          </p:cNvPr>
          <p:cNvSpPr/>
          <p:nvPr/>
        </p:nvSpPr>
        <p:spPr>
          <a:xfrm>
            <a:off x="7059112" y="1409940"/>
            <a:ext cx="3191258" cy="338554"/>
          </a:xfrm>
          <a:prstGeom prst="rect">
            <a:avLst/>
          </a:prstGeom>
          <a:noFill/>
        </p:spPr>
        <p:txBody>
          <a:bodyPr wrap="none">
            <a:spAutoFit/>
          </a:bodyPr>
          <a:lstStyle/>
          <a:p>
            <a:pPr marL="0" marR="0" lvl="0" indent="0" algn="ctr" defTabSz="1218438"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A100FF"/>
                </a:solidFill>
                <a:effectLst/>
                <a:uLnTx/>
                <a:uFillTx/>
                <a:latin typeface="Arial Black" panose="020B0A04020102020204" pitchFamily="34" charset="0"/>
                <a:ea typeface="Graphik Black" charset="0"/>
                <a:cs typeface="Graphik Black" charset="0"/>
              </a:rPr>
              <a:t>OVER THE PAST 10 YEARS</a:t>
            </a:r>
          </a:p>
        </p:txBody>
      </p:sp>
      <p:sp>
        <p:nvSpPr>
          <p:cNvPr id="2" name="Pfeil: nach oben 1">
            <a:extLst>
              <a:ext uri="{FF2B5EF4-FFF2-40B4-BE49-F238E27FC236}">
                <a16:creationId xmlns:a16="http://schemas.microsoft.com/office/drawing/2014/main" id="{BF572CAE-F1E6-405C-9C79-A23041FDAEEA}"/>
              </a:ext>
            </a:extLst>
          </p:cNvPr>
          <p:cNvSpPr/>
          <p:nvPr/>
        </p:nvSpPr>
        <p:spPr>
          <a:xfrm>
            <a:off x="5295760" y="3493656"/>
            <a:ext cx="215332" cy="242249"/>
          </a:xfrm>
          <a:prstGeom prst="up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FFFFFF"/>
              </a:solidFill>
              <a:effectLst/>
              <a:uLnTx/>
              <a:uFillTx/>
              <a:latin typeface="Graphik"/>
              <a:ea typeface="+mn-ea"/>
              <a:cs typeface="+mn-cs"/>
            </a:endParaRPr>
          </a:p>
        </p:txBody>
      </p:sp>
      <p:sp>
        <p:nvSpPr>
          <p:cNvPr id="25" name="Pfeil: nach oben 24">
            <a:extLst>
              <a:ext uri="{FF2B5EF4-FFF2-40B4-BE49-F238E27FC236}">
                <a16:creationId xmlns:a16="http://schemas.microsoft.com/office/drawing/2014/main" id="{FF57A9BA-6F12-4B92-B682-6D87325E51E1}"/>
              </a:ext>
            </a:extLst>
          </p:cNvPr>
          <p:cNvSpPr/>
          <p:nvPr/>
        </p:nvSpPr>
        <p:spPr>
          <a:xfrm flipV="1">
            <a:off x="5295760" y="4240645"/>
            <a:ext cx="215332" cy="242249"/>
          </a:xfrm>
          <a:prstGeom prst="up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FFFFFF"/>
              </a:solidFill>
              <a:effectLst/>
              <a:uLnTx/>
              <a:uFillTx/>
              <a:latin typeface="Graphik"/>
              <a:ea typeface="+mn-ea"/>
              <a:cs typeface="+mn-cs"/>
            </a:endParaRPr>
          </a:p>
        </p:txBody>
      </p:sp>
      <p:sp>
        <p:nvSpPr>
          <p:cNvPr id="28" name="Freihandform: Form 27">
            <a:extLst>
              <a:ext uri="{FF2B5EF4-FFF2-40B4-BE49-F238E27FC236}">
                <a16:creationId xmlns:a16="http://schemas.microsoft.com/office/drawing/2014/main" id="{A1221E7B-808A-4216-B50B-4A3F59E97A2B}"/>
              </a:ext>
            </a:extLst>
          </p:cNvPr>
          <p:cNvSpPr/>
          <p:nvPr/>
        </p:nvSpPr>
        <p:spPr>
          <a:xfrm>
            <a:off x="5703570" y="1577340"/>
            <a:ext cx="1352550" cy="175260"/>
          </a:xfrm>
          <a:custGeom>
            <a:avLst/>
            <a:gdLst>
              <a:gd name="connsiteX0" fmla="*/ 0 w 1352550"/>
              <a:gd name="connsiteY0" fmla="*/ 175260 h 175260"/>
              <a:gd name="connsiteX1" fmla="*/ 0 w 1352550"/>
              <a:gd name="connsiteY1" fmla="*/ 0 h 175260"/>
              <a:gd name="connsiteX2" fmla="*/ 1352550 w 1352550"/>
              <a:gd name="connsiteY2" fmla="*/ 0 h 175260"/>
            </a:gdLst>
            <a:ahLst/>
            <a:cxnLst>
              <a:cxn ang="0">
                <a:pos x="connsiteX0" y="connsiteY0"/>
              </a:cxn>
              <a:cxn ang="0">
                <a:pos x="connsiteX1" y="connsiteY1"/>
              </a:cxn>
              <a:cxn ang="0">
                <a:pos x="connsiteX2" y="connsiteY2"/>
              </a:cxn>
            </a:cxnLst>
            <a:rect l="l" t="t" r="r" b="b"/>
            <a:pathLst>
              <a:path w="1352550" h="175260">
                <a:moveTo>
                  <a:pt x="0" y="175260"/>
                </a:moveTo>
                <a:lnTo>
                  <a:pt x="0" y="0"/>
                </a:lnTo>
                <a:lnTo>
                  <a:pt x="1352550" y="0"/>
                </a:lnTo>
              </a:path>
            </a:pathLst>
          </a:cu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raphik"/>
              <a:ea typeface="+mn-ea"/>
              <a:cs typeface="+mn-cs"/>
            </a:endParaRPr>
          </a:p>
        </p:txBody>
      </p:sp>
      <p:sp>
        <p:nvSpPr>
          <p:cNvPr id="29" name="Freihandform: Form 28">
            <a:extLst>
              <a:ext uri="{FF2B5EF4-FFF2-40B4-BE49-F238E27FC236}">
                <a16:creationId xmlns:a16="http://schemas.microsoft.com/office/drawing/2014/main" id="{C7715581-FAEC-4B7C-A192-181ADF20347E}"/>
              </a:ext>
            </a:extLst>
          </p:cNvPr>
          <p:cNvSpPr/>
          <p:nvPr/>
        </p:nvSpPr>
        <p:spPr>
          <a:xfrm flipH="1">
            <a:off x="10250370" y="1577340"/>
            <a:ext cx="1352550" cy="175260"/>
          </a:xfrm>
          <a:custGeom>
            <a:avLst/>
            <a:gdLst>
              <a:gd name="connsiteX0" fmla="*/ 0 w 1352550"/>
              <a:gd name="connsiteY0" fmla="*/ 175260 h 175260"/>
              <a:gd name="connsiteX1" fmla="*/ 0 w 1352550"/>
              <a:gd name="connsiteY1" fmla="*/ 0 h 175260"/>
              <a:gd name="connsiteX2" fmla="*/ 1352550 w 1352550"/>
              <a:gd name="connsiteY2" fmla="*/ 0 h 175260"/>
            </a:gdLst>
            <a:ahLst/>
            <a:cxnLst>
              <a:cxn ang="0">
                <a:pos x="connsiteX0" y="connsiteY0"/>
              </a:cxn>
              <a:cxn ang="0">
                <a:pos x="connsiteX1" y="connsiteY1"/>
              </a:cxn>
              <a:cxn ang="0">
                <a:pos x="connsiteX2" y="connsiteY2"/>
              </a:cxn>
            </a:cxnLst>
            <a:rect l="l" t="t" r="r" b="b"/>
            <a:pathLst>
              <a:path w="1352550" h="175260">
                <a:moveTo>
                  <a:pt x="0" y="175260"/>
                </a:moveTo>
                <a:lnTo>
                  <a:pt x="0" y="0"/>
                </a:lnTo>
                <a:lnTo>
                  <a:pt x="1352550" y="0"/>
                </a:lnTo>
              </a:path>
            </a:pathLst>
          </a:cu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raphik"/>
              <a:ea typeface="+mn-ea"/>
              <a:cs typeface="+mn-cs"/>
            </a:endParaRPr>
          </a:p>
        </p:txBody>
      </p:sp>
      <p:sp>
        <p:nvSpPr>
          <p:cNvPr id="26" name="Textfeld 106">
            <a:extLst>
              <a:ext uri="{FF2B5EF4-FFF2-40B4-BE49-F238E27FC236}">
                <a16:creationId xmlns:a16="http://schemas.microsoft.com/office/drawing/2014/main" id="{128C1767-3DC8-4798-A1B9-6AD6A9335363}"/>
              </a:ext>
            </a:extLst>
          </p:cNvPr>
          <p:cNvSpPr txBox="1"/>
          <p:nvPr/>
        </p:nvSpPr>
        <p:spPr>
          <a:xfrm>
            <a:off x="3142294" y="6395893"/>
            <a:ext cx="11430000" cy="123111"/>
          </a:xfrm>
          <a:prstGeom prst="rect">
            <a:avLst/>
          </a:prstGeom>
          <a:noFill/>
        </p:spPr>
        <p:txBody>
          <a:bodyPr vert="horz" wrap="square" lIns="0" tIns="0" rIns="0" bIns="0" rtlCol="0" anchor="b" anchorCtr="0">
            <a:spAutoFit/>
          </a:bodyPr>
          <a:lstStyle/>
          <a:p>
            <a:pPr marL="292100" marR="0" lvl="0" indent="-292100" algn="l" defTabSz="914400" rtl="0" eaLnBrk="1" fontAlgn="auto" latinLnBrk="0" hangingPunct="1">
              <a:lnSpc>
                <a:spcPct val="100000"/>
              </a:lnSpc>
              <a:spcBef>
                <a:spcPts val="0"/>
              </a:spcBef>
              <a:spcAft>
                <a:spcPts val="0"/>
              </a:spcAft>
              <a:buClrTx/>
              <a:buSzTx/>
              <a:buFontTx/>
              <a:buNone/>
              <a:tabLst>
                <a:tab pos="190500" algn="r"/>
                <a:tab pos="292100" algn="l"/>
              </a:tabLst>
              <a:defRPr/>
            </a:pPr>
            <a:r>
              <a:rPr kumimoji="0" lang="en-US" sz="800" b="0" i="0" u="none" strike="noStrike" kern="1200" cap="none" spc="0" normalizeH="0" baseline="0" noProof="0" dirty="0">
                <a:ln>
                  <a:noFill/>
                </a:ln>
                <a:solidFill>
                  <a:srgbClr val="5A5A5A"/>
                </a:solidFill>
                <a:effectLst/>
                <a:uLnTx/>
                <a:uFillTx/>
                <a:latin typeface="Graphik"/>
                <a:ea typeface="+mn-ea"/>
                <a:cs typeface="+mn-cs"/>
              </a:rPr>
              <a:t>Source: Accenture Research analysis,</a:t>
            </a:r>
          </a:p>
        </p:txBody>
      </p:sp>
    </p:spTree>
    <p:extLst>
      <p:ext uri="{BB962C8B-B14F-4D97-AF65-F5344CB8AC3E}">
        <p14:creationId xmlns:p14="http://schemas.microsoft.com/office/powerpoint/2010/main" val="26537994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D20FF191-33DD-4C99-A457-AD310D8BBE96}"/>
              </a:ext>
            </a:extLst>
          </p:cNvPr>
          <p:cNvGraphicFramePr>
            <a:graphicFrameLocks noChangeAspect="1"/>
          </p:cNvGraphicFramePr>
          <p:nvPr>
            <p:custDataLst>
              <p:tags r:id="rId2"/>
            </p:custDataLst>
            <p:ext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spid="_x0000_s57359" name="think-cell Slide" r:id="rId4" imgW="360" imgH="360" progId="TCLayout.ActiveDocument.1">
                  <p:embed/>
                </p:oleObj>
              </mc:Choice>
              <mc:Fallback>
                <p:oleObj name="think-cell Slide" r:id="rId4" imgW="360" imgH="360" progId="TCLayout.ActiveDocument.1">
                  <p:embed/>
                  <p:pic>
                    <p:nvPicPr>
                      <p:cNvPr id="10" name="Object 9" hidden="1">
                        <a:extLst>
                          <a:ext uri="{FF2B5EF4-FFF2-40B4-BE49-F238E27FC236}">
                            <a16:creationId xmlns:a16="http://schemas.microsoft.com/office/drawing/2014/main" id="{D20FF191-33DD-4C99-A457-AD310D8BBE96}"/>
                          </a:ext>
                        </a:extLst>
                      </p:cNvPr>
                      <p:cNvPicPr/>
                      <p:nvPr/>
                    </p:nvPicPr>
                    <p:blipFill>
                      <a:blip r:embed="rId5"/>
                      <a:stretch>
                        <a:fillRect/>
                      </a:stretch>
                    </p:blipFill>
                    <p:spPr>
                      <a:xfrm>
                        <a:off x="1589" y="1589"/>
                        <a:ext cx="1588" cy="1588"/>
                      </a:xfrm>
                      <a:prstGeom prst="rect">
                        <a:avLst/>
                      </a:prstGeom>
                    </p:spPr>
                  </p:pic>
                </p:oleObj>
              </mc:Fallback>
            </mc:AlternateContent>
          </a:graphicData>
        </a:graphic>
      </p:graphicFrame>
      <p:sp>
        <p:nvSpPr>
          <p:cNvPr id="8" name="Title 2">
            <a:extLst>
              <a:ext uri="{FF2B5EF4-FFF2-40B4-BE49-F238E27FC236}">
                <a16:creationId xmlns:a16="http://schemas.microsoft.com/office/drawing/2014/main" id="{66F9DAB8-8AEC-4997-A534-52188153E023}"/>
              </a:ext>
            </a:extLst>
          </p:cNvPr>
          <p:cNvSpPr>
            <a:spLocks noGrp="1"/>
          </p:cNvSpPr>
          <p:nvPr>
            <p:ph type="title" idx="4294967295"/>
          </p:nvPr>
        </p:nvSpPr>
        <p:spPr>
          <a:xfrm>
            <a:off x="381000" y="763588"/>
            <a:ext cx="6540500" cy="2112962"/>
          </a:xfrm>
        </p:spPr>
        <p:txBody>
          <a:bodyPr wrap="square" anchor="t" anchorCtr="0">
            <a:spAutoFit/>
          </a:bodyPr>
          <a:lstStyle/>
          <a:p>
            <a:r>
              <a:rPr lang="en-GB" sz="9600" spc="-300" dirty="0">
                <a:solidFill>
                  <a:schemeClr val="bg1"/>
                </a:solidFill>
                <a:latin typeface="Graphik Black" charset="0"/>
                <a:ea typeface="Graphik Black" charset="0"/>
                <a:cs typeface="Graphik Black" charset="0"/>
              </a:rPr>
              <a:t>Future view</a:t>
            </a:r>
            <a:endParaRPr lang="en-US" spc="-300" dirty="0">
              <a:solidFill>
                <a:schemeClr val="bg1"/>
              </a:solidFill>
              <a:latin typeface="Graphik Black" charset="0"/>
              <a:ea typeface="Graphik Black" charset="0"/>
              <a:cs typeface="Graphik Black" charset="0"/>
            </a:endParaRPr>
          </a:p>
        </p:txBody>
      </p:sp>
      <p:sp>
        <p:nvSpPr>
          <p:cNvPr id="12" name="Title 2">
            <a:extLst>
              <a:ext uri="{FF2B5EF4-FFF2-40B4-BE49-F238E27FC236}">
                <a16:creationId xmlns:a16="http://schemas.microsoft.com/office/drawing/2014/main" id="{56F7DF55-179D-43DC-A371-A8A13976B822}"/>
              </a:ext>
            </a:extLst>
          </p:cNvPr>
          <p:cNvSpPr txBox="1">
            <a:spLocks/>
          </p:cNvSpPr>
          <p:nvPr/>
        </p:nvSpPr>
        <p:spPr>
          <a:xfrm>
            <a:off x="374651" y="3097236"/>
            <a:ext cx="5889171" cy="1671227"/>
          </a:xfrm>
          <a:prstGeom prst="rect">
            <a:avLst/>
          </a:prstGeom>
        </p:spPr>
        <p:txBody>
          <a:bodyPr vert="horz" wrap="square" lIns="0" tIns="45720" rIns="0" bIns="0" rtlCol="0" anchor="t" anchorCtr="0">
            <a:spAutoFit/>
          </a:bodyPr>
          <a:lstStyle>
            <a:lvl1pPr marL="0" indent="0" algn="l" defTabSz="914377" rtl="0" eaLnBrk="1" latinLnBrk="0" hangingPunct="1">
              <a:lnSpc>
                <a:spcPct val="70000"/>
              </a:lnSpc>
              <a:spcBef>
                <a:spcPct val="0"/>
              </a:spcBef>
              <a:buNone/>
              <a:defRPr sz="4000" b="1" kern="1200" cap="all" baseline="0">
                <a:solidFill>
                  <a:schemeClr val="tx1"/>
                </a:solidFill>
                <a:latin typeface="+mj-lt"/>
                <a:ea typeface="+mj-ea"/>
                <a:cs typeface="+mj-cs"/>
              </a:defRPr>
            </a:lvl1pPr>
          </a:lstStyle>
          <a:p>
            <a:pPr lvl="0" defTabSz="914354">
              <a:lnSpc>
                <a:spcPct val="80000"/>
              </a:lnSpc>
              <a:defRPr/>
            </a:pPr>
            <a:r>
              <a:rPr lang="en-US" sz="4400" spc="-151" dirty="0">
                <a:solidFill>
                  <a:srgbClr val="FFFFFF"/>
                </a:solidFill>
                <a:latin typeface="Graphik Black" charset="0"/>
                <a:ea typeface="Graphik Black" charset="0"/>
                <a:cs typeface="Graphik Black" charset="0"/>
              </a:rPr>
              <a:t>A world </a:t>
            </a:r>
            <a:br>
              <a:rPr lang="en-US" sz="4400" spc="-151" dirty="0">
                <a:solidFill>
                  <a:srgbClr val="FFFFFF"/>
                </a:solidFill>
                <a:latin typeface="Graphik Black" charset="0"/>
                <a:ea typeface="Graphik Black" charset="0"/>
                <a:cs typeface="Graphik Black" charset="0"/>
              </a:rPr>
            </a:br>
            <a:r>
              <a:rPr lang="en-US" sz="4400" spc="-151" dirty="0">
                <a:solidFill>
                  <a:srgbClr val="FFFFFF"/>
                </a:solidFill>
                <a:latin typeface="Graphik Black" charset="0"/>
                <a:ea typeface="Graphik Black" charset="0"/>
                <a:cs typeface="Graphik Black" charset="0"/>
              </a:rPr>
              <a:t>of relevance @scale</a:t>
            </a:r>
          </a:p>
        </p:txBody>
      </p:sp>
      <p:sp>
        <p:nvSpPr>
          <p:cNvPr id="5" name="Foliennummernplatzhalter 4">
            <a:extLst>
              <a:ext uri="{FF2B5EF4-FFF2-40B4-BE49-F238E27FC236}">
                <a16:creationId xmlns:a16="http://schemas.microsoft.com/office/drawing/2014/main" id="{F0A83C9F-EA64-4B2C-B759-0429BCC54D9A}"/>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558541-60C9-42A2-8392-FF12533A6B7A}" type="slidenum">
              <a:rPr kumimoji="0" lang="en-US" sz="900" b="0" i="0" u="none" strike="noStrike" kern="1200" cap="none" spc="0" normalizeH="0" baseline="0" noProof="0" smtClean="0">
                <a:ln>
                  <a:noFill/>
                </a:ln>
                <a:solidFill>
                  <a:srgbClr val="FFFFFF"/>
                </a:solidFill>
                <a:effectLst/>
                <a:uLnTx/>
                <a:uFillTx/>
                <a:latin typeface="Graphik" panose="020B0503030202060203" pitchFamily="34" charset="0"/>
                <a:ea typeface="+mn-ea"/>
                <a:cs typeface="+mn-cs"/>
                <a:sym typeface="Graphik" panose="020B050303020206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900" b="0" i="0" u="none" strike="noStrike" kern="1200" cap="none" spc="0" normalizeH="0" baseline="0" noProof="0" dirty="0">
              <a:ln>
                <a:noFill/>
              </a:ln>
              <a:solidFill>
                <a:srgbClr val="FFFFFF"/>
              </a:solidFill>
              <a:effectLst/>
              <a:uLnTx/>
              <a:uFillTx/>
              <a:latin typeface="Graphik" panose="020B0503030202060203" pitchFamily="34" charset="0"/>
              <a:ea typeface="+mn-ea"/>
              <a:cs typeface="+mn-cs"/>
              <a:sym typeface="Graphik" panose="020B0503030202060203" pitchFamily="34" charset="0"/>
            </a:endParaRPr>
          </a:p>
        </p:txBody>
      </p:sp>
      <p:sp>
        <p:nvSpPr>
          <p:cNvPr id="2" name="Fußzeilenplatzhalter 1">
            <a:extLst>
              <a:ext uri="{FF2B5EF4-FFF2-40B4-BE49-F238E27FC236}">
                <a16:creationId xmlns:a16="http://schemas.microsoft.com/office/drawing/2014/main" id="{AF3A1833-27DF-4FF3-BAF6-7E69BB2EA282}"/>
              </a:ext>
            </a:extLst>
          </p:cNvPr>
          <p:cNvSpPr>
            <a:spLocks noGrp="1"/>
          </p:cNvSpPr>
          <p:nvPr>
            <p:ph type="ftr" sz="quarter" idx="3"/>
          </p:nvPr>
        </p:nvSpPr>
        <p:spPr/>
        <p:txBody>
          <a:bodyPr/>
          <a:lstStyle/>
          <a:p>
            <a:pPr marL="0" marR="0" lvl="0" indent="0" algn="l" defTabSz="1087106"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FFFFFF"/>
                </a:solidFill>
                <a:effectLst/>
                <a:uLnTx/>
                <a:uFillTx/>
                <a:latin typeface="Graphik" panose="020B0503030202060203" pitchFamily="34" charset="0"/>
                <a:ea typeface="+mn-ea"/>
                <a:cs typeface="+mn-cs"/>
                <a:sym typeface="Graphik" panose="020B0503030202060203" pitchFamily="34" charset="0"/>
              </a:rPr>
              <a:t>Copyright © 2019 Accenture All rights reserved.</a:t>
            </a:r>
          </a:p>
        </p:txBody>
      </p:sp>
      <p:pic>
        <p:nvPicPr>
          <p:cNvPr id="7" name="Grafik 1">
            <a:extLst>
              <a:ext uri="{FF2B5EF4-FFF2-40B4-BE49-F238E27FC236}">
                <a16:creationId xmlns:a16="http://schemas.microsoft.com/office/drawing/2014/main" id="{47C20892-8A7D-40B6-98DC-05AA7B3DD19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515552" y="351363"/>
            <a:ext cx="4655820" cy="6195060"/>
          </a:xfrm>
          <a:prstGeom prst="rect">
            <a:avLst/>
          </a:prstGeom>
        </p:spPr>
      </p:pic>
    </p:spTree>
    <p:extLst>
      <p:ext uri="{BB962C8B-B14F-4D97-AF65-F5344CB8AC3E}">
        <p14:creationId xmlns:p14="http://schemas.microsoft.com/office/powerpoint/2010/main" val="352373146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Mfkll1enRU.Nu30WGQSMVQ"/>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VvUzuZfIRmasZ.19dEjGq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uL_5tIj.Q4muvUXmFBZVgQ"/>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A6AOu0sxT0eHF_PBnPfhYQ"/>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3iOO1GcKTnu58wyCE6oxQw"/>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f1InjHckRvKOqtqDBkFLCw"/>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tQh.ijBkQ9KWvTwF8AhhGw"/>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f1InjHckRvKOqtqDBkFLCw"/>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tQh.ijBkQ9KWvTwF8AhhGw"/>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t5hDHieyTti0PDrB3kWxiQ"/>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b1N8NOnEQa23Va88Tf3ntQ"/>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1_Content Layouts">
  <a:themeElements>
    <a:clrScheme name="Accenture MasterBrand">
      <a:dk1>
        <a:sysClr val="windowText" lastClr="000000"/>
      </a:dk1>
      <a:lt1>
        <a:sysClr val="window" lastClr="FFFFFF"/>
      </a:lt1>
      <a:dk2>
        <a:srgbClr val="595959"/>
      </a:dk2>
      <a:lt2>
        <a:srgbClr val="D8D8D8"/>
      </a:lt2>
      <a:accent1>
        <a:srgbClr val="7E00FF"/>
      </a:accent1>
      <a:accent2>
        <a:srgbClr val="FF0000"/>
      </a:accent2>
      <a:accent3>
        <a:srgbClr val="2800FF"/>
      </a:accent3>
      <a:accent4>
        <a:srgbClr val="00BAFF"/>
      </a:accent4>
      <a:accent5>
        <a:srgbClr val="00FF7D"/>
      </a:accent5>
      <a:accent6>
        <a:srgbClr val="FFEA00"/>
      </a:accent6>
      <a:hlink>
        <a:srgbClr val="2800FF"/>
      </a:hlink>
      <a:folHlink>
        <a:srgbClr val="7E00FF"/>
      </a:folHlink>
    </a:clrScheme>
    <a:fontScheme name="Accenture_Graphik">
      <a:majorFont>
        <a:latin typeface="Graphik"/>
        <a:ea typeface=""/>
        <a:cs typeface=""/>
      </a:majorFont>
      <a:minorFont>
        <a:latin typeface="Graphi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sz="1600"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45720" rtlCol="0">
        <a:spAutoFit/>
      </a:bodyPr>
      <a:lstStyle>
        <a:defPPr>
          <a:defRPr sz="1600" dirty="0" smtClean="0"/>
        </a:defPPr>
      </a:lstStyle>
    </a:txDef>
  </a:objectDefaults>
  <a:extraClrSchemeLst/>
  <a:custClrLst>
    <a:custClr name="Strategy-Orange">
      <a:srgbClr val="FF9128"/>
    </a:custClr>
    <a:custClr name="Strategy-Carmine">
      <a:srgbClr val="BD001D"/>
    </a:custClr>
    <a:custClr name="Consulting-Light Aqua">
      <a:srgbClr val="00F3FF"/>
    </a:custClr>
    <a:custClr name="Consulting-Dark Violet">
      <a:srgbClr val="7500C0"/>
    </a:custClr>
    <a:custClr name="Digital-Lime">
      <a:srgbClr val="00FF00"/>
    </a:custClr>
    <a:custClr name="Digital-Sunglow">
      <a:srgbClr val="FFD42E"/>
    </a:custClr>
    <a:custClr name="Technology-Aqua">
      <a:srgbClr val="00F3FF"/>
    </a:custClr>
    <a:custClr name="Technology-Lime">
      <a:srgbClr val="00FF00"/>
    </a:custClr>
    <a:custClr name="Operations-Aqua">
      <a:srgbClr val="00F3FF"/>
    </a:custClr>
    <a:custClr name="Operations-Navy Blue">
      <a:srgbClr val="004DFF"/>
    </a:custClr>
    <a:custClr name="Strategy-Orange Red">
      <a:srgbClr val="FF3C0F"/>
    </a:custClr>
    <a:custClr name="Strategy-Dark Carmine">
      <a:srgbClr val="920026"/>
    </a:custClr>
    <a:custClr name="Consulting-Electric Purple">
      <a:srgbClr val="A100FF"/>
    </a:custClr>
    <a:custClr name="Consulting-Indigo">
      <a:srgbClr val="5F0095"/>
    </a:custClr>
    <a:custClr name="Digital-Yellow">
      <a:srgbClr val="FFFF00"/>
    </a:custClr>
    <a:custClr name="Digital-Selective Yellow">
      <a:srgbClr val="FFB600"/>
    </a:custClr>
    <a:custClr name="Technology-Spring Green">
      <a:srgbClr val="00FF7D"/>
    </a:custClr>
    <a:custClr name="Technology-Dark Lime">
      <a:srgbClr val="00D700"/>
    </a:custClr>
    <a:custClr name="Operations-Deep Sky Blue">
      <a:srgbClr val="00BAFF"/>
    </a:custClr>
    <a:custClr name="Operations-Blue">
      <a:srgbClr val="2800FF"/>
    </a:custClr>
    <a:custClr name="Strategy-Red">
      <a:srgbClr val="FF0000"/>
    </a:custClr>
    <a:custClr name="Strategy-Burgundy">
      <a:srgbClr val="710012"/>
    </a:custClr>
    <a:custClr name="Consulting-Electric Indigo">
      <a:srgbClr val="7E00FF"/>
    </a:custClr>
    <a:custClr name="Consulting-Dark Indigo">
      <a:srgbClr val="380089"/>
    </a:custClr>
    <a:custClr name="Digital-Golden Yellow">
      <a:srgbClr val="FFEA00"/>
    </a:custClr>
    <a:custClr name="Digital-Dark Orange">
      <a:srgbClr val="FF9500"/>
    </a:custClr>
    <a:custClr name="Technology-Spring Bud">
      <a:srgbClr val="B9FF00"/>
    </a:custClr>
    <a:custClr name="Technology-British Racing Green">
      <a:srgbClr val="00530A"/>
    </a:custClr>
    <a:custClr name="Operations-Dodger Blue">
      <a:srgbClr val="008EFF"/>
    </a:custClr>
    <a:custClr name="Operations-Dark Blue">
      <a:srgbClr val="000088"/>
    </a:custClr>
  </a:custClrLst>
  <a:extLst>
    <a:ext uri="{05A4C25C-085E-4340-85A3-A5531E510DB2}">
      <thm15:themeFamily xmlns:thm15="http://schemas.microsoft.com/office/thememl/2012/main" name="Presentation1" id="{9F8914AB-FAFB-41B1-AE04-E191422D2CC8}" vid="{A7DF548F-29D4-4ADD-A01F-3C701E0B38E0}"/>
    </a:ext>
  </a:extLst>
</a:theme>
</file>

<file path=ppt/theme/theme10.xml><?xml version="1.0" encoding="utf-8"?>
<a:theme xmlns:a="http://schemas.openxmlformats.org/drawingml/2006/main" name="4_Titles">
  <a:themeElements>
    <a:clrScheme name="Custom 2">
      <a:dk1>
        <a:srgbClr val="000000"/>
      </a:dk1>
      <a:lt1>
        <a:srgbClr val="FFFFFF"/>
      </a:lt1>
      <a:dk2>
        <a:srgbClr val="595959"/>
      </a:dk2>
      <a:lt2>
        <a:srgbClr val="D8D8D8"/>
      </a:lt2>
      <a:accent1>
        <a:srgbClr val="00F3FF"/>
      </a:accent1>
      <a:accent2>
        <a:srgbClr val="A100FF"/>
      </a:accent2>
      <a:accent3>
        <a:srgbClr val="7E00FF"/>
      </a:accent3>
      <a:accent4>
        <a:srgbClr val="7500C0"/>
      </a:accent4>
      <a:accent5>
        <a:srgbClr val="5F0095"/>
      </a:accent5>
      <a:accent6>
        <a:srgbClr val="380089"/>
      </a:accent6>
      <a:hlink>
        <a:srgbClr val="2800FF"/>
      </a:hlink>
      <a:folHlink>
        <a:srgbClr val="7E00FF"/>
      </a:folHlink>
    </a:clrScheme>
    <a:fontScheme name="Custom 1">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lIns="0" tIns="0" rIns="0" bIns="45720" rtlCol="0">
        <a:spAutoFit/>
      </a:bodyPr>
      <a:lstStyle>
        <a:defPPr>
          <a:defRPr sz="1600" dirty="0" err="1" smtClean="0"/>
        </a:defPPr>
      </a:lstStyle>
    </a:txDef>
  </a:objectDefaults>
  <a:extraClrSchemeLst/>
  <a:custClrLst>
    <a:custClr name="Strategy-Orange">
      <a:srgbClr val="FF9128"/>
    </a:custClr>
    <a:custClr name="Strategy-Carmine">
      <a:srgbClr val="BD001D"/>
    </a:custClr>
    <a:custClr name="Consulting-Light Aqua">
      <a:srgbClr val="00F3FF"/>
    </a:custClr>
    <a:custClr name="Consulting-Dark Violet">
      <a:srgbClr val="7500C0"/>
    </a:custClr>
    <a:custClr name="Digital-Lime">
      <a:srgbClr val="00FF00"/>
    </a:custClr>
    <a:custClr name="Digital-Sunglow">
      <a:srgbClr val="FFD42E"/>
    </a:custClr>
    <a:custClr name="Technology-Aqua">
      <a:srgbClr val="00F3FF"/>
    </a:custClr>
    <a:custClr name="Technology-Lime">
      <a:srgbClr val="00FF00"/>
    </a:custClr>
    <a:custClr name="Operations-Aqua">
      <a:srgbClr val="00F3FF"/>
    </a:custClr>
    <a:custClr name="Operations-Navy Blue">
      <a:srgbClr val="004DFF"/>
    </a:custClr>
    <a:custClr name="Strategy-Orange Red">
      <a:srgbClr val="FF3C0F"/>
    </a:custClr>
    <a:custClr name="Strategy-Dark Carmine">
      <a:srgbClr val="920026"/>
    </a:custClr>
    <a:custClr name="Consulting-Electric Purple">
      <a:srgbClr val="A100FF"/>
    </a:custClr>
    <a:custClr name="Consulting-Indigo">
      <a:srgbClr val="5F0095"/>
    </a:custClr>
    <a:custClr name="Digital-Yellow">
      <a:srgbClr val="FFFF00"/>
    </a:custClr>
    <a:custClr name="Digital-Selective Yellow">
      <a:srgbClr val="FFB600"/>
    </a:custClr>
    <a:custClr name="Technology-Spring Green">
      <a:srgbClr val="00FF7D"/>
    </a:custClr>
    <a:custClr name="Technology-Dark Lime">
      <a:srgbClr val="00D700"/>
    </a:custClr>
    <a:custClr name="Operations-Deep Sky Blue">
      <a:srgbClr val="00BAFF"/>
    </a:custClr>
    <a:custClr name="Operations-Blue">
      <a:srgbClr val="2800FF"/>
    </a:custClr>
    <a:custClr name="Strategy-Red">
      <a:srgbClr val="FF0000"/>
    </a:custClr>
    <a:custClr name="Strategy-Burgundy">
      <a:srgbClr val="710012"/>
    </a:custClr>
    <a:custClr name="Consulting-Electric Indigo">
      <a:srgbClr val="7E00FF"/>
    </a:custClr>
    <a:custClr name="Consulting-Dark Indigo">
      <a:srgbClr val="380089"/>
    </a:custClr>
    <a:custClr name="Digital-Golden Yellow">
      <a:srgbClr val="FFEA00"/>
    </a:custClr>
    <a:custClr name="Digital-Dark Orange">
      <a:srgbClr val="FF9500"/>
    </a:custClr>
    <a:custClr name="Technology-Spring Bud">
      <a:srgbClr val="B9FF00"/>
    </a:custClr>
    <a:custClr name="Technology-British Racing Green">
      <a:srgbClr val="00530A"/>
    </a:custClr>
    <a:custClr name="Operations-Dodger Blue">
      <a:srgbClr val="008EFF"/>
    </a:custClr>
    <a:custClr name="Operations-Dark Blue">
      <a:srgbClr val="000088"/>
    </a:custClr>
  </a:custClrLst>
  <a:extLst>
    <a:ext uri="{05A4C25C-085E-4340-85A3-A5531E510DB2}">
      <thm15:themeFamily xmlns:thm15="http://schemas.microsoft.com/office/thememl/2012/main" name="Acc_Template_Graphik_v2" id="{2D45DE15-391D-42D9-AF53-B02CAD431F5E}" vid="{D702F792-626C-45CB-8743-EC8A59DD6086}"/>
    </a:ext>
  </a:extLst>
</a:theme>
</file>

<file path=ppt/theme/theme11.xml><?xml version="1.0" encoding="utf-8"?>
<a:theme xmlns:a="http://schemas.openxmlformats.org/drawingml/2006/main" name="15_Titles">
  <a:themeElements>
    <a:clrScheme name="Custom 5">
      <a:dk1>
        <a:srgbClr val="000000"/>
      </a:dk1>
      <a:lt1>
        <a:srgbClr val="FFFFFF"/>
      </a:lt1>
      <a:dk2>
        <a:srgbClr val="595959"/>
      </a:dk2>
      <a:lt2>
        <a:srgbClr val="D8D8D8"/>
      </a:lt2>
      <a:accent1>
        <a:srgbClr val="00F3FF"/>
      </a:accent1>
      <a:accent2>
        <a:srgbClr val="A100FF"/>
      </a:accent2>
      <a:accent3>
        <a:srgbClr val="7E00FF"/>
      </a:accent3>
      <a:accent4>
        <a:srgbClr val="7500C0"/>
      </a:accent4>
      <a:accent5>
        <a:srgbClr val="5F0095"/>
      </a:accent5>
      <a:accent6>
        <a:srgbClr val="380089"/>
      </a:accent6>
      <a:hlink>
        <a:srgbClr val="A100FF"/>
      </a:hlink>
      <a:folHlink>
        <a:srgbClr val="7E00FF"/>
      </a:folHlink>
    </a:clrScheme>
    <a:fontScheme name="Accenture_Graphik">
      <a:majorFont>
        <a:latin typeface="Graphik"/>
        <a:ea typeface=""/>
        <a:cs typeface=""/>
      </a:majorFont>
      <a:minorFont>
        <a:latin typeface="Graphi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lIns="0" tIns="0" rIns="0" bIns="45720" rtlCol="0">
        <a:spAutoFit/>
      </a:bodyPr>
      <a:lstStyle>
        <a:defPPr>
          <a:defRPr sz="1600" dirty="0" err="1" smtClean="0"/>
        </a:defPPr>
      </a:lstStyle>
    </a:txDef>
  </a:objectDefaults>
  <a:extraClrSchemeLst/>
  <a:custClrLst>
    <a:custClr name="Strategy-Orange">
      <a:srgbClr val="FF9128"/>
    </a:custClr>
    <a:custClr name="Strategy-Carmine">
      <a:srgbClr val="BD001D"/>
    </a:custClr>
    <a:custClr name="Consulting-Light Aqua">
      <a:srgbClr val="00F3FF"/>
    </a:custClr>
    <a:custClr name="Consulting-Dark Violet">
      <a:srgbClr val="7500C0"/>
    </a:custClr>
    <a:custClr name="Digital-Lime">
      <a:srgbClr val="00FF00"/>
    </a:custClr>
    <a:custClr name="Digital-Sunglow">
      <a:srgbClr val="FFD42E"/>
    </a:custClr>
    <a:custClr name="Technology-Aqua">
      <a:srgbClr val="00F3FF"/>
    </a:custClr>
    <a:custClr name="Technology-Lime">
      <a:srgbClr val="00FF00"/>
    </a:custClr>
    <a:custClr name="Operations-Aqua">
      <a:srgbClr val="00F3FF"/>
    </a:custClr>
    <a:custClr name="Operations-Navy Blue">
      <a:srgbClr val="004DFF"/>
    </a:custClr>
    <a:custClr name="Strategy-Orange Red">
      <a:srgbClr val="FF3C0F"/>
    </a:custClr>
    <a:custClr name="Strategy-Dark Carmine">
      <a:srgbClr val="920026"/>
    </a:custClr>
    <a:custClr name="Consulting-Electric Purple">
      <a:srgbClr val="A100FF"/>
    </a:custClr>
    <a:custClr name="Consulting-Indigo">
      <a:srgbClr val="5F0095"/>
    </a:custClr>
    <a:custClr name="Digital-Yellow">
      <a:srgbClr val="FFFF00"/>
    </a:custClr>
    <a:custClr name="Digital-Selective Yellow">
      <a:srgbClr val="FFB600"/>
    </a:custClr>
    <a:custClr name="Technology-Spring Green">
      <a:srgbClr val="00FF7D"/>
    </a:custClr>
    <a:custClr name="Technology-Dark Lime">
      <a:srgbClr val="00D700"/>
    </a:custClr>
    <a:custClr name="Operations-Deep Sky Blue">
      <a:srgbClr val="00BAFF"/>
    </a:custClr>
    <a:custClr name="Operations-Blue">
      <a:srgbClr val="2800FF"/>
    </a:custClr>
    <a:custClr name="Strategy-Red">
      <a:srgbClr val="FF0000"/>
    </a:custClr>
    <a:custClr name="Strategy-Burgundy">
      <a:srgbClr val="710012"/>
    </a:custClr>
    <a:custClr name="Consulting-Electric Indigo">
      <a:srgbClr val="7E00FF"/>
    </a:custClr>
    <a:custClr name="Consulting-Dark Indigo">
      <a:srgbClr val="380089"/>
    </a:custClr>
    <a:custClr name="Digital-Golden Yellow">
      <a:srgbClr val="FFEA00"/>
    </a:custClr>
    <a:custClr name="Digital-Dark Orange">
      <a:srgbClr val="FF9500"/>
    </a:custClr>
    <a:custClr name="Technology-Spring Bud">
      <a:srgbClr val="B9FF00"/>
    </a:custClr>
    <a:custClr name="Technology-British Racing Green">
      <a:srgbClr val="00530A"/>
    </a:custClr>
    <a:custClr name="Operations-Dodger Blue">
      <a:srgbClr val="008EFF"/>
    </a:custClr>
    <a:custClr name="Operations-Dark Blue">
      <a:srgbClr val="000088"/>
    </a:custClr>
  </a:custClrLst>
  <a:extLst>
    <a:ext uri="{05A4C25C-085E-4340-85A3-A5531E510DB2}">
      <thm15:themeFamily xmlns:thm15="http://schemas.microsoft.com/office/thememl/2012/main" name="Acc_Template_Graphik_v2" id="{2D45DE15-391D-42D9-AF53-B02CAD431F5E}" vid="{D702F792-626C-45CB-8743-EC8A59DD6086}"/>
    </a:ext>
  </a:extLst>
</a:theme>
</file>

<file path=ppt/theme/theme12.xml><?xml version="1.0" encoding="utf-8"?>
<a:theme xmlns:a="http://schemas.openxmlformats.org/drawingml/2006/main" name="5_Titles">
  <a:themeElements>
    <a:clrScheme name="Custom 2">
      <a:dk1>
        <a:srgbClr val="000000"/>
      </a:dk1>
      <a:lt1>
        <a:srgbClr val="FFFFFF"/>
      </a:lt1>
      <a:dk2>
        <a:srgbClr val="595959"/>
      </a:dk2>
      <a:lt2>
        <a:srgbClr val="D8D8D8"/>
      </a:lt2>
      <a:accent1>
        <a:srgbClr val="00F3FF"/>
      </a:accent1>
      <a:accent2>
        <a:srgbClr val="A100FF"/>
      </a:accent2>
      <a:accent3>
        <a:srgbClr val="7E00FF"/>
      </a:accent3>
      <a:accent4>
        <a:srgbClr val="7500C0"/>
      </a:accent4>
      <a:accent5>
        <a:srgbClr val="5F0095"/>
      </a:accent5>
      <a:accent6>
        <a:srgbClr val="380089"/>
      </a:accent6>
      <a:hlink>
        <a:srgbClr val="2800FF"/>
      </a:hlink>
      <a:folHlink>
        <a:srgbClr val="7E00FF"/>
      </a:folHlink>
    </a:clrScheme>
    <a:fontScheme name="Custom 1">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lIns="0" tIns="0" rIns="0" bIns="45720" rtlCol="0">
        <a:spAutoFit/>
      </a:bodyPr>
      <a:lstStyle>
        <a:defPPr>
          <a:defRPr sz="1600" dirty="0" err="1" smtClean="0"/>
        </a:defPPr>
      </a:lstStyle>
    </a:txDef>
  </a:objectDefaults>
  <a:extraClrSchemeLst/>
  <a:custClrLst>
    <a:custClr name="Strategy-Orange">
      <a:srgbClr val="FF9128"/>
    </a:custClr>
    <a:custClr name="Strategy-Carmine">
      <a:srgbClr val="BD001D"/>
    </a:custClr>
    <a:custClr name="Consulting-Light Aqua">
      <a:srgbClr val="00F3FF"/>
    </a:custClr>
    <a:custClr name="Consulting-Dark Violet">
      <a:srgbClr val="7500C0"/>
    </a:custClr>
    <a:custClr name="Digital-Lime">
      <a:srgbClr val="00FF00"/>
    </a:custClr>
    <a:custClr name="Digital-Sunglow">
      <a:srgbClr val="FFD42E"/>
    </a:custClr>
    <a:custClr name="Technology-Aqua">
      <a:srgbClr val="00F3FF"/>
    </a:custClr>
    <a:custClr name="Technology-Lime">
      <a:srgbClr val="00FF00"/>
    </a:custClr>
    <a:custClr name="Operations-Aqua">
      <a:srgbClr val="00F3FF"/>
    </a:custClr>
    <a:custClr name="Operations-Navy Blue">
      <a:srgbClr val="004DFF"/>
    </a:custClr>
    <a:custClr name="Strategy-Orange Red">
      <a:srgbClr val="FF3C0F"/>
    </a:custClr>
    <a:custClr name="Strategy-Dark Carmine">
      <a:srgbClr val="920026"/>
    </a:custClr>
    <a:custClr name="Consulting-Electric Purple">
      <a:srgbClr val="A100FF"/>
    </a:custClr>
    <a:custClr name="Consulting-Indigo">
      <a:srgbClr val="5F0095"/>
    </a:custClr>
    <a:custClr name="Digital-Yellow">
      <a:srgbClr val="FFFF00"/>
    </a:custClr>
    <a:custClr name="Digital-Selective Yellow">
      <a:srgbClr val="FFB600"/>
    </a:custClr>
    <a:custClr name="Technology-Spring Green">
      <a:srgbClr val="00FF7D"/>
    </a:custClr>
    <a:custClr name="Technology-Dark Lime">
      <a:srgbClr val="00D700"/>
    </a:custClr>
    <a:custClr name="Operations-Deep Sky Blue">
      <a:srgbClr val="00BAFF"/>
    </a:custClr>
    <a:custClr name="Operations-Blue">
      <a:srgbClr val="2800FF"/>
    </a:custClr>
    <a:custClr name="Strategy-Red">
      <a:srgbClr val="FF0000"/>
    </a:custClr>
    <a:custClr name="Strategy-Burgundy">
      <a:srgbClr val="710012"/>
    </a:custClr>
    <a:custClr name="Consulting-Electric Indigo">
      <a:srgbClr val="7E00FF"/>
    </a:custClr>
    <a:custClr name="Consulting-Dark Indigo">
      <a:srgbClr val="380089"/>
    </a:custClr>
    <a:custClr name="Digital-Golden Yellow">
      <a:srgbClr val="FFEA00"/>
    </a:custClr>
    <a:custClr name="Digital-Dark Orange">
      <a:srgbClr val="FF9500"/>
    </a:custClr>
    <a:custClr name="Technology-Spring Bud">
      <a:srgbClr val="B9FF00"/>
    </a:custClr>
    <a:custClr name="Technology-British Racing Green">
      <a:srgbClr val="00530A"/>
    </a:custClr>
    <a:custClr name="Operations-Dodger Blue">
      <a:srgbClr val="008EFF"/>
    </a:custClr>
    <a:custClr name="Operations-Dark Blue">
      <a:srgbClr val="000088"/>
    </a:custClr>
  </a:custClrLst>
  <a:extLst>
    <a:ext uri="{05A4C25C-085E-4340-85A3-A5531E510DB2}">
      <thm15:themeFamily xmlns:thm15="http://schemas.microsoft.com/office/thememl/2012/main" name="Acc_Template_Graphik_v2" id="{2D45DE15-391D-42D9-AF53-B02CAD431F5E}" vid="{D702F792-626C-45CB-8743-EC8A59DD6086}"/>
    </a:ext>
  </a:extLst>
</a:theme>
</file>

<file path=ppt/theme/theme13.xml><?xml version="1.0" encoding="utf-8"?>
<a:theme xmlns:a="http://schemas.openxmlformats.org/drawingml/2006/main" name="16_Titles">
  <a:themeElements>
    <a:clrScheme name="Custom 5">
      <a:dk1>
        <a:srgbClr val="000000"/>
      </a:dk1>
      <a:lt1>
        <a:srgbClr val="FFFFFF"/>
      </a:lt1>
      <a:dk2>
        <a:srgbClr val="595959"/>
      </a:dk2>
      <a:lt2>
        <a:srgbClr val="D8D8D8"/>
      </a:lt2>
      <a:accent1>
        <a:srgbClr val="00F3FF"/>
      </a:accent1>
      <a:accent2>
        <a:srgbClr val="A100FF"/>
      </a:accent2>
      <a:accent3>
        <a:srgbClr val="7E00FF"/>
      </a:accent3>
      <a:accent4>
        <a:srgbClr val="7500C0"/>
      </a:accent4>
      <a:accent5>
        <a:srgbClr val="5F0095"/>
      </a:accent5>
      <a:accent6>
        <a:srgbClr val="380089"/>
      </a:accent6>
      <a:hlink>
        <a:srgbClr val="A100FF"/>
      </a:hlink>
      <a:folHlink>
        <a:srgbClr val="7E00FF"/>
      </a:folHlink>
    </a:clrScheme>
    <a:fontScheme name="Accenture_Graphik">
      <a:majorFont>
        <a:latin typeface="Graphik"/>
        <a:ea typeface=""/>
        <a:cs typeface=""/>
      </a:majorFont>
      <a:minorFont>
        <a:latin typeface="Graphi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lIns="0" tIns="0" rIns="0" bIns="45720" rtlCol="0">
        <a:spAutoFit/>
      </a:bodyPr>
      <a:lstStyle>
        <a:defPPr>
          <a:defRPr sz="1600" dirty="0" err="1" smtClean="0"/>
        </a:defPPr>
      </a:lstStyle>
    </a:txDef>
  </a:objectDefaults>
  <a:extraClrSchemeLst/>
  <a:custClrLst>
    <a:custClr name="Strategy-Orange">
      <a:srgbClr val="FF9128"/>
    </a:custClr>
    <a:custClr name="Strategy-Carmine">
      <a:srgbClr val="BD001D"/>
    </a:custClr>
    <a:custClr name="Consulting-Light Aqua">
      <a:srgbClr val="00F3FF"/>
    </a:custClr>
    <a:custClr name="Consulting-Dark Violet">
      <a:srgbClr val="7500C0"/>
    </a:custClr>
    <a:custClr name="Digital-Lime">
      <a:srgbClr val="00FF00"/>
    </a:custClr>
    <a:custClr name="Digital-Sunglow">
      <a:srgbClr val="FFD42E"/>
    </a:custClr>
    <a:custClr name="Technology-Aqua">
      <a:srgbClr val="00F3FF"/>
    </a:custClr>
    <a:custClr name="Technology-Lime">
      <a:srgbClr val="00FF00"/>
    </a:custClr>
    <a:custClr name="Operations-Aqua">
      <a:srgbClr val="00F3FF"/>
    </a:custClr>
    <a:custClr name="Operations-Navy Blue">
      <a:srgbClr val="004DFF"/>
    </a:custClr>
    <a:custClr name="Strategy-Orange Red">
      <a:srgbClr val="FF3C0F"/>
    </a:custClr>
    <a:custClr name="Strategy-Dark Carmine">
      <a:srgbClr val="920026"/>
    </a:custClr>
    <a:custClr name="Consulting-Electric Purple">
      <a:srgbClr val="A100FF"/>
    </a:custClr>
    <a:custClr name="Consulting-Indigo">
      <a:srgbClr val="5F0095"/>
    </a:custClr>
    <a:custClr name="Digital-Yellow">
      <a:srgbClr val="FFFF00"/>
    </a:custClr>
    <a:custClr name="Digital-Selective Yellow">
      <a:srgbClr val="FFB600"/>
    </a:custClr>
    <a:custClr name="Technology-Spring Green">
      <a:srgbClr val="00FF7D"/>
    </a:custClr>
    <a:custClr name="Technology-Dark Lime">
      <a:srgbClr val="00D700"/>
    </a:custClr>
    <a:custClr name="Operations-Deep Sky Blue">
      <a:srgbClr val="00BAFF"/>
    </a:custClr>
    <a:custClr name="Operations-Blue">
      <a:srgbClr val="2800FF"/>
    </a:custClr>
    <a:custClr name="Strategy-Red">
      <a:srgbClr val="FF0000"/>
    </a:custClr>
    <a:custClr name="Strategy-Burgundy">
      <a:srgbClr val="710012"/>
    </a:custClr>
    <a:custClr name="Consulting-Electric Indigo">
      <a:srgbClr val="7E00FF"/>
    </a:custClr>
    <a:custClr name="Consulting-Dark Indigo">
      <a:srgbClr val="380089"/>
    </a:custClr>
    <a:custClr name="Digital-Golden Yellow">
      <a:srgbClr val="FFEA00"/>
    </a:custClr>
    <a:custClr name="Digital-Dark Orange">
      <a:srgbClr val="FF9500"/>
    </a:custClr>
    <a:custClr name="Technology-Spring Bud">
      <a:srgbClr val="B9FF00"/>
    </a:custClr>
    <a:custClr name="Technology-British Racing Green">
      <a:srgbClr val="00530A"/>
    </a:custClr>
    <a:custClr name="Operations-Dodger Blue">
      <a:srgbClr val="008EFF"/>
    </a:custClr>
    <a:custClr name="Operations-Dark Blue">
      <a:srgbClr val="000088"/>
    </a:custClr>
  </a:custClrLst>
  <a:extLst>
    <a:ext uri="{05A4C25C-085E-4340-85A3-A5531E510DB2}">
      <thm15:themeFamily xmlns:thm15="http://schemas.microsoft.com/office/thememl/2012/main" name="Acc_Template_Graphik_v2" id="{2D45DE15-391D-42D9-AF53-B02CAD431F5E}" vid="{D702F792-626C-45CB-8743-EC8A59DD6086}"/>
    </a:ext>
  </a:extLst>
</a:theme>
</file>

<file path=ppt/theme/theme14.xml><?xml version="1.0" encoding="utf-8"?>
<a:theme xmlns:a="http://schemas.openxmlformats.org/drawingml/2006/main" name="7_Titles">
  <a:themeElements>
    <a:clrScheme name="Custom 2">
      <a:dk1>
        <a:srgbClr val="000000"/>
      </a:dk1>
      <a:lt1>
        <a:srgbClr val="FFFFFF"/>
      </a:lt1>
      <a:dk2>
        <a:srgbClr val="595959"/>
      </a:dk2>
      <a:lt2>
        <a:srgbClr val="D8D8D8"/>
      </a:lt2>
      <a:accent1>
        <a:srgbClr val="00F3FF"/>
      </a:accent1>
      <a:accent2>
        <a:srgbClr val="A100FF"/>
      </a:accent2>
      <a:accent3>
        <a:srgbClr val="7E00FF"/>
      </a:accent3>
      <a:accent4>
        <a:srgbClr val="7500C0"/>
      </a:accent4>
      <a:accent5>
        <a:srgbClr val="5F0095"/>
      </a:accent5>
      <a:accent6>
        <a:srgbClr val="380089"/>
      </a:accent6>
      <a:hlink>
        <a:srgbClr val="2800FF"/>
      </a:hlink>
      <a:folHlink>
        <a:srgbClr val="7E00FF"/>
      </a:folHlink>
    </a:clrScheme>
    <a:fontScheme name="Custom 1">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lIns="0" tIns="0" rIns="0" bIns="45720" rtlCol="0">
        <a:spAutoFit/>
      </a:bodyPr>
      <a:lstStyle>
        <a:defPPr>
          <a:defRPr sz="1600" dirty="0" err="1" smtClean="0"/>
        </a:defPPr>
      </a:lstStyle>
    </a:txDef>
  </a:objectDefaults>
  <a:extraClrSchemeLst/>
  <a:custClrLst>
    <a:custClr name="Strategy-Orange">
      <a:srgbClr val="FF9128"/>
    </a:custClr>
    <a:custClr name="Strategy-Carmine">
      <a:srgbClr val="BD001D"/>
    </a:custClr>
    <a:custClr name="Consulting-Light Aqua">
      <a:srgbClr val="00F3FF"/>
    </a:custClr>
    <a:custClr name="Consulting-Dark Violet">
      <a:srgbClr val="7500C0"/>
    </a:custClr>
    <a:custClr name="Digital-Lime">
      <a:srgbClr val="00FF00"/>
    </a:custClr>
    <a:custClr name="Digital-Sunglow">
      <a:srgbClr val="FFD42E"/>
    </a:custClr>
    <a:custClr name="Technology-Aqua">
      <a:srgbClr val="00F3FF"/>
    </a:custClr>
    <a:custClr name="Technology-Lime">
      <a:srgbClr val="00FF00"/>
    </a:custClr>
    <a:custClr name="Operations-Aqua">
      <a:srgbClr val="00F3FF"/>
    </a:custClr>
    <a:custClr name="Operations-Navy Blue">
      <a:srgbClr val="004DFF"/>
    </a:custClr>
    <a:custClr name="Strategy-Orange Red">
      <a:srgbClr val="FF3C0F"/>
    </a:custClr>
    <a:custClr name="Strategy-Dark Carmine">
      <a:srgbClr val="920026"/>
    </a:custClr>
    <a:custClr name="Consulting-Electric Purple">
      <a:srgbClr val="A100FF"/>
    </a:custClr>
    <a:custClr name="Consulting-Indigo">
      <a:srgbClr val="5F0095"/>
    </a:custClr>
    <a:custClr name="Digital-Yellow">
      <a:srgbClr val="FFFF00"/>
    </a:custClr>
    <a:custClr name="Digital-Selective Yellow">
      <a:srgbClr val="FFB600"/>
    </a:custClr>
    <a:custClr name="Technology-Spring Green">
      <a:srgbClr val="00FF7D"/>
    </a:custClr>
    <a:custClr name="Technology-Dark Lime">
      <a:srgbClr val="00D700"/>
    </a:custClr>
    <a:custClr name="Operations-Deep Sky Blue">
      <a:srgbClr val="00BAFF"/>
    </a:custClr>
    <a:custClr name="Operations-Blue">
      <a:srgbClr val="2800FF"/>
    </a:custClr>
    <a:custClr name="Strategy-Red">
      <a:srgbClr val="FF0000"/>
    </a:custClr>
    <a:custClr name="Strategy-Burgundy">
      <a:srgbClr val="710012"/>
    </a:custClr>
    <a:custClr name="Consulting-Electric Indigo">
      <a:srgbClr val="7E00FF"/>
    </a:custClr>
    <a:custClr name="Consulting-Dark Indigo">
      <a:srgbClr val="380089"/>
    </a:custClr>
    <a:custClr name="Digital-Golden Yellow">
      <a:srgbClr val="FFEA00"/>
    </a:custClr>
    <a:custClr name="Digital-Dark Orange">
      <a:srgbClr val="FF9500"/>
    </a:custClr>
    <a:custClr name="Technology-Spring Bud">
      <a:srgbClr val="B9FF00"/>
    </a:custClr>
    <a:custClr name="Technology-British Racing Green">
      <a:srgbClr val="00530A"/>
    </a:custClr>
    <a:custClr name="Operations-Dodger Blue">
      <a:srgbClr val="008EFF"/>
    </a:custClr>
    <a:custClr name="Operations-Dark Blue">
      <a:srgbClr val="000088"/>
    </a:custClr>
  </a:custClrLst>
  <a:extLst>
    <a:ext uri="{05A4C25C-085E-4340-85A3-A5531E510DB2}">
      <thm15:themeFamily xmlns:thm15="http://schemas.microsoft.com/office/thememl/2012/main" name="Acc_Template_Graphik_v2" id="{2D45DE15-391D-42D9-AF53-B02CAD431F5E}" vid="{D702F792-626C-45CB-8743-EC8A59DD6086}"/>
    </a:ext>
  </a:extLst>
</a:theme>
</file>

<file path=ppt/theme/theme15.xml><?xml version="1.0" encoding="utf-8"?>
<a:theme xmlns:a="http://schemas.openxmlformats.org/drawingml/2006/main" name="4_Accenture aug2016">
  <a:themeElements>
    <a:clrScheme name="Custom 8">
      <a:dk1>
        <a:srgbClr val="000000"/>
      </a:dk1>
      <a:lt1>
        <a:srgbClr val="FFFFFF"/>
      </a:lt1>
      <a:dk2>
        <a:srgbClr val="919191"/>
      </a:dk2>
      <a:lt2>
        <a:srgbClr val="FF0000"/>
      </a:lt2>
      <a:accent1>
        <a:srgbClr val="FF9128"/>
      </a:accent1>
      <a:accent2>
        <a:srgbClr val="FE3C0F"/>
      </a:accent2>
      <a:accent3>
        <a:srgbClr val="FF0000"/>
      </a:accent3>
      <a:accent4>
        <a:srgbClr val="BC001D"/>
      </a:accent4>
      <a:accent5>
        <a:srgbClr val="920026"/>
      </a:accent5>
      <a:accent6>
        <a:srgbClr val="710011"/>
      </a:accent6>
      <a:hlink>
        <a:srgbClr val="FF0000"/>
      </a:hlink>
      <a:folHlink>
        <a:srgbClr val="710011"/>
      </a:folHlink>
    </a:clrScheme>
    <a:fontScheme name="Arial Black-Arial">
      <a:majorFont>
        <a:latin typeface="Arial Black"/>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5"/>
        </a:solidFill>
        <a:ln>
          <a:noFill/>
        </a:ln>
        <a:effectLst/>
      </a:spPr>
      <a:bodyPr anchor="ctr"/>
      <a:lstStyle>
        <a:defPPr algn="ctr">
          <a:defRPr dirty="0" smtClean="0"/>
        </a:defPPr>
      </a:lstStyle>
      <a:style>
        <a:lnRef idx="1">
          <a:schemeClr val="accent1"/>
        </a:lnRef>
        <a:fillRef idx="3">
          <a:schemeClr val="accent1"/>
        </a:fillRef>
        <a:effectRef idx="2">
          <a:schemeClr val="accent1"/>
        </a:effectRef>
        <a:fontRef idx="minor">
          <a:schemeClr val="lt1"/>
        </a:fontRef>
      </a:style>
    </a:spDef>
    <a:txDef>
      <a:spPr/>
      <a:bodyPr vert="horz" lIns="0" tIns="0" rIns="0" bIns="0" rtlCol="0">
        <a:noAutofit/>
      </a:bodyPr>
      <a:lstStyle>
        <a:defPPr>
          <a:defRPr dirty="0" err="1"/>
        </a:defPPr>
      </a:lstStyle>
    </a:txDef>
  </a:objectDefaults>
  <a:extraClrSchemeLst/>
</a:theme>
</file>

<file path=ppt/theme/theme16.xml><?xml version="1.0" encoding="utf-8"?>
<a:theme xmlns:a="http://schemas.openxmlformats.org/drawingml/2006/main" name="6_Titles">
  <a:themeElements>
    <a:clrScheme name="Custom 2">
      <a:dk1>
        <a:srgbClr val="000000"/>
      </a:dk1>
      <a:lt1>
        <a:srgbClr val="FFFFFF"/>
      </a:lt1>
      <a:dk2>
        <a:srgbClr val="595959"/>
      </a:dk2>
      <a:lt2>
        <a:srgbClr val="D8D8D8"/>
      </a:lt2>
      <a:accent1>
        <a:srgbClr val="00F3FF"/>
      </a:accent1>
      <a:accent2>
        <a:srgbClr val="A100FF"/>
      </a:accent2>
      <a:accent3>
        <a:srgbClr val="7E00FF"/>
      </a:accent3>
      <a:accent4>
        <a:srgbClr val="7500C0"/>
      </a:accent4>
      <a:accent5>
        <a:srgbClr val="5F0095"/>
      </a:accent5>
      <a:accent6>
        <a:srgbClr val="380089"/>
      </a:accent6>
      <a:hlink>
        <a:srgbClr val="2800FF"/>
      </a:hlink>
      <a:folHlink>
        <a:srgbClr val="7E00FF"/>
      </a:folHlink>
    </a:clrScheme>
    <a:fontScheme name="Custom 1">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lIns="0" tIns="0" rIns="0" bIns="45720" rtlCol="0">
        <a:spAutoFit/>
      </a:bodyPr>
      <a:lstStyle>
        <a:defPPr>
          <a:defRPr sz="1600" dirty="0" err="1" smtClean="0"/>
        </a:defPPr>
      </a:lstStyle>
    </a:txDef>
  </a:objectDefaults>
  <a:extraClrSchemeLst/>
  <a:custClrLst>
    <a:custClr name="Strategy-Orange">
      <a:srgbClr val="FF9128"/>
    </a:custClr>
    <a:custClr name="Strategy-Carmine">
      <a:srgbClr val="BD001D"/>
    </a:custClr>
    <a:custClr name="Consulting-Light Aqua">
      <a:srgbClr val="00F3FF"/>
    </a:custClr>
    <a:custClr name="Consulting-Dark Violet">
      <a:srgbClr val="7500C0"/>
    </a:custClr>
    <a:custClr name="Digital-Lime">
      <a:srgbClr val="00FF00"/>
    </a:custClr>
    <a:custClr name="Digital-Sunglow">
      <a:srgbClr val="FFD42E"/>
    </a:custClr>
    <a:custClr name="Technology-Aqua">
      <a:srgbClr val="00F3FF"/>
    </a:custClr>
    <a:custClr name="Technology-Lime">
      <a:srgbClr val="00FF00"/>
    </a:custClr>
    <a:custClr name="Operations-Aqua">
      <a:srgbClr val="00F3FF"/>
    </a:custClr>
    <a:custClr name="Operations-Navy Blue">
      <a:srgbClr val="004DFF"/>
    </a:custClr>
    <a:custClr name="Strategy-Orange Red">
      <a:srgbClr val="FF3C0F"/>
    </a:custClr>
    <a:custClr name="Strategy-Dark Carmine">
      <a:srgbClr val="920026"/>
    </a:custClr>
    <a:custClr name="Consulting-Electric Purple">
      <a:srgbClr val="A100FF"/>
    </a:custClr>
    <a:custClr name="Consulting-Indigo">
      <a:srgbClr val="5F0095"/>
    </a:custClr>
    <a:custClr name="Digital-Yellow">
      <a:srgbClr val="FFFF00"/>
    </a:custClr>
    <a:custClr name="Digital-Selective Yellow">
      <a:srgbClr val="FFB600"/>
    </a:custClr>
    <a:custClr name="Technology-Spring Green">
      <a:srgbClr val="00FF7D"/>
    </a:custClr>
    <a:custClr name="Technology-Dark Lime">
      <a:srgbClr val="00D700"/>
    </a:custClr>
    <a:custClr name="Operations-Deep Sky Blue">
      <a:srgbClr val="00BAFF"/>
    </a:custClr>
    <a:custClr name="Operations-Blue">
      <a:srgbClr val="2800FF"/>
    </a:custClr>
    <a:custClr name="Strategy-Red">
      <a:srgbClr val="FF0000"/>
    </a:custClr>
    <a:custClr name="Strategy-Burgundy">
      <a:srgbClr val="710012"/>
    </a:custClr>
    <a:custClr name="Consulting-Electric Indigo">
      <a:srgbClr val="7E00FF"/>
    </a:custClr>
    <a:custClr name="Consulting-Dark Indigo">
      <a:srgbClr val="380089"/>
    </a:custClr>
    <a:custClr name="Digital-Golden Yellow">
      <a:srgbClr val="FFEA00"/>
    </a:custClr>
    <a:custClr name="Digital-Dark Orange">
      <a:srgbClr val="FF9500"/>
    </a:custClr>
    <a:custClr name="Technology-Spring Bud">
      <a:srgbClr val="B9FF00"/>
    </a:custClr>
    <a:custClr name="Technology-British Racing Green">
      <a:srgbClr val="00530A"/>
    </a:custClr>
    <a:custClr name="Operations-Dodger Blue">
      <a:srgbClr val="008EFF"/>
    </a:custClr>
    <a:custClr name="Operations-Dark Blue">
      <a:srgbClr val="000088"/>
    </a:custClr>
  </a:custClrLst>
  <a:extLst>
    <a:ext uri="{05A4C25C-085E-4340-85A3-A5531E510DB2}">
      <thm15:themeFamily xmlns:thm15="http://schemas.microsoft.com/office/thememl/2012/main" name="Acc_Template_Graphik_v2" id="{2D45DE15-391D-42D9-AF53-B02CAD431F5E}" vid="{D702F792-626C-45CB-8743-EC8A59DD6086}"/>
    </a:ext>
  </a:extLst>
</a:theme>
</file>

<file path=ppt/theme/theme17.xml><?xml version="1.0" encoding="utf-8"?>
<a:theme xmlns:a="http://schemas.openxmlformats.org/drawingml/2006/main" name="Acc_Consulting_Template_Arial_v2">
  <a:themeElements>
    <a:clrScheme name="Accenture MasterBrand">
      <a:dk1>
        <a:sysClr val="windowText" lastClr="000000"/>
      </a:dk1>
      <a:lt1>
        <a:sysClr val="window" lastClr="FFFFFF"/>
      </a:lt1>
      <a:dk2>
        <a:srgbClr val="595959"/>
      </a:dk2>
      <a:lt2>
        <a:srgbClr val="D8D8D8"/>
      </a:lt2>
      <a:accent1>
        <a:srgbClr val="7E00FF"/>
      </a:accent1>
      <a:accent2>
        <a:srgbClr val="FF0000"/>
      </a:accent2>
      <a:accent3>
        <a:srgbClr val="2800FF"/>
      </a:accent3>
      <a:accent4>
        <a:srgbClr val="00BAFF"/>
      </a:accent4>
      <a:accent5>
        <a:srgbClr val="00FF7D"/>
      </a:accent5>
      <a:accent6>
        <a:srgbClr val="FFEA00"/>
      </a:accent6>
      <a:hlink>
        <a:srgbClr val="2800FF"/>
      </a:hlink>
      <a:folHlink>
        <a:srgbClr val="7E00FF"/>
      </a:folHlink>
    </a:clrScheme>
    <a:fontScheme name="Arial">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lIns="0" tIns="0" rIns="0" bIns="45720" rtlCol="0">
        <a:spAutoFit/>
      </a:bodyPr>
      <a:lstStyle>
        <a:defPPr>
          <a:defRPr sz="1600" dirty="0" err="1" smtClean="0"/>
        </a:defPPr>
      </a:lstStyle>
    </a:txDef>
  </a:objectDefaults>
  <a:extraClrSchemeLst/>
  <a:custClrLst>
    <a:custClr name="Strategy-Orange">
      <a:srgbClr val="FF9128"/>
    </a:custClr>
    <a:custClr name="Strategy-Carmine">
      <a:srgbClr val="BD001D"/>
    </a:custClr>
    <a:custClr name="Consulting-Light Aqua">
      <a:srgbClr val="00F3FF"/>
    </a:custClr>
    <a:custClr name="Consulting-Dark Violet">
      <a:srgbClr val="7500C0"/>
    </a:custClr>
    <a:custClr name="Digital-Lime">
      <a:srgbClr val="00FF00"/>
    </a:custClr>
    <a:custClr name="Digital-Sunglow">
      <a:srgbClr val="FFD42E"/>
    </a:custClr>
    <a:custClr name="Technology-Aqua">
      <a:srgbClr val="00F3FF"/>
    </a:custClr>
    <a:custClr name="Technology-Lime">
      <a:srgbClr val="00FF00"/>
    </a:custClr>
    <a:custClr name="Operations-Aqua">
      <a:srgbClr val="00F3FF"/>
    </a:custClr>
    <a:custClr name="Operations-Navy Blue">
      <a:srgbClr val="004DFF"/>
    </a:custClr>
    <a:custClr name="Strategy-Orange Red">
      <a:srgbClr val="FF3C0F"/>
    </a:custClr>
    <a:custClr name="Strategy-Dark Carmine">
      <a:srgbClr val="920026"/>
    </a:custClr>
    <a:custClr name="Consulting-Electric Purple">
      <a:srgbClr val="A100FF"/>
    </a:custClr>
    <a:custClr name="Consulting-Indigo">
      <a:srgbClr val="5F0095"/>
    </a:custClr>
    <a:custClr name="Digital-Yellow">
      <a:srgbClr val="FFFF00"/>
    </a:custClr>
    <a:custClr name="Digital-Selective Yellow">
      <a:srgbClr val="FFB600"/>
    </a:custClr>
    <a:custClr name="Technology-Spring Green">
      <a:srgbClr val="00FF7D"/>
    </a:custClr>
    <a:custClr name="Technology-Dark Lime">
      <a:srgbClr val="00D700"/>
    </a:custClr>
    <a:custClr name="Operations-Deep Sky Blue">
      <a:srgbClr val="00BAFF"/>
    </a:custClr>
    <a:custClr name="Operations-Blue">
      <a:srgbClr val="2800FF"/>
    </a:custClr>
    <a:custClr name="Strategy-Red">
      <a:srgbClr val="FF0000"/>
    </a:custClr>
    <a:custClr name="Strategy-Burgundy">
      <a:srgbClr val="710012"/>
    </a:custClr>
    <a:custClr name="Consulting-Electric Indigo">
      <a:srgbClr val="7E00FF"/>
    </a:custClr>
    <a:custClr name="Consulting-Dark Indigo">
      <a:srgbClr val="380089"/>
    </a:custClr>
    <a:custClr name="Digital-Golden Yellow">
      <a:srgbClr val="FFEA00"/>
    </a:custClr>
    <a:custClr name="Digital-Dark Orange">
      <a:srgbClr val="FF9500"/>
    </a:custClr>
    <a:custClr name="Technology-Spring Bud">
      <a:srgbClr val="B9FF00"/>
    </a:custClr>
    <a:custClr name="Technology-British Racing Green">
      <a:srgbClr val="00530A"/>
    </a:custClr>
    <a:custClr name="Operations-Dodger Blue">
      <a:srgbClr val="008EFF"/>
    </a:custClr>
    <a:custClr name="Operations-Dark Blue">
      <a:srgbClr val="000088"/>
    </a:custClr>
  </a:custClrLst>
  <a:extLst>
    <a:ext uri="{05A4C25C-085E-4340-85A3-A5531E510DB2}">
      <thm15:themeFamily xmlns:thm15="http://schemas.microsoft.com/office/thememl/2012/main" name="Acc_Consulting_Template_Arial_v2" id="{95346386-B880-4208-BAD1-EB43BCF64565}" vid="{B28AC680-34A8-4D4A-B2AB-08D09380BF60}"/>
    </a:ext>
  </a:extLst>
</a:theme>
</file>

<file path=ppt/theme/theme18.xml><?xml version="1.0" encoding="utf-8"?>
<a:theme xmlns:a="http://schemas.openxmlformats.org/drawingml/2006/main" name="16-3406 Accenture Security Template 16x9">
  <a:themeElements>
    <a:clrScheme name="Consulting">
      <a:dk1>
        <a:srgbClr val="000000"/>
      </a:dk1>
      <a:lt1>
        <a:srgbClr val="FFFFFF"/>
      </a:lt1>
      <a:dk2>
        <a:srgbClr val="919191"/>
      </a:dk2>
      <a:lt2>
        <a:srgbClr val="6C6C6C"/>
      </a:lt2>
      <a:accent1>
        <a:srgbClr val="00F3FF"/>
      </a:accent1>
      <a:accent2>
        <a:srgbClr val="A000FF"/>
      </a:accent2>
      <a:accent3>
        <a:srgbClr val="7E00FF"/>
      </a:accent3>
      <a:accent4>
        <a:srgbClr val="7500C0"/>
      </a:accent4>
      <a:accent5>
        <a:srgbClr val="5F0095"/>
      </a:accent5>
      <a:accent6>
        <a:srgbClr val="380089"/>
      </a:accent6>
      <a:hlink>
        <a:srgbClr val="00BBEE"/>
      </a:hlink>
      <a:folHlink>
        <a:srgbClr val="BEBBBA"/>
      </a:folHlink>
    </a:clrScheme>
    <a:fontScheme name="Custom 3">
      <a:majorFont>
        <a:latin typeface="Graphik Black"/>
        <a:ea typeface=""/>
        <a:cs typeface=""/>
      </a:majorFont>
      <a:minorFont>
        <a:latin typeface="Graphik Regular"/>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5"/>
        </a:solidFill>
        <a:ln>
          <a:noFill/>
        </a:ln>
        <a:effectLst/>
      </a:spPr>
      <a:bodyPr anchor="ctr"/>
      <a:lstStyle>
        <a:defPPr algn="ctr">
          <a:defRPr dirty="0" smtClean="0"/>
        </a:defPPr>
      </a:lstStyle>
      <a:style>
        <a:lnRef idx="1">
          <a:schemeClr val="accent1"/>
        </a:lnRef>
        <a:fillRef idx="3">
          <a:schemeClr val="accent1"/>
        </a:fillRef>
        <a:effectRef idx="2">
          <a:schemeClr val="accent1"/>
        </a:effectRef>
        <a:fontRef idx="minor">
          <a:schemeClr val="lt1"/>
        </a:fontRef>
      </a:style>
    </a:spDef>
    <a:txDef>
      <a:spPr/>
      <a:bodyPr vert="horz" lIns="0" tIns="0" rIns="0" bIns="0" rtlCol="0">
        <a:noAutofit/>
      </a:bodyPr>
      <a:lstStyle>
        <a:defPPr>
          <a:defRPr dirty="0" err="1"/>
        </a:defPPr>
      </a:lstStyle>
    </a:txDef>
  </a:objectDefaults>
  <a:extraClrSchemeLst/>
  <a:extLst>
    <a:ext uri="{05A4C25C-085E-4340-85A3-A5531E510DB2}">
      <thm15:themeFamily xmlns:thm15="http://schemas.microsoft.com/office/thememl/2012/main" name="AccentureOperations_All_Template.potx" id="{76F40A99-A200-4D97-8F09-F2FE7B76DB0E}" vid="{D97FCCC4-C61D-4FA8-B835-00C4F724B2BC}"/>
    </a:ext>
  </a:extLst>
</a:theme>
</file>

<file path=ppt/theme/theme19.xml><?xml version="1.0" encoding="utf-8"?>
<a:theme xmlns:a="http://schemas.openxmlformats.org/drawingml/2006/main" name="8_Titles">
  <a:themeElements>
    <a:clrScheme name="ACN Core 2018">
      <a:dk1>
        <a:srgbClr val="000000"/>
      </a:dk1>
      <a:lt1>
        <a:srgbClr val="FFFFFF"/>
      </a:lt1>
      <a:dk2>
        <a:srgbClr val="5A5A5A"/>
      </a:dk2>
      <a:lt2>
        <a:srgbClr val="BEBEBE"/>
      </a:lt2>
      <a:accent1>
        <a:srgbClr val="A100FF"/>
      </a:accent1>
      <a:accent2>
        <a:srgbClr val="7500C0"/>
      </a:accent2>
      <a:accent3>
        <a:srgbClr val="460073"/>
      </a:accent3>
      <a:accent4>
        <a:srgbClr val="00BAFF"/>
      </a:accent4>
      <a:accent5>
        <a:srgbClr val="008EFF"/>
      </a:accent5>
      <a:accent6>
        <a:srgbClr val="004DFF"/>
      </a:accent6>
      <a:hlink>
        <a:srgbClr val="00BAFF"/>
      </a:hlink>
      <a:folHlink>
        <a:srgbClr val="008EFF"/>
      </a:folHlink>
    </a:clrScheme>
    <a:fontScheme name="Graphik">
      <a:majorFont>
        <a:latin typeface="Graphik Black"/>
        <a:ea typeface=""/>
        <a:cs typeface=""/>
      </a:majorFont>
      <a:minorFont>
        <a:latin typeface="Graphi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45720" rtlCol="0">
        <a:noAutofit/>
      </a:bodyPr>
      <a:lstStyle>
        <a:defPPr>
          <a:defRPr sz="1600" dirty="0" smtClean="0"/>
        </a:defPPr>
      </a:lstStyle>
    </a:txDef>
  </a:objectDefaults>
  <a:extraClrSchemeLst/>
  <a:custClrLst>
    <a:custClr name="Core-Electric Purple">
      <a:srgbClr val="A100FF"/>
    </a:custClr>
    <a:custClr name="Core-Dark Violet">
      <a:srgbClr val="7500C0"/>
    </a:custClr>
    <a:custClr name="Core-Deep Purple">
      <a:srgbClr val="460073"/>
    </a:custClr>
    <a:custClr name="Core-Deep Sky Blue">
      <a:srgbClr val="00BAFF"/>
    </a:custClr>
    <a:custClr name="Core-Dodger Blue">
      <a:srgbClr val="008EFF"/>
    </a:custClr>
    <a:custClr name="Core-Navy Blue">
      <a:srgbClr val="004DFF"/>
    </a:custClr>
    <a:custClr name="Core-Gray1">
      <a:srgbClr val="BEBEBE"/>
    </a:custClr>
    <a:custClr name="Core-Gray2">
      <a:srgbClr val="969696"/>
    </a:custClr>
    <a:custClr name="Core-Gray3">
      <a:srgbClr val="5A5A5A"/>
    </a:custClr>
    <a:custClr name="Black">
      <a:srgbClr val="000000"/>
    </a:custClr>
    <a:custClr name="Strategy-Red">
      <a:srgbClr val="FF0000"/>
    </a:custClr>
    <a:custClr name="Strategy-Carmine">
      <a:srgbClr val="BD001D"/>
    </a:custClr>
    <a:custClr name="Strategy-Burgundy">
      <a:srgbClr val="710012"/>
    </a:custClr>
    <a:custClr name="Consulting-Electric Purple">
      <a:srgbClr val="A100FF"/>
    </a:custClr>
    <a:custClr name="Consulting-Dark Violet">
      <a:srgbClr val="7500C0"/>
    </a:custClr>
    <a:custClr name="Consulting-Deep Purple">
      <a:srgbClr val="460073"/>
    </a:custClr>
    <a:custClr name="Digital-Yellow">
      <a:srgbClr val="FFFF00"/>
    </a:custClr>
    <a:custClr name="Digital-Sunglow">
      <a:srgbClr val="FFD42E"/>
    </a:custClr>
    <a:custClr name="Digital-Selective Yellow">
      <a:srgbClr val="FFB600"/>
    </a:custClr>
    <a:custClr name="White">
      <a:srgbClr val="FFFFFF"/>
    </a:custClr>
    <a:custClr name="Technology-Lime">
      <a:srgbClr val="00FF00"/>
    </a:custClr>
    <a:custClr name="Technology-Dark Lime">
      <a:srgbClr val="00D700"/>
    </a:custClr>
    <a:custClr name="Technology-British Racing Green">
      <a:srgbClr val="00530A"/>
    </a:custClr>
    <a:custClr name="Operations-Deep Sky Blue">
      <a:srgbClr val="00BAFF"/>
    </a:custClr>
    <a:custClr name="Operations-Dodger Blue">
      <a:srgbClr val="008EFF"/>
    </a:custClr>
    <a:custClr name="Operations-Navy Blue">
      <a:srgbClr val="004DFF"/>
    </a:custClr>
  </a:custClrLst>
  <a:extLst>
    <a:ext uri="{05A4C25C-085E-4340-85A3-A5531E510DB2}">
      <thm15:themeFamily xmlns:thm15="http://schemas.microsoft.com/office/thememl/2012/main" name="Acc_Template_Core_Brand_Graphik_2018.potx" id="{47FE44A3-6482-4D16-B85C-D99F26BC0964}" vid="{A8B79F24-1703-456D-8021-54BB4AC329BE}"/>
    </a:ext>
  </a:extLst>
</a:theme>
</file>

<file path=ppt/theme/theme2.xml><?xml version="1.0" encoding="utf-8"?>
<a:theme xmlns:a="http://schemas.openxmlformats.org/drawingml/2006/main" name="Titles">
  <a:themeElements>
    <a:clrScheme name="Custom 2">
      <a:dk1>
        <a:srgbClr val="000000"/>
      </a:dk1>
      <a:lt1>
        <a:srgbClr val="FFFFFF"/>
      </a:lt1>
      <a:dk2>
        <a:srgbClr val="595959"/>
      </a:dk2>
      <a:lt2>
        <a:srgbClr val="D8D8D8"/>
      </a:lt2>
      <a:accent1>
        <a:srgbClr val="00F3FF"/>
      </a:accent1>
      <a:accent2>
        <a:srgbClr val="A100FF"/>
      </a:accent2>
      <a:accent3>
        <a:srgbClr val="7E00FF"/>
      </a:accent3>
      <a:accent4>
        <a:srgbClr val="7500C0"/>
      </a:accent4>
      <a:accent5>
        <a:srgbClr val="5F0095"/>
      </a:accent5>
      <a:accent6>
        <a:srgbClr val="380089"/>
      </a:accent6>
      <a:hlink>
        <a:srgbClr val="2800FF"/>
      </a:hlink>
      <a:folHlink>
        <a:srgbClr val="7E00FF"/>
      </a:folHlink>
    </a:clrScheme>
    <a:fontScheme name="Accenture_Graphik">
      <a:majorFont>
        <a:latin typeface="Graphik"/>
        <a:ea typeface=""/>
        <a:cs typeface=""/>
      </a:majorFont>
      <a:minorFont>
        <a:latin typeface="Graphi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lIns="0" tIns="0" rIns="0" bIns="45720" rtlCol="0">
        <a:spAutoFit/>
      </a:bodyPr>
      <a:lstStyle>
        <a:defPPr>
          <a:defRPr sz="1600" dirty="0" err="1" smtClean="0"/>
        </a:defPPr>
      </a:lstStyle>
    </a:txDef>
  </a:objectDefaults>
  <a:extraClrSchemeLst/>
  <a:custClrLst>
    <a:custClr name="Strategy-Orange">
      <a:srgbClr val="FF9128"/>
    </a:custClr>
    <a:custClr name="Strategy-Carmine">
      <a:srgbClr val="BD001D"/>
    </a:custClr>
    <a:custClr name="Consulting-Light Aqua">
      <a:srgbClr val="00F3FF"/>
    </a:custClr>
    <a:custClr name="Consulting-Dark Violet">
      <a:srgbClr val="7500C0"/>
    </a:custClr>
    <a:custClr name="Digital-Lime">
      <a:srgbClr val="00FF00"/>
    </a:custClr>
    <a:custClr name="Digital-Sunglow">
      <a:srgbClr val="FFD42E"/>
    </a:custClr>
    <a:custClr name="Technology-Aqua">
      <a:srgbClr val="00F3FF"/>
    </a:custClr>
    <a:custClr name="Technology-Lime">
      <a:srgbClr val="00FF00"/>
    </a:custClr>
    <a:custClr name="Operations-Aqua">
      <a:srgbClr val="00F3FF"/>
    </a:custClr>
    <a:custClr name="Operations-Navy Blue">
      <a:srgbClr val="004DFF"/>
    </a:custClr>
    <a:custClr name="Strategy-Orange Red">
      <a:srgbClr val="FF3C0F"/>
    </a:custClr>
    <a:custClr name="Strategy-Dark Carmine">
      <a:srgbClr val="920026"/>
    </a:custClr>
    <a:custClr name="Consulting-Electric Purple">
      <a:srgbClr val="A100FF"/>
    </a:custClr>
    <a:custClr name="Consulting-Indigo">
      <a:srgbClr val="5F0095"/>
    </a:custClr>
    <a:custClr name="Digital-Yellow">
      <a:srgbClr val="FFFF00"/>
    </a:custClr>
    <a:custClr name="Digital-Selective Yellow">
      <a:srgbClr val="FFB600"/>
    </a:custClr>
    <a:custClr name="Technology-Spring Green">
      <a:srgbClr val="00FF7D"/>
    </a:custClr>
    <a:custClr name="Technology-Dark Lime">
      <a:srgbClr val="00D700"/>
    </a:custClr>
    <a:custClr name="Operations-Deep Sky Blue">
      <a:srgbClr val="00BAFF"/>
    </a:custClr>
    <a:custClr name="Operations-Blue">
      <a:srgbClr val="2800FF"/>
    </a:custClr>
    <a:custClr name="Strategy-Red">
      <a:srgbClr val="FF0000"/>
    </a:custClr>
    <a:custClr name="Strategy-Burgundy">
      <a:srgbClr val="710012"/>
    </a:custClr>
    <a:custClr name="Consulting-Electric Indigo">
      <a:srgbClr val="7E00FF"/>
    </a:custClr>
    <a:custClr name="Consulting-Dark Indigo">
      <a:srgbClr val="380089"/>
    </a:custClr>
    <a:custClr name="Digital-Golden Yellow">
      <a:srgbClr val="FFEA00"/>
    </a:custClr>
    <a:custClr name="Digital-Dark Orange">
      <a:srgbClr val="FF9500"/>
    </a:custClr>
    <a:custClr name="Technology-Spring Bud">
      <a:srgbClr val="B9FF00"/>
    </a:custClr>
    <a:custClr name="Technology-British Racing Green">
      <a:srgbClr val="00530A"/>
    </a:custClr>
    <a:custClr name="Operations-Dodger Blue">
      <a:srgbClr val="008EFF"/>
    </a:custClr>
    <a:custClr name="Operations-Dark Blue">
      <a:srgbClr val="000088"/>
    </a:custClr>
  </a:custClrLst>
  <a:extLst>
    <a:ext uri="{05A4C25C-085E-4340-85A3-A5531E510DB2}">
      <thm15:themeFamily xmlns:thm15="http://schemas.microsoft.com/office/thememl/2012/main" name="Acc_Template_Graphik_v2" id="{2D45DE15-391D-42D9-AF53-B02CAD431F5E}" vid="{D702F792-626C-45CB-8743-EC8A59DD6086}"/>
    </a:ext>
  </a:extLst>
</a:theme>
</file>

<file path=ppt/theme/theme20.xml><?xml version="1.0" encoding="utf-8"?>
<a:theme xmlns:a="http://schemas.openxmlformats.org/drawingml/2006/main" name="9_Titles">
  <a:themeElements>
    <a:clrScheme name="Custom 2">
      <a:dk1>
        <a:srgbClr val="000000"/>
      </a:dk1>
      <a:lt1>
        <a:srgbClr val="FFFFFF"/>
      </a:lt1>
      <a:dk2>
        <a:srgbClr val="595959"/>
      </a:dk2>
      <a:lt2>
        <a:srgbClr val="D8D8D8"/>
      </a:lt2>
      <a:accent1>
        <a:srgbClr val="00F3FF"/>
      </a:accent1>
      <a:accent2>
        <a:srgbClr val="A100FF"/>
      </a:accent2>
      <a:accent3>
        <a:srgbClr val="7E00FF"/>
      </a:accent3>
      <a:accent4>
        <a:srgbClr val="7500C0"/>
      </a:accent4>
      <a:accent5>
        <a:srgbClr val="5F0095"/>
      </a:accent5>
      <a:accent6>
        <a:srgbClr val="380089"/>
      </a:accent6>
      <a:hlink>
        <a:srgbClr val="2800FF"/>
      </a:hlink>
      <a:folHlink>
        <a:srgbClr val="7E00FF"/>
      </a:folHlink>
    </a:clrScheme>
    <a:fontScheme name="Accenture_Graphik">
      <a:majorFont>
        <a:latin typeface="Graphik"/>
        <a:ea typeface=""/>
        <a:cs typeface=""/>
      </a:majorFont>
      <a:minorFont>
        <a:latin typeface="Graphi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lIns="0" tIns="0" rIns="0" bIns="45720" rtlCol="0">
        <a:spAutoFit/>
      </a:bodyPr>
      <a:lstStyle>
        <a:defPPr>
          <a:defRPr sz="1600" dirty="0" err="1" smtClean="0"/>
        </a:defPPr>
      </a:lstStyle>
    </a:txDef>
  </a:objectDefaults>
  <a:extraClrSchemeLst/>
  <a:custClrLst>
    <a:custClr name="Strategy-Orange">
      <a:srgbClr val="FF9128"/>
    </a:custClr>
    <a:custClr name="Strategy-Carmine">
      <a:srgbClr val="BD001D"/>
    </a:custClr>
    <a:custClr name="Consulting-Light Aqua">
      <a:srgbClr val="00F3FF"/>
    </a:custClr>
    <a:custClr name="Consulting-Dark Violet">
      <a:srgbClr val="7500C0"/>
    </a:custClr>
    <a:custClr name="Digital-Lime">
      <a:srgbClr val="00FF00"/>
    </a:custClr>
    <a:custClr name="Digital-Sunglow">
      <a:srgbClr val="FFD42E"/>
    </a:custClr>
    <a:custClr name="Technology-Aqua">
      <a:srgbClr val="00F3FF"/>
    </a:custClr>
    <a:custClr name="Technology-Lime">
      <a:srgbClr val="00FF00"/>
    </a:custClr>
    <a:custClr name="Operations-Aqua">
      <a:srgbClr val="00F3FF"/>
    </a:custClr>
    <a:custClr name="Operations-Navy Blue">
      <a:srgbClr val="004DFF"/>
    </a:custClr>
    <a:custClr name="Strategy-Orange Red">
      <a:srgbClr val="FF3C0F"/>
    </a:custClr>
    <a:custClr name="Strategy-Dark Carmine">
      <a:srgbClr val="920026"/>
    </a:custClr>
    <a:custClr name="Consulting-Electric Purple">
      <a:srgbClr val="A100FF"/>
    </a:custClr>
    <a:custClr name="Consulting-Indigo">
      <a:srgbClr val="5F0095"/>
    </a:custClr>
    <a:custClr name="Digital-Yellow">
      <a:srgbClr val="FFFF00"/>
    </a:custClr>
    <a:custClr name="Digital-Selective Yellow">
      <a:srgbClr val="FFB600"/>
    </a:custClr>
    <a:custClr name="Technology-Spring Green">
      <a:srgbClr val="00FF7D"/>
    </a:custClr>
    <a:custClr name="Technology-Dark Lime">
      <a:srgbClr val="00D700"/>
    </a:custClr>
    <a:custClr name="Operations-Deep Sky Blue">
      <a:srgbClr val="00BAFF"/>
    </a:custClr>
    <a:custClr name="Operations-Blue">
      <a:srgbClr val="2800FF"/>
    </a:custClr>
    <a:custClr name="Strategy-Red">
      <a:srgbClr val="FF0000"/>
    </a:custClr>
    <a:custClr name="Strategy-Burgundy">
      <a:srgbClr val="710012"/>
    </a:custClr>
    <a:custClr name="Consulting-Electric Indigo">
      <a:srgbClr val="7E00FF"/>
    </a:custClr>
    <a:custClr name="Consulting-Dark Indigo">
      <a:srgbClr val="380089"/>
    </a:custClr>
    <a:custClr name="Digital-Golden Yellow">
      <a:srgbClr val="FFEA00"/>
    </a:custClr>
    <a:custClr name="Digital-Dark Orange">
      <a:srgbClr val="FF9500"/>
    </a:custClr>
    <a:custClr name="Technology-Spring Bud">
      <a:srgbClr val="B9FF00"/>
    </a:custClr>
    <a:custClr name="Technology-British Racing Green">
      <a:srgbClr val="00530A"/>
    </a:custClr>
    <a:custClr name="Operations-Dodger Blue">
      <a:srgbClr val="008EFF"/>
    </a:custClr>
    <a:custClr name="Operations-Dark Blue">
      <a:srgbClr val="000088"/>
    </a:custClr>
  </a:custClrLst>
  <a:extLst>
    <a:ext uri="{05A4C25C-085E-4340-85A3-A5531E510DB2}">
      <thm15:themeFamily xmlns:thm15="http://schemas.microsoft.com/office/thememl/2012/main" name="Acc_Template_Graphik_v2" id="{2D45DE15-391D-42D9-AF53-B02CAD431F5E}" vid="{D702F792-626C-45CB-8743-EC8A59DD6086}"/>
    </a:ext>
  </a:extLst>
</a:theme>
</file>

<file path=ppt/theme/theme21.xml><?xml version="1.0" encoding="utf-8"?>
<a:theme xmlns:a="http://schemas.openxmlformats.org/drawingml/2006/main" name="10_Titles">
  <a:themeElements>
    <a:clrScheme name="Custom 2">
      <a:dk1>
        <a:srgbClr val="000000"/>
      </a:dk1>
      <a:lt1>
        <a:srgbClr val="FFFFFF"/>
      </a:lt1>
      <a:dk2>
        <a:srgbClr val="595959"/>
      </a:dk2>
      <a:lt2>
        <a:srgbClr val="D8D8D8"/>
      </a:lt2>
      <a:accent1>
        <a:srgbClr val="00F3FF"/>
      </a:accent1>
      <a:accent2>
        <a:srgbClr val="A100FF"/>
      </a:accent2>
      <a:accent3>
        <a:srgbClr val="7E00FF"/>
      </a:accent3>
      <a:accent4>
        <a:srgbClr val="7500C0"/>
      </a:accent4>
      <a:accent5>
        <a:srgbClr val="5F0095"/>
      </a:accent5>
      <a:accent6>
        <a:srgbClr val="380089"/>
      </a:accent6>
      <a:hlink>
        <a:srgbClr val="2800FF"/>
      </a:hlink>
      <a:folHlink>
        <a:srgbClr val="7E00FF"/>
      </a:folHlink>
    </a:clrScheme>
    <a:fontScheme name="Accenture_Graphik">
      <a:majorFont>
        <a:latin typeface="Graphik"/>
        <a:ea typeface=""/>
        <a:cs typeface=""/>
      </a:majorFont>
      <a:minorFont>
        <a:latin typeface="Graphi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lIns="0" tIns="0" rIns="0" bIns="45720" rtlCol="0">
        <a:spAutoFit/>
      </a:bodyPr>
      <a:lstStyle>
        <a:defPPr>
          <a:defRPr sz="1600" dirty="0" err="1" smtClean="0"/>
        </a:defPPr>
      </a:lstStyle>
    </a:txDef>
  </a:objectDefaults>
  <a:extraClrSchemeLst/>
  <a:custClrLst>
    <a:custClr name="Strategy-Orange">
      <a:srgbClr val="FF9128"/>
    </a:custClr>
    <a:custClr name="Strategy-Carmine">
      <a:srgbClr val="BD001D"/>
    </a:custClr>
    <a:custClr name="Consulting-Light Aqua">
      <a:srgbClr val="00F3FF"/>
    </a:custClr>
    <a:custClr name="Consulting-Dark Violet">
      <a:srgbClr val="7500C0"/>
    </a:custClr>
    <a:custClr name="Digital-Lime">
      <a:srgbClr val="00FF00"/>
    </a:custClr>
    <a:custClr name="Digital-Sunglow">
      <a:srgbClr val="FFD42E"/>
    </a:custClr>
    <a:custClr name="Technology-Aqua">
      <a:srgbClr val="00F3FF"/>
    </a:custClr>
    <a:custClr name="Technology-Lime">
      <a:srgbClr val="00FF00"/>
    </a:custClr>
    <a:custClr name="Operations-Aqua">
      <a:srgbClr val="00F3FF"/>
    </a:custClr>
    <a:custClr name="Operations-Navy Blue">
      <a:srgbClr val="004DFF"/>
    </a:custClr>
    <a:custClr name="Strategy-Orange Red">
      <a:srgbClr val="FF3C0F"/>
    </a:custClr>
    <a:custClr name="Strategy-Dark Carmine">
      <a:srgbClr val="920026"/>
    </a:custClr>
    <a:custClr name="Consulting-Electric Purple">
      <a:srgbClr val="A100FF"/>
    </a:custClr>
    <a:custClr name="Consulting-Indigo">
      <a:srgbClr val="5F0095"/>
    </a:custClr>
    <a:custClr name="Digital-Yellow">
      <a:srgbClr val="FFFF00"/>
    </a:custClr>
    <a:custClr name="Digital-Selective Yellow">
      <a:srgbClr val="FFB600"/>
    </a:custClr>
    <a:custClr name="Technology-Spring Green">
      <a:srgbClr val="00FF7D"/>
    </a:custClr>
    <a:custClr name="Technology-Dark Lime">
      <a:srgbClr val="00D700"/>
    </a:custClr>
    <a:custClr name="Operations-Deep Sky Blue">
      <a:srgbClr val="00BAFF"/>
    </a:custClr>
    <a:custClr name="Operations-Blue">
      <a:srgbClr val="2800FF"/>
    </a:custClr>
    <a:custClr name="Strategy-Red">
      <a:srgbClr val="FF0000"/>
    </a:custClr>
    <a:custClr name="Strategy-Burgundy">
      <a:srgbClr val="710012"/>
    </a:custClr>
    <a:custClr name="Consulting-Electric Indigo">
      <a:srgbClr val="7E00FF"/>
    </a:custClr>
    <a:custClr name="Consulting-Dark Indigo">
      <a:srgbClr val="380089"/>
    </a:custClr>
    <a:custClr name="Digital-Golden Yellow">
      <a:srgbClr val="FFEA00"/>
    </a:custClr>
    <a:custClr name="Digital-Dark Orange">
      <a:srgbClr val="FF9500"/>
    </a:custClr>
    <a:custClr name="Technology-Spring Bud">
      <a:srgbClr val="B9FF00"/>
    </a:custClr>
    <a:custClr name="Technology-British Racing Green">
      <a:srgbClr val="00530A"/>
    </a:custClr>
    <a:custClr name="Operations-Dodger Blue">
      <a:srgbClr val="008EFF"/>
    </a:custClr>
    <a:custClr name="Operations-Dark Blue">
      <a:srgbClr val="000088"/>
    </a:custClr>
  </a:custClrLst>
  <a:extLst>
    <a:ext uri="{05A4C25C-085E-4340-85A3-A5531E510DB2}">
      <thm15:themeFamily xmlns:thm15="http://schemas.microsoft.com/office/thememl/2012/main" name="Acc_Template_Graphik_v2" id="{2D45DE15-391D-42D9-AF53-B02CAD431F5E}" vid="{D702F792-626C-45CB-8743-EC8A59DD6086}"/>
    </a:ext>
  </a:extLst>
</a:theme>
</file>

<file path=ppt/theme/theme22.xml><?xml version="1.0" encoding="utf-8"?>
<a:theme xmlns:a="http://schemas.openxmlformats.org/drawingml/2006/main" name="3_Titles">
  <a:themeElements>
    <a:clrScheme name="ACN Core 2018">
      <a:dk1>
        <a:srgbClr val="000000"/>
      </a:dk1>
      <a:lt1>
        <a:srgbClr val="FFFFFF"/>
      </a:lt1>
      <a:dk2>
        <a:srgbClr val="5A5A5A"/>
      </a:dk2>
      <a:lt2>
        <a:srgbClr val="BEBEBE"/>
      </a:lt2>
      <a:accent1>
        <a:srgbClr val="A100FF"/>
      </a:accent1>
      <a:accent2>
        <a:srgbClr val="7500C0"/>
      </a:accent2>
      <a:accent3>
        <a:srgbClr val="460073"/>
      </a:accent3>
      <a:accent4>
        <a:srgbClr val="00BAFF"/>
      </a:accent4>
      <a:accent5>
        <a:srgbClr val="008EFF"/>
      </a:accent5>
      <a:accent6>
        <a:srgbClr val="004DFF"/>
      </a:accent6>
      <a:hlink>
        <a:srgbClr val="00BAFF"/>
      </a:hlink>
      <a:folHlink>
        <a:srgbClr val="008EFF"/>
      </a:folHlink>
    </a:clrScheme>
    <a:fontScheme name="Graphik">
      <a:majorFont>
        <a:latin typeface="Graphik Black"/>
        <a:ea typeface=""/>
        <a:cs typeface=""/>
      </a:majorFont>
      <a:minorFont>
        <a:latin typeface="Graphi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45720" rtlCol="0">
        <a:noAutofit/>
      </a:bodyPr>
      <a:lstStyle>
        <a:defPPr>
          <a:defRPr sz="1600" dirty="0" smtClean="0"/>
        </a:defPPr>
      </a:lstStyle>
    </a:txDef>
  </a:objectDefaults>
  <a:extraClrSchemeLst/>
  <a:custClrLst>
    <a:custClr name="Core-Electric Purple">
      <a:srgbClr val="A100FF"/>
    </a:custClr>
    <a:custClr name="Core-Dark Violet">
      <a:srgbClr val="7500C0"/>
    </a:custClr>
    <a:custClr name="Core-Deep Purple">
      <a:srgbClr val="460073"/>
    </a:custClr>
    <a:custClr name="Core-Deep Sky Blue">
      <a:srgbClr val="00BAFF"/>
    </a:custClr>
    <a:custClr name="Core-Dodger Blue">
      <a:srgbClr val="008EFF"/>
    </a:custClr>
    <a:custClr name="Core-Navy Blue">
      <a:srgbClr val="004DFF"/>
    </a:custClr>
    <a:custClr name="Core-Gray1">
      <a:srgbClr val="BEBEBE"/>
    </a:custClr>
    <a:custClr name="Core-Gray2">
      <a:srgbClr val="969696"/>
    </a:custClr>
    <a:custClr name="Core-Gray3">
      <a:srgbClr val="5A5A5A"/>
    </a:custClr>
    <a:custClr name="Black">
      <a:srgbClr val="000000"/>
    </a:custClr>
    <a:custClr name="Strategy-Red">
      <a:srgbClr val="FF0000"/>
    </a:custClr>
    <a:custClr name="Strategy-Carmine">
      <a:srgbClr val="BD001D"/>
    </a:custClr>
    <a:custClr name="Strategy-Burgundy">
      <a:srgbClr val="710012"/>
    </a:custClr>
    <a:custClr name="Consulting-Electric Purple">
      <a:srgbClr val="A100FF"/>
    </a:custClr>
    <a:custClr name="Consulting-Dark Violet">
      <a:srgbClr val="7500C0"/>
    </a:custClr>
    <a:custClr name="Consulting-Deep Purple">
      <a:srgbClr val="460073"/>
    </a:custClr>
    <a:custClr name="Digital-Yellow">
      <a:srgbClr val="FFFF00"/>
    </a:custClr>
    <a:custClr name="Digital-Sunglow">
      <a:srgbClr val="FFD42E"/>
    </a:custClr>
    <a:custClr name="Digital-Selective Yellow">
      <a:srgbClr val="FFB600"/>
    </a:custClr>
    <a:custClr name="White">
      <a:srgbClr val="FFFFFF"/>
    </a:custClr>
    <a:custClr name="Technology-Lime">
      <a:srgbClr val="00FF00"/>
    </a:custClr>
    <a:custClr name="Technology-Dark Lime">
      <a:srgbClr val="00D700"/>
    </a:custClr>
    <a:custClr name="Technology-British Racing Green">
      <a:srgbClr val="00530A"/>
    </a:custClr>
    <a:custClr name="Operations-Deep Sky Blue">
      <a:srgbClr val="00BAFF"/>
    </a:custClr>
    <a:custClr name="Operations-Dodger Blue">
      <a:srgbClr val="008EFF"/>
    </a:custClr>
    <a:custClr name="Operations-Navy Blue">
      <a:srgbClr val="004DFF"/>
    </a:custClr>
  </a:custClrLst>
  <a:extLst>
    <a:ext uri="{05A4C25C-085E-4340-85A3-A5531E510DB2}">
      <thm15:themeFamily xmlns:thm15="http://schemas.microsoft.com/office/thememl/2012/main" name="Acc_Template_Core_Brand_Graphik_2018.potx" id="{47FE44A3-6482-4D16-B85C-D99F26BC0964}" vid="{A8B79F24-1703-456D-8021-54BB4AC329BE}"/>
    </a:ext>
  </a:extLst>
</a:theme>
</file>

<file path=ppt/theme/theme23.xml><?xml version="1.0" encoding="utf-8"?>
<a:theme xmlns:a="http://schemas.openxmlformats.org/drawingml/2006/main" name="11_Titles">
  <a:themeElements>
    <a:clrScheme name="Custom 2">
      <a:dk1>
        <a:srgbClr val="000000"/>
      </a:dk1>
      <a:lt1>
        <a:srgbClr val="FFFFFF"/>
      </a:lt1>
      <a:dk2>
        <a:srgbClr val="595959"/>
      </a:dk2>
      <a:lt2>
        <a:srgbClr val="D8D8D8"/>
      </a:lt2>
      <a:accent1>
        <a:srgbClr val="00F3FF"/>
      </a:accent1>
      <a:accent2>
        <a:srgbClr val="A100FF"/>
      </a:accent2>
      <a:accent3>
        <a:srgbClr val="7E00FF"/>
      </a:accent3>
      <a:accent4>
        <a:srgbClr val="7500C0"/>
      </a:accent4>
      <a:accent5>
        <a:srgbClr val="5F0095"/>
      </a:accent5>
      <a:accent6>
        <a:srgbClr val="380089"/>
      </a:accent6>
      <a:hlink>
        <a:srgbClr val="2800FF"/>
      </a:hlink>
      <a:folHlink>
        <a:srgbClr val="7E00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lIns="0" tIns="0" rIns="0" bIns="45720" rtlCol="0">
        <a:spAutoFit/>
      </a:bodyPr>
      <a:lstStyle>
        <a:defPPr>
          <a:defRPr sz="1600" dirty="0" err="1" smtClean="0"/>
        </a:defPPr>
      </a:lstStyle>
    </a:txDef>
  </a:objectDefaults>
  <a:extraClrSchemeLst/>
  <a:custClrLst>
    <a:custClr name="Strategy-Orange">
      <a:srgbClr val="FF9128"/>
    </a:custClr>
    <a:custClr name="Strategy-Carmine">
      <a:srgbClr val="BD001D"/>
    </a:custClr>
    <a:custClr name="Consulting-Light Aqua">
      <a:srgbClr val="00F3FF"/>
    </a:custClr>
    <a:custClr name="Consulting-Dark Violet">
      <a:srgbClr val="7500C0"/>
    </a:custClr>
    <a:custClr name="Digital-Lime">
      <a:srgbClr val="00FF00"/>
    </a:custClr>
    <a:custClr name="Digital-Sunglow">
      <a:srgbClr val="FFD42E"/>
    </a:custClr>
    <a:custClr name="Technology-Aqua">
      <a:srgbClr val="00F3FF"/>
    </a:custClr>
    <a:custClr name="Technology-Lime">
      <a:srgbClr val="00FF00"/>
    </a:custClr>
    <a:custClr name="Operations-Aqua">
      <a:srgbClr val="00F3FF"/>
    </a:custClr>
    <a:custClr name="Operations-Navy Blue">
      <a:srgbClr val="004DFF"/>
    </a:custClr>
    <a:custClr name="Strategy-Orange Red">
      <a:srgbClr val="FF3C0F"/>
    </a:custClr>
    <a:custClr name="Strategy-Dark Carmine">
      <a:srgbClr val="920026"/>
    </a:custClr>
    <a:custClr name="Consulting-Electric Purple">
      <a:srgbClr val="A100FF"/>
    </a:custClr>
    <a:custClr name="Consulting-Indigo">
      <a:srgbClr val="5F0095"/>
    </a:custClr>
    <a:custClr name="Digital-Yellow">
      <a:srgbClr val="FFFF00"/>
    </a:custClr>
    <a:custClr name="Digital-Selective Yellow">
      <a:srgbClr val="FFB600"/>
    </a:custClr>
    <a:custClr name="Technology-Spring Green">
      <a:srgbClr val="00FF7D"/>
    </a:custClr>
    <a:custClr name="Technology-Dark Lime">
      <a:srgbClr val="00D700"/>
    </a:custClr>
    <a:custClr name="Operations-Deep Sky Blue">
      <a:srgbClr val="00BAFF"/>
    </a:custClr>
    <a:custClr name="Operations-Blue">
      <a:srgbClr val="2800FF"/>
    </a:custClr>
    <a:custClr name="Strategy-Red">
      <a:srgbClr val="FF0000"/>
    </a:custClr>
    <a:custClr name="Strategy-Burgundy">
      <a:srgbClr val="710012"/>
    </a:custClr>
    <a:custClr name="Consulting-Electric Indigo">
      <a:srgbClr val="7E00FF"/>
    </a:custClr>
    <a:custClr name="Consulting-Dark Indigo">
      <a:srgbClr val="380089"/>
    </a:custClr>
    <a:custClr name="Digital-Golden Yellow">
      <a:srgbClr val="FFEA00"/>
    </a:custClr>
    <a:custClr name="Digital-Dark Orange">
      <a:srgbClr val="FF9500"/>
    </a:custClr>
    <a:custClr name="Technology-Spring Bud">
      <a:srgbClr val="B9FF00"/>
    </a:custClr>
    <a:custClr name="Technology-British Racing Green">
      <a:srgbClr val="00530A"/>
    </a:custClr>
    <a:custClr name="Operations-Dodger Blue">
      <a:srgbClr val="008EFF"/>
    </a:custClr>
    <a:custClr name="Operations-Dark Blue">
      <a:srgbClr val="000088"/>
    </a:custClr>
  </a:custClrLst>
  <a:extLst>
    <a:ext uri="{05A4C25C-085E-4340-85A3-A5531E510DB2}">
      <thm15:themeFamily xmlns:thm15="http://schemas.microsoft.com/office/thememl/2012/main" name="Acc_Template_Graphik_v2" id="{2D45DE15-391D-42D9-AF53-B02CAD431F5E}" vid="{D702F792-626C-45CB-8743-EC8A59DD6086}"/>
    </a:ext>
  </a:extLst>
</a:theme>
</file>

<file path=ppt/theme/theme24.xml><?xml version="1.0" encoding="utf-8"?>
<a:theme xmlns:a="http://schemas.openxmlformats.org/drawingml/2006/main" name="3_Content Layouts">
  <a:themeElements>
    <a:clrScheme name="Accenture MasterBrand">
      <a:dk1>
        <a:sysClr val="windowText" lastClr="000000"/>
      </a:dk1>
      <a:lt1>
        <a:sysClr val="window" lastClr="FFFFFF"/>
      </a:lt1>
      <a:dk2>
        <a:srgbClr val="595959"/>
      </a:dk2>
      <a:lt2>
        <a:srgbClr val="D8D8D8"/>
      </a:lt2>
      <a:accent1>
        <a:srgbClr val="7E00FF"/>
      </a:accent1>
      <a:accent2>
        <a:srgbClr val="FF0000"/>
      </a:accent2>
      <a:accent3>
        <a:srgbClr val="2800FF"/>
      </a:accent3>
      <a:accent4>
        <a:srgbClr val="00BAFF"/>
      </a:accent4>
      <a:accent5>
        <a:srgbClr val="00FF7D"/>
      </a:accent5>
      <a:accent6>
        <a:srgbClr val="FFEA00"/>
      </a:accent6>
      <a:hlink>
        <a:srgbClr val="2800FF"/>
      </a:hlink>
      <a:folHlink>
        <a:srgbClr val="7E00FF"/>
      </a:folHlink>
    </a:clrScheme>
    <a:fontScheme name="Accenture_Graphik">
      <a:majorFont>
        <a:latin typeface="Graphik"/>
        <a:ea typeface=""/>
        <a:cs typeface=""/>
      </a:majorFont>
      <a:minorFont>
        <a:latin typeface="Graphi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sz="1600"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45720" rtlCol="0">
        <a:spAutoFit/>
      </a:bodyPr>
      <a:lstStyle>
        <a:defPPr>
          <a:defRPr sz="1600" dirty="0" smtClean="0"/>
        </a:defPPr>
      </a:lstStyle>
    </a:txDef>
  </a:objectDefaults>
  <a:extraClrSchemeLst/>
  <a:custClrLst>
    <a:custClr name="Strategy-Orange">
      <a:srgbClr val="FF9128"/>
    </a:custClr>
    <a:custClr name="Strategy-Carmine">
      <a:srgbClr val="BD001D"/>
    </a:custClr>
    <a:custClr name="Consulting-Light Aqua">
      <a:srgbClr val="00F3FF"/>
    </a:custClr>
    <a:custClr name="Consulting-Dark Violet">
      <a:srgbClr val="7500C0"/>
    </a:custClr>
    <a:custClr name="Digital-Lime">
      <a:srgbClr val="00FF00"/>
    </a:custClr>
    <a:custClr name="Digital-Sunglow">
      <a:srgbClr val="FFD42E"/>
    </a:custClr>
    <a:custClr name="Technology-Aqua">
      <a:srgbClr val="00F3FF"/>
    </a:custClr>
    <a:custClr name="Technology-Lime">
      <a:srgbClr val="00FF00"/>
    </a:custClr>
    <a:custClr name="Operations-Aqua">
      <a:srgbClr val="00F3FF"/>
    </a:custClr>
    <a:custClr name="Operations-Navy Blue">
      <a:srgbClr val="004DFF"/>
    </a:custClr>
    <a:custClr name="Strategy-Orange Red">
      <a:srgbClr val="FF3C0F"/>
    </a:custClr>
    <a:custClr name="Strategy-Dark Carmine">
      <a:srgbClr val="920026"/>
    </a:custClr>
    <a:custClr name="Consulting-Electric Purple">
      <a:srgbClr val="A100FF"/>
    </a:custClr>
    <a:custClr name="Consulting-Indigo">
      <a:srgbClr val="5F0095"/>
    </a:custClr>
    <a:custClr name="Digital-Yellow">
      <a:srgbClr val="FFFF00"/>
    </a:custClr>
    <a:custClr name="Digital-Selective Yellow">
      <a:srgbClr val="FFB600"/>
    </a:custClr>
    <a:custClr name="Technology-Spring Green">
      <a:srgbClr val="00FF7D"/>
    </a:custClr>
    <a:custClr name="Technology-Dark Lime">
      <a:srgbClr val="00D700"/>
    </a:custClr>
    <a:custClr name="Operations-Deep Sky Blue">
      <a:srgbClr val="00BAFF"/>
    </a:custClr>
    <a:custClr name="Operations-Blue">
      <a:srgbClr val="2800FF"/>
    </a:custClr>
    <a:custClr name="Strategy-Red">
      <a:srgbClr val="FF0000"/>
    </a:custClr>
    <a:custClr name="Strategy-Burgundy">
      <a:srgbClr val="710012"/>
    </a:custClr>
    <a:custClr name="Consulting-Electric Indigo">
      <a:srgbClr val="7E00FF"/>
    </a:custClr>
    <a:custClr name="Consulting-Dark Indigo">
      <a:srgbClr val="380089"/>
    </a:custClr>
    <a:custClr name="Digital-Golden Yellow">
      <a:srgbClr val="FFEA00"/>
    </a:custClr>
    <a:custClr name="Digital-Dark Orange">
      <a:srgbClr val="FF9500"/>
    </a:custClr>
    <a:custClr name="Technology-Spring Bud">
      <a:srgbClr val="B9FF00"/>
    </a:custClr>
    <a:custClr name="Technology-British Racing Green">
      <a:srgbClr val="00530A"/>
    </a:custClr>
    <a:custClr name="Operations-Dodger Blue">
      <a:srgbClr val="008EFF"/>
    </a:custClr>
    <a:custClr name="Operations-Dark Blue">
      <a:srgbClr val="000088"/>
    </a:custClr>
  </a:custClrLst>
  <a:extLst>
    <a:ext uri="{05A4C25C-085E-4340-85A3-A5531E510DB2}">
      <thm15:themeFamily xmlns:thm15="http://schemas.microsoft.com/office/thememl/2012/main" name="Presentation1" id="{9F8914AB-FAFB-41B1-AE04-E191422D2CC8}" vid="{A7DF548F-29D4-4ADD-A01F-3C701E0B38E0}"/>
    </a:ext>
  </a:extLst>
</a:theme>
</file>

<file path=ppt/theme/theme25.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6.xml><?xml version="1.0" encoding="utf-8"?>
<a:theme xmlns:a="http://schemas.openxmlformats.org/drawingml/2006/main" name="4_Content Layouts">
  <a:themeElements>
    <a:clrScheme name="Accenture MasterBrand">
      <a:dk1>
        <a:sysClr val="windowText" lastClr="000000"/>
      </a:dk1>
      <a:lt1>
        <a:sysClr val="window" lastClr="FFFFFF"/>
      </a:lt1>
      <a:dk2>
        <a:srgbClr val="595959"/>
      </a:dk2>
      <a:lt2>
        <a:srgbClr val="D8D8D8"/>
      </a:lt2>
      <a:accent1>
        <a:srgbClr val="7E00FF"/>
      </a:accent1>
      <a:accent2>
        <a:srgbClr val="FF0000"/>
      </a:accent2>
      <a:accent3>
        <a:srgbClr val="2800FF"/>
      </a:accent3>
      <a:accent4>
        <a:srgbClr val="00BAFF"/>
      </a:accent4>
      <a:accent5>
        <a:srgbClr val="00FF7D"/>
      </a:accent5>
      <a:accent6>
        <a:srgbClr val="FFEA00"/>
      </a:accent6>
      <a:hlink>
        <a:srgbClr val="2800FF"/>
      </a:hlink>
      <a:folHlink>
        <a:srgbClr val="7E00FF"/>
      </a:folHlink>
    </a:clrScheme>
    <a:fontScheme name="Accenture_Graphik">
      <a:majorFont>
        <a:latin typeface="Graphik"/>
        <a:ea typeface=""/>
        <a:cs typeface=""/>
      </a:majorFont>
      <a:minorFont>
        <a:latin typeface="Graphi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sz="1600"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45720" rtlCol="0">
        <a:spAutoFit/>
      </a:bodyPr>
      <a:lstStyle>
        <a:defPPr>
          <a:defRPr sz="1600" dirty="0" smtClean="0"/>
        </a:defPPr>
      </a:lstStyle>
    </a:txDef>
  </a:objectDefaults>
  <a:extraClrSchemeLst/>
  <a:custClrLst>
    <a:custClr name="Strategy-Orange">
      <a:srgbClr val="FF9128"/>
    </a:custClr>
    <a:custClr name="Strategy-Carmine">
      <a:srgbClr val="BD001D"/>
    </a:custClr>
    <a:custClr name="Consulting-Light Aqua">
      <a:srgbClr val="00F3FF"/>
    </a:custClr>
    <a:custClr name="Consulting-Dark Violet">
      <a:srgbClr val="7500C0"/>
    </a:custClr>
    <a:custClr name="Digital-Lime">
      <a:srgbClr val="00FF00"/>
    </a:custClr>
    <a:custClr name="Digital-Sunglow">
      <a:srgbClr val="FFD42E"/>
    </a:custClr>
    <a:custClr name="Technology-Aqua">
      <a:srgbClr val="00F3FF"/>
    </a:custClr>
    <a:custClr name="Technology-Lime">
      <a:srgbClr val="00FF00"/>
    </a:custClr>
    <a:custClr name="Operations-Aqua">
      <a:srgbClr val="00F3FF"/>
    </a:custClr>
    <a:custClr name="Operations-Navy Blue">
      <a:srgbClr val="004DFF"/>
    </a:custClr>
    <a:custClr name="Strategy-Orange Red">
      <a:srgbClr val="FF3C0F"/>
    </a:custClr>
    <a:custClr name="Strategy-Dark Carmine">
      <a:srgbClr val="920026"/>
    </a:custClr>
    <a:custClr name="Consulting-Electric Purple">
      <a:srgbClr val="A100FF"/>
    </a:custClr>
    <a:custClr name="Consulting-Indigo">
      <a:srgbClr val="5F0095"/>
    </a:custClr>
    <a:custClr name="Digital-Yellow">
      <a:srgbClr val="FFFF00"/>
    </a:custClr>
    <a:custClr name="Digital-Selective Yellow">
      <a:srgbClr val="FFB600"/>
    </a:custClr>
    <a:custClr name="Technology-Spring Green">
      <a:srgbClr val="00FF7D"/>
    </a:custClr>
    <a:custClr name="Technology-Dark Lime">
      <a:srgbClr val="00D700"/>
    </a:custClr>
    <a:custClr name="Operations-Deep Sky Blue">
      <a:srgbClr val="00BAFF"/>
    </a:custClr>
    <a:custClr name="Operations-Blue">
      <a:srgbClr val="2800FF"/>
    </a:custClr>
    <a:custClr name="Strategy-Red">
      <a:srgbClr val="FF0000"/>
    </a:custClr>
    <a:custClr name="Strategy-Burgundy">
      <a:srgbClr val="710012"/>
    </a:custClr>
    <a:custClr name="Consulting-Electric Indigo">
      <a:srgbClr val="7E00FF"/>
    </a:custClr>
    <a:custClr name="Consulting-Dark Indigo">
      <a:srgbClr val="380089"/>
    </a:custClr>
    <a:custClr name="Digital-Golden Yellow">
      <a:srgbClr val="FFEA00"/>
    </a:custClr>
    <a:custClr name="Digital-Dark Orange">
      <a:srgbClr val="FF9500"/>
    </a:custClr>
    <a:custClr name="Technology-Spring Bud">
      <a:srgbClr val="B9FF00"/>
    </a:custClr>
    <a:custClr name="Technology-British Racing Green">
      <a:srgbClr val="00530A"/>
    </a:custClr>
    <a:custClr name="Operations-Dodger Blue">
      <a:srgbClr val="008EFF"/>
    </a:custClr>
    <a:custClr name="Operations-Dark Blue">
      <a:srgbClr val="000088"/>
    </a:custClr>
  </a:custClrLst>
  <a:extLst>
    <a:ext uri="{05A4C25C-085E-4340-85A3-A5531E510DB2}">
      <thm15:themeFamily xmlns:thm15="http://schemas.microsoft.com/office/thememl/2012/main" name="Acc_Consulting_Template_Graphik_v2" id="{87785FBB-6C6F-4ABA-9385-4B790088FF91}" vid="{A10DED31-1B26-4252-B730-7AB856EF9C93}"/>
    </a:ext>
  </a:extLst>
</a:theme>
</file>

<file path=ppt/theme/theme2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Titles">
  <a:themeElements>
    <a:clrScheme name="Dutton">
      <a:dk1>
        <a:srgbClr val="000000"/>
      </a:dk1>
      <a:lt1>
        <a:srgbClr val="FFFFFF"/>
      </a:lt1>
      <a:dk2>
        <a:srgbClr val="595959"/>
      </a:dk2>
      <a:lt2>
        <a:srgbClr val="D8D8D8"/>
      </a:lt2>
      <a:accent1>
        <a:srgbClr val="00F3FF"/>
      </a:accent1>
      <a:accent2>
        <a:srgbClr val="A100FF"/>
      </a:accent2>
      <a:accent3>
        <a:srgbClr val="7E00FF"/>
      </a:accent3>
      <a:accent4>
        <a:srgbClr val="7500C0"/>
      </a:accent4>
      <a:accent5>
        <a:srgbClr val="5F0095"/>
      </a:accent5>
      <a:accent6>
        <a:srgbClr val="380089"/>
      </a:accent6>
      <a:hlink>
        <a:srgbClr val="2800FF"/>
      </a:hlink>
      <a:folHlink>
        <a:srgbClr val="7E00FF"/>
      </a:folHlink>
    </a:clrScheme>
    <a:fontScheme name="Benutzerdefiniert 11">
      <a:majorFont>
        <a:latin typeface="Graphik Black"/>
        <a:ea typeface=""/>
        <a:cs typeface=""/>
      </a:majorFont>
      <a:minorFont>
        <a:latin typeface="Graphik Regular"/>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45720" rtlCol="0">
        <a:noAutofit/>
      </a:bodyPr>
      <a:lstStyle>
        <a:defPPr>
          <a:defRPr sz="1600" dirty="0" smtClean="0"/>
        </a:defPPr>
      </a:lstStyle>
    </a:txDef>
  </a:objectDefaults>
  <a:extraClrSchemeLst/>
  <a:custClrLst>
    <a:custClr name="Strategy-Orange">
      <a:srgbClr val="FF9128"/>
    </a:custClr>
    <a:custClr name="Strategy-Carmine">
      <a:srgbClr val="BD001D"/>
    </a:custClr>
    <a:custClr name="Consulting-Light Aqua">
      <a:srgbClr val="00F3FF"/>
    </a:custClr>
    <a:custClr name="Consulting-Dark Violet">
      <a:srgbClr val="7500C0"/>
    </a:custClr>
    <a:custClr name="Digital-Lime">
      <a:srgbClr val="00FF00"/>
    </a:custClr>
    <a:custClr name="Digital-Sunglow">
      <a:srgbClr val="FFD42E"/>
    </a:custClr>
    <a:custClr name="Technology-Aqua">
      <a:srgbClr val="00F3FF"/>
    </a:custClr>
    <a:custClr name="Technology-Lime">
      <a:srgbClr val="00FF00"/>
    </a:custClr>
    <a:custClr name="Operations-Aqua">
      <a:srgbClr val="00F3FF"/>
    </a:custClr>
    <a:custClr name="Operations-Navy Blue">
      <a:srgbClr val="004DFF"/>
    </a:custClr>
    <a:custClr name="Strategy-Orange Red">
      <a:srgbClr val="FF3C0F"/>
    </a:custClr>
    <a:custClr name="Strategy-Dark Carmine">
      <a:srgbClr val="920026"/>
    </a:custClr>
    <a:custClr name="Consulting-Electric Purple">
      <a:srgbClr val="A100FF"/>
    </a:custClr>
    <a:custClr name="Consulting-Indigo">
      <a:srgbClr val="5F0095"/>
    </a:custClr>
    <a:custClr name="Digital-Yellow">
      <a:srgbClr val="FFFF00"/>
    </a:custClr>
    <a:custClr name="Digital-Selective Yellow">
      <a:srgbClr val="FFB600"/>
    </a:custClr>
    <a:custClr name="Technology-Spring Green">
      <a:srgbClr val="00FF7D"/>
    </a:custClr>
    <a:custClr name="Technology-Dark Lime">
      <a:srgbClr val="00D700"/>
    </a:custClr>
    <a:custClr name="Operations-Deep Sky Blue">
      <a:srgbClr val="00BAFF"/>
    </a:custClr>
    <a:custClr name="Operations-Blue">
      <a:srgbClr val="2800FF"/>
    </a:custClr>
    <a:custClr name="Strategy-Red">
      <a:srgbClr val="FF0000"/>
    </a:custClr>
    <a:custClr name="Strategy-Burgundy">
      <a:srgbClr val="710012"/>
    </a:custClr>
    <a:custClr name="Consulting-Electric Indigo">
      <a:srgbClr val="7E00FF"/>
    </a:custClr>
    <a:custClr name="Consulting-Dark Indigo">
      <a:srgbClr val="380089"/>
    </a:custClr>
    <a:custClr name="Digital-Golden Yellow">
      <a:srgbClr val="FFEA00"/>
    </a:custClr>
    <a:custClr name="Digital-Dark Orange">
      <a:srgbClr val="FF9500"/>
    </a:custClr>
    <a:custClr name="Technology-Spring Bud">
      <a:srgbClr val="B9FF00"/>
    </a:custClr>
    <a:custClr name="Technology-British Racing Green">
      <a:srgbClr val="00530A"/>
    </a:custClr>
    <a:custClr name="Operations-Dodger Blue">
      <a:srgbClr val="008EFF"/>
    </a:custClr>
    <a:custClr name="Operations-Dark Blue">
      <a:srgbClr val="000088"/>
    </a:custClr>
  </a:custClrLst>
  <a:extLst>
    <a:ext uri="{05A4C25C-085E-4340-85A3-A5531E510DB2}">
      <thm15:themeFamily xmlns:thm15="http://schemas.microsoft.com/office/thememl/2012/main" name="tpl_accenture_eng_16_9_NEW_2017_Graphik.potx" id="{48C7DFE6-52C0-45B9-9345-4E5C93DFC005}" vid="{44E14A18-2D3C-49A0-8E42-496081F9251D}"/>
    </a:ext>
  </a:extLst>
</a:theme>
</file>

<file path=ppt/theme/theme4.xml><?xml version="1.0" encoding="utf-8"?>
<a:theme xmlns:a="http://schemas.openxmlformats.org/drawingml/2006/main" name="14_Titles">
  <a:themeElements>
    <a:clrScheme name="Accenture MasterBrand">
      <a:dk1>
        <a:sysClr val="windowText" lastClr="000000"/>
      </a:dk1>
      <a:lt1>
        <a:sysClr val="window" lastClr="FFFFFF"/>
      </a:lt1>
      <a:dk2>
        <a:srgbClr val="595959"/>
      </a:dk2>
      <a:lt2>
        <a:srgbClr val="D8D8D8"/>
      </a:lt2>
      <a:accent1>
        <a:srgbClr val="7E00FF"/>
      </a:accent1>
      <a:accent2>
        <a:srgbClr val="FF0000"/>
      </a:accent2>
      <a:accent3>
        <a:srgbClr val="2800FF"/>
      </a:accent3>
      <a:accent4>
        <a:srgbClr val="00BAFF"/>
      </a:accent4>
      <a:accent5>
        <a:srgbClr val="00FF7D"/>
      </a:accent5>
      <a:accent6>
        <a:srgbClr val="FFEA00"/>
      </a:accent6>
      <a:hlink>
        <a:srgbClr val="2800FF"/>
      </a:hlink>
      <a:folHlink>
        <a:srgbClr val="7E00FF"/>
      </a:folHlink>
    </a:clrScheme>
    <a:fontScheme name="Accenture_Graphik">
      <a:majorFont>
        <a:latin typeface="Graphik"/>
        <a:ea typeface=""/>
        <a:cs typeface=""/>
      </a:majorFont>
      <a:minorFont>
        <a:latin typeface="Graphi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45720" rtlCol="0">
        <a:noAutofit/>
      </a:bodyPr>
      <a:lstStyle>
        <a:defPPr>
          <a:defRPr sz="1600" dirty="0" smtClean="0"/>
        </a:defPPr>
      </a:lstStyle>
    </a:txDef>
  </a:objectDefaults>
  <a:extraClrSchemeLst/>
  <a:custClrLst>
    <a:custClr name="Strategy-Orange">
      <a:srgbClr val="FF9128"/>
    </a:custClr>
    <a:custClr name="Strategy-Carmine">
      <a:srgbClr val="BD001D"/>
    </a:custClr>
    <a:custClr name="Consulting-Light Aqua">
      <a:srgbClr val="00F3FF"/>
    </a:custClr>
    <a:custClr name="Consulting-Dark Violet">
      <a:srgbClr val="7500C0"/>
    </a:custClr>
    <a:custClr name="Digital-Lime">
      <a:srgbClr val="00FF00"/>
    </a:custClr>
    <a:custClr name="Digital-Sunglow">
      <a:srgbClr val="FFD42E"/>
    </a:custClr>
    <a:custClr name="Technology-Aqua">
      <a:srgbClr val="00F3FF"/>
    </a:custClr>
    <a:custClr name="Technology-Lime">
      <a:srgbClr val="00FF00"/>
    </a:custClr>
    <a:custClr name="Operations-Aqua">
      <a:srgbClr val="00F3FF"/>
    </a:custClr>
    <a:custClr name="Operations-Navy Blue">
      <a:srgbClr val="004DFF"/>
    </a:custClr>
    <a:custClr name="Strategy-Orange Red">
      <a:srgbClr val="FF3C0F"/>
    </a:custClr>
    <a:custClr name="Strategy-Dark Carmine">
      <a:srgbClr val="920026"/>
    </a:custClr>
    <a:custClr name="Consulting-Electric Purple">
      <a:srgbClr val="A100FF"/>
    </a:custClr>
    <a:custClr name="Consulting-Indigo">
      <a:srgbClr val="5F0095"/>
    </a:custClr>
    <a:custClr name="Digital-Yellow">
      <a:srgbClr val="FFFF00"/>
    </a:custClr>
    <a:custClr name="Digital-Selective Yellow">
      <a:srgbClr val="FFB600"/>
    </a:custClr>
    <a:custClr name="Technology-Spring Green">
      <a:srgbClr val="00FF7D"/>
    </a:custClr>
    <a:custClr name="Technology-Dark Lime">
      <a:srgbClr val="00D700"/>
    </a:custClr>
    <a:custClr name="Operations-Deep Sky Blue">
      <a:srgbClr val="00BAFF"/>
    </a:custClr>
    <a:custClr name="Operations-Blue">
      <a:srgbClr val="2800FF"/>
    </a:custClr>
    <a:custClr name="Strategy-Red">
      <a:srgbClr val="FF0000"/>
    </a:custClr>
    <a:custClr name="Strategy-Burgundy">
      <a:srgbClr val="710012"/>
    </a:custClr>
    <a:custClr name="Consulting-Electric Indigo">
      <a:srgbClr val="7E00FF"/>
    </a:custClr>
    <a:custClr name="Consulting-Dark Indigo">
      <a:srgbClr val="380089"/>
    </a:custClr>
    <a:custClr name="Digital-Golden Yellow">
      <a:srgbClr val="FFEA00"/>
    </a:custClr>
    <a:custClr name="Digital-Dark Orange">
      <a:srgbClr val="FF9500"/>
    </a:custClr>
    <a:custClr name="Technology-Spring Bud">
      <a:srgbClr val="B9FF00"/>
    </a:custClr>
    <a:custClr name="Technology-British Racing Green">
      <a:srgbClr val="00530A"/>
    </a:custClr>
    <a:custClr name="Operations-Dodger Blue">
      <a:srgbClr val="008EFF"/>
    </a:custClr>
    <a:custClr name="Operations-Dark Blue">
      <a:srgbClr val="000088"/>
    </a:custClr>
  </a:custClrLst>
  <a:extLst>
    <a:ext uri="{05A4C25C-085E-4340-85A3-A5531E510DB2}">
      <thm15:themeFamily xmlns:thm15="http://schemas.microsoft.com/office/thememl/2012/main" name="AccRes_Template_Graphik_170303.potx" id="{C995A9A1-A7C3-4E55-B9DB-61C9620AF953}" vid="{E96A9AE7-32CD-42D0-806C-524BF4ACAFF8}"/>
    </a:ext>
  </a:extLst>
</a:theme>
</file>

<file path=ppt/theme/theme5.xml><?xml version="1.0" encoding="utf-8"?>
<a:theme xmlns:a="http://schemas.openxmlformats.org/drawingml/2006/main" name="2_Titles">
  <a:themeElements>
    <a:clrScheme name="Custom 2">
      <a:dk1>
        <a:srgbClr val="000000"/>
      </a:dk1>
      <a:lt1>
        <a:srgbClr val="FFFFFF"/>
      </a:lt1>
      <a:dk2>
        <a:srgbClr val="595959"/>
      </a:dk2>
      <a:lt2>
        <a:srgbClr val="D8D8D8"/>
      </a:lt2>
      <a:accent1>
        <a:srgbClr val="00F3FF"/>
      </a:accent1>
      <a:accent2>
        <a:srgbClr val="A100FF"/>
      </a:accent2>
      <a:accent3>
        <a:srgbClr val="7E00FF"/>
      </a:accent3>
      <a:accent4>
        <a:srgbClr val="7500C0"/>
      </a:accent4>
      <a:accent5>
        <a:srgbClr val="5F0095"/>
      </a:accent5>
      <a:accent6>
        <a:srgbClr val="380089"/>
      </a:accent6>
      <a:hlink>
        <a:srgbClr val="2800FF"/>
      </a:hlink>
      <a:folHlink>
        <a:srgbClr val="7E00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lIns="0" tIns="0" rIns="0" bIns="45720" rtlCol="0">
        <a:spAutoFit/>
      </a:bodyPr>
      <a:lstStyle>
        <a:defPPr>
          <a:defRPr sz="1600" dirty="0" err="1" smtClean="0"/>
        </a:defPPr>
      </a:lstStyle>
    </a:txDef>
  </a:objectDefaults>
  <a:extraClrSchemeLst/>
  <a:custClrLst>
    <a:custClr name="Strategy-Orange">
      <a:srgbClr val="FF9128"/>
    </a:custClr>
    <a:custClr name="Strategy-Carmine">
      <a:srgbClr val="BD001D"/>
    </a:custClr>
    <a:custClr name="Consulting-Light Aqua">
      <a:srgbClr val="00F3FF"/>
    </a:custClr>
    <a:custClr name="Consulting-Dark Violet">
      <a:srgbClr val="7500C0"/>
    </a:custClr>
    <a:custClr name="Digital-Lime">
      <a:srgbClr val="00FF00"/>
    </a:custClr>
    <a:custClr name="Digital-Sunglow">
      <a:srgbClr val="FFD42E"/>
    </a:custClr>
    <a:custClr name="Technology-Aqua">
      <a:srgbClr val="00F3FF"/>
    </a:custClr>
    <a:custClr name="Technology-Lime">
      <a:srgbClr val="00FF00"/>
    </a:custClr>
    <a:custClr name="Operations-Aqua">
      <a:srgbClr val="00F3FF"/>
    </a:custClr>
    <a:custClr name="Operations-Navy Blue">
      <a:srgbClr val="004DFF"/>
    </a:custClr>
    <a:custClr name="Strategy-Orange Red">
      <a:srgbClr val="FF3C0F"/>
    </a:custClr>
    <a:custClr name="Strategy-Dark Carmine">
      <a:srgbClr val="920026"/>
    </a:custClr>
    <a:custClr name="Consulting-Electric Purple">
      <a:srgbClr val="A100FF"/>
    </a:custClr>
    <a:custClr name="Consulting-Indigo">
      <a:srgbClr val="5F0095"/>
    </a:custClr>
    <a:custClr name="Digital-Yellow">
      <a:srgbClr val="FFFF00"/>
    </a:custClr>
    <a:custClr name="Digital-Selective Yellow">
      <a:srgbClr val="FFB600"/>
    </a:custClr>
    <a:custClr name="Technology-Spring Green">
      <a:srgbClr val="00FF7D"/>
    </a:custClr>
    <a:custClr name="Technology-Dark Lime">
      <a:srgbClr val="00D700"/>
    </a:custClr>
    <a:custClr name="Operations-Deep Sky Blue">
      <a:srgbClr val="00BAFF"/>
    </a:custClr>
    <a:custClr name="Operations-Blue">
      <a:srgbClr val="2800FF"/>
    </a:custClr>
    <a:custClr name="Strategy-Red">
      <a:srgbClr val="FF0000"/>
    </a:custClr>
    <a:custClr name="Strategy-Burgundy">
      <a:srgbClr val="710012"/>
    </a:custClr>
    <a:custClr name="Consulting-Electric Indigo">
      <a:srgbClr val="7E00FF"/>
    </a:custClr>
    <a:custClr name="Consulting-Dark Indigo">
      <a:srgbClr val="380089"/>
    </a:custClr>
    <a:custClr name="Digital-Golden Yellow">
      <a:srgbClr val="FFEA00"/>
    </a:custClr>
    <a:custClr name="Digital-Dark Orange">
      <a:srgbClr val="FF9500"/>
    </a:custClr>
    <a:custClr name="Technology-Spring Bud">
      <a:srgbClr val="B9FF00"/>
    </a:custClr>
    <a:custClr name="Technology-British Racing Green">
      <a:srgbClr val="00530A"/>
    </a:custClr>
    <a:custClr name="Operations-Dodger Blue">
      <a:srgbClr val="008EFF"/>
    </a:custClr>
    <a:custClr name="Operations-Dark Blue">
      <a:srgbClr val="000088"/>
    </a:custClr>
  </a:custClrLst>
  <a:extLst>
    <a:ext uri="{05A4C25C-085E-4340-85A3-A5531E510DB2}">
      <thm15:themeFamily xmlns:thm15="http://schemas.microsoft.com/office/thememl/2012/main" name="Acc_Template_Graphik_v2" id="{2D45DE15-391D-42D9-AF53-B02CAD431F5E}" vid="{D702F792-626C-45CB-8743-EC8A59DD6086}"/>
    </a:ext>
  </a:extLst>
</a:theme>
</file>

<file path=ppt/theme/theme6.xml><?xml version="1.0" encoding="utf-8"?>
<a:theme xmlns:a="http://schemas.openxmlformats.org/drawingml/2006/main" name="Content Layouts">
  <a:themeElements>
    <a:clrScheme name="Accenture MasterBrand">
      <a:dk1>
        <a:sysClr val="windowText" lastClr="000000"/>
      </a:dk1>
      <a:lt1>
        <a:sysClr val="window" lastClr="FFFFFF"/>
      </a:lt1>
      <a:dk2>
        <a:srgbClr val="595959"/>
      </a:dk2>
      <a:lt2>
        <a:srgbClr val="D8D8D8"/>
      </a:lt2>
      <a:accent1>
        <a:srgbClr val="7E00FF"/>
      </a:accent1>
      <a:accent2>
        <a:srgbClr val="FF0000"/>
      </a:accent2>
      <a:accent3>
        <a:srgbClr val="2800FF"/>
      </a:accent3>
      <a:accent4>
        <a:srgbClr val="00BAFF"/>
      </a:accent4>
      <a:accent5>
        <a:srgbClr val="00FF7D"/>
      </a:accent5>
      <a:accent6>
        <a:srgbClr val="FFEA00"/>
      </a:accent6>
      <a:hlink>
        <a:srgbClr val="2800FF"/>
      </a:hlink>
      <a:folHlink>
        <a:srgbClr val="7E00FF"/>
      </a:folHlink>
    </a:clrScheme>
    <a:fontScheme name="Accenture_Graphik">
      <a:majorFont>
        <a:latin typeface="Graphik"/>
        <a:ea typeface=""/>
        <a:cs typeface=""/>
      </a:majorFont>
      <a:minorFont>
        <a:latin typeface="Graphi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sz="1600"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45720" rtlCol="0">
        <a:spAutoFit/>
      </a:bodyPr>
      <a:lstStyle>
        <a:defPPr>
          <a:defRPr sz="1600" dirty="0" smtClean="0"/>
        </a:defPPr>
      </a:lstStyle>
    </a:txDef>
  </a:objectDefaults>
  <a:extraClrSchemeLst/>
  <a:custClrLst>
    <a:custClr name="Strategy-Orange">
      <a:srgbClr val="FF9128"/>
    </a:custClr>
    <a:custClr name="Strategy-Carmine">
      <a:srgbClr val="BD001D"/>
    </a:custClr>
    <a:custClr name="Consulting-Light Aqua">
      <a:srgbClr val="00F3FF"/>
    </a:custClr>
    <a:custClr name="Consulting-Dark Violet">
      <a:srgbClr val="7500C0"/>
    </a:custClr>
    <a:custClr name="Digital-Lime">
      <a:srgbClr val="00FF00"/>
    </a:custClr>
    <a:custClr name="Digital-Sunglow">
      <a:srgbClr val="FFD42E"/>
    </a:custClr>
    <a:custClr name="Technology-Aqua">
      <a:srgbClr val="00F3FF"/>
    </a:custClr>
    <a:custClr name="Technology-Lime">
      <a:srgbClr val="00FF00"/>
    </a:custClr>
    <a:custClr name="Operations-Aqua">
      <a:srgbClr val="00F3FF"/>
    </a:custClr>
    <a:custClr name="Operations-Navy Blue">
      <a:srgbClr val="004DFF"/>
    </a:custClr>
    <a:custClr name="Strategy-Orange Red">
      <a:srgbClr val="FF3C0F"/>
    </a:custClr>
    <a:custClr name="Strategy-Dark Carmine">
      <a:srgbClr val="920026"/>
    </a:custClr>
    <a:custClr name="Consulting-Electric Purple">
      <a:srgbClr val="A100FF"/>
    </a:custClr>
    <a:custClr name="Consulting-Indigo">
      <a:srgbClr val="5F0095"/>
    </a:custClr>
    <a:custClr name="Digital-Yellow">
      <a:srgbClr val="FFFF00"/>
    </a:custClr>
    <a:custClr name="Digital-Selective Yellow">
      <a:srgbClr val="FFB600"/>
    </a:custClr>
    <a:custClr name="Technology-Spring Green">
      <a:srgbClr val="00FF7D"/>
    </a:custClr>
    <a:custClr name="Technology-Dark Lime">
      <a:srgbClr val="00D700"/>
    </a:custClr>
    <a:custClr name="Operations-Deep Sky Blue">
      <a:srgbClr val="00BAFF"/>
    </a:custClr>
    <a:custClr name="Operations-Blue">
      <a:srgbClr val="2800FF"/>
    </a:custClr>
    <a:custClr name="Strategy-Red">
      <a:srgbClr val="FF0000"/>
    </a:custClr>
    <a:custClr name="Strategy-Burgundy">
      <a:srgbClr val="710012"/>
    </a:custClr>
    <a:custClr name="Consulting-Electric Indigo">
      <a:srgbClr val="7E00FF"/>
    </a:custClr>
    <a:custClr name="Consulting-Dark Indigo">
      <a:srgbClr val="380089"/>
    </a:custClr>
    <a:custClr name="Digital-Golden Yellow">
      <a:srgbClr val="FFEA00"/>
    </a:custClr>
    <a:custClr name="Digital-Dark Orange">
      <a:srgbClr val="FF9500"/>
    </a:custClr>
    <a:custClr name="Technology-Spring Bud">
      <a:srgbClr val="B9FF00"/>
    </a:custClr>
    <a:custClr name="Technology-British Racing Green">
      <a:srgbClr val="00530A"/>
    </a:custClr>
    <a:custClr name="Operations-Dodger Blue">
      <a:srgbClr val="008EFF"/>
    </a:custClr>
    <a:custClr name="Operations-Dark Blue">
      <a:srgbClr val="000088"/>
    </a:custClr>
  </a:custClrLst>
  <a:extLst>
    <a:ext uri="{05A4C25C-085E-4340-85A3-A5531E510DB2}">
      <thm15:themeFamily xmlns:thm15="http://schemas.microsoft.com/office/thememl/2012/main" name="AccRes_Template_Graphik_170303.potx" id="{C995A9A1-A7C3-4E55-B9DB-61C9620AF953}" vid="{FA357BCB-0BDE-4EBC-BE16-1F80D5AE2531}"/>
    </a:ext>
  </a:extLst>
</a:theme>
</file>

<file path=ppt/theme/theme7.xml><?xml version="1.0" encoding="utf-8"?>
<a:theme xmlns:a="http://schemas.openxmlformats.org/drawingml/2006/main" name="6_Content Layouts">
  <a:themeElements>
    <a:clrScheme name="Accenture MasterBrand">
      <a:dk1>
        <a:sysClr val="windowText" lastClr="000000"/>
      </a:dk1>
      <a:lt1>
        <a:sysClr val="window" lastClr="FFFFFF"/>
      </a:lt1>
      <a:dk2>
        <a:srgbClr val="595959"/>
      </a:dk2>
      <a:lt2>
        <a:srgbClr val="D8D8D8"/>
      </a:lt2>
      <a:accent1>
        <a:srgbClr val="7E00FF"/>
      </a:accent1>
      <a:accent2>
        <a:srgbClr val="FF0000"/>
      </a:accent2>
      <a:accent3>
        <a:srgbClr val="2800FF"/>
      </a:accent3>
      <a:accent4>
        <a:srgbClr val="00BAFF"/>
      </a:accent4>
      <a:accent5>
        <a:srgbClr val="00FF7D"/>
      </a:accent5>
      <a:accent6>
        <a:srgbClr val="FFEA00"/>
      </a:accent6>
      <a:hlink>
        <a:srgbClr val="2800FF"/>
      </a:hlink>
      <a:folHlink>
        <a:srgbClr val="7E00FF"/>
      </a:folHlink>
    </a:clrScheme>
    <a:fontScheme name="Accenture_Graphik">
      <a:majorFont>
        <a:latin typeface="Graphik"/>
        <a:ea typeface=""/>
        <a:cs typeface=""/>
      </a:majorFont>
      <a:minorFont>
        <a:latin typeface="Graphi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sz="1600"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45720" rtlCol="0">
        <a:spAutoFit/>
      </a:bodyPr>
      <a:lstStyle>
        <a:defPPr>
          <a:defRPr sz="1600" dirty="0" smtClean="0"/>
        </a:defPPr>
      </a:lstStyle>
    </a:txDef>
  </a:objectDefaults>
  <a:extraClrSchemeLst/>
  <a:custClrLst>
    <a:custClr name="Strategy-Orange">
      <a:srgbClr val="FF9128"/>
    </a:custClr>
    <a:custClr name="Strategy-Carmine">
      <a:srgbClr val="BD001D"/>
    </a:custClr>
    <a:custClr name="Consulting-Light Aqua">
      <a:srgbClr val="00F3FF"/>
    </a:custClr>
    <a:custClr name="Consulting-Dark Violet">
      <a:srgbClr val="7500C0"/>
    </a:custClr>
    <a:custClr name="Digital-Lime">
      <a:srgbClr val="00FF00"/>
    </a:custClr>
    <a:custClr name="Digital-Sunglow">
      <a:srgbClr val="FFD42E"/>
    </a:custClr>
    <a:custClr name="Technology-Aqua">
      <a:srgbClr val="00F3FF"/>
    </a:custClr>
    <a:custClr name="Technology-Lime">
      <a:srgbClr val="00FF00"/>
    </a:custClr>
    <a:custClr name="Operations-Aqua">
      <a:srgbClr val="00F3FF"/>
    </a:custClr>
    <a:custClr name="Operations-Navy Blue">
      <a:srgbClr val="004DFF"/>
    </a:custClr>
    <a:custClr name="Strategy-Orange Red">
      <a:srgbClr val="FF3C0F"/>
    </a:custClr>
    <a:custClr name="Strategy-Dark Carmine">
      <a:srgbClr val="920026"/>
    </a:custClr>
    <a:custClr name="Consulting-Electric Purple">
      <a:srgbClr val="A100FF"/>
    </a:custClr>
    <a:custClr name="Consulting-Indigo">
      <a:srgbClr val="5F0095"/>
    </a:custClr>
    <a:custClr name="Digital-Yellow">
      <a:srgbClr val="FFFF00"/>
    </a:custClr>
    <a:custClr name="Digital-Selective Yellow">
      <a:srgbClr val="FFB600"/>
    </a:custClr>
    <a:custClr name="Technology-Spring Green">
      <a:srgbClr val="00FF7D"/>
    </a:custClr>
    <a:custClr name="Technology-Dark Lime">
      <a:srgbClr val="00D700"/>
    </a:custClr>
    <a:custClr name="Operations-Deep Sky Blue">
      <a:srgbClr val="00BAFF"/>
    </a:custClr>
    <a:custClr name="Operations-Blue">
      <a:srgbClr val="2800FF"/>
    </a:custClr>
    <a:custClr name="Strategy-Red">
      <a:srgbClr val="FF0000"/>
    </a:custClr>
    <a:custClr name="Strategy-Burgundy">
      <a:srgbClr val="710012"/>
    </a:custClr>
    <a:custClr name="Consulting-Electric Indigo">
      <a:srgbClr val="7E00FF"/>
    </a:custClr>
    <a:custClr name="Consulting-Dark Indigo">
      <a:srgbClr val="380089"/>
    </a:custClr>
    <a:custClr name="Digital-Golden Yellow">
      <a:srgbClr val="FFEA00"/>
    </a:custClr>
    <a:custClr name="Digital-Dark Orange">
      <a:srgbClr val="FF9500"/>
    </a:custClr>
    <a:custClr name="Technology-Spring Bud">
      <a:srgbClr val="B9FF00"/>
    </a:custClr>
    <a:custClr name="Technology-British Racing Green">
      <a:srgbClr val="00530A"/>
    </a:custClr>
    <a:custClr name="Operations-Dodger Blue">
      <a:srgbClr val="008EFF"/>
    </a:custClr>
    <a:custClr name="Operations-Dark Blue">
      <a:srgbClr val="000088"/>
    </a:custClr>
  </a:custClrLst>
  <a:extLst>
    <a:ext uri="{05A4C25C-085E-4340-85A3-A5531E510DB2}">
      <thm15:themeFamily xmlns:thm15="http://schemas.microsoft.com/office/thememl/2012/main" name="Acc_Strategy_Template_Graphik_v2" id="{66C56F3E-1918-4C63-B1A3-80DA955B88CC}" vid="{63D85A43-D179-4756-AF80-DEBC64AC4E9C}"/>
    </a:ext>
  </a:extLst>
</a:theme>
</file>

<file path=ppt/theme/theme8.xml><?xml version="1.0" encoding="utf-8"?>
<a:theme xmlns:a="http://schemas.openxmlformats.org/drawingml/2006/main" name="7_Content Layouts">
  <a:themeElements>
    <a:clrScheme name="Accenture MasterBrand">
      <a:dk1>
        <a:sysClr val="windowText" lastClr="000000"/>
      </a:dk1>
      <a:lt1>
        <a:sysClr val="window" lastClr="FFFFFF"/>
      </a:lt1>
      <a:dk2>
        <a:srgbClr val="595959"/>
      </a:dk2>
      <a:lt2>
        <a:srgbClr val="D8D8D8"/>
      </a:lt2>
      <a:accent1>
        <a:srgbClr val="7E00FF"/>
      </a:accent1>
      <a:accent2>
        <a:srgbClr val="FF0000"/>
      </a:accent2>
      <a:accent3>
        <a:srgbClr val="2800FF"/>
      </a:accent3>
      <a:accent4>
        <a:srgbClr val="00BAFF"/>
      </a:accent4>
      <a:accent5>
        <a:srgbClr val="00FF7D"/>
      </a:accent5>
      <a:accent6>
        <a:srgbClr val="FFEA00"/>
      </a:accent6>
      <a:hlink>
        <a:srgbClr val="2800FF"/>
      </a:hlink>
      <a:folHlink>
        <a:srgbClr val="7E00FF"/>
      </a:folHlink>
    </a:clrScheme>
    <a:fontScheme name="Accenture_Graphik">
      <a:majorFont>
        <a:latin typeface="Graphik"/>
        <a:ea typeface=""/>
        <a:cs typeface=""/>
      </a:majorFont>
      <a:minorFont>
        <a:latin typeface="Graphi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sz="1600"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45720" rtlCol="0">
        <a:spAutoFit/>
      </a:bodyPr>
      <a:lstStyle>
        <a:defPPr>
          <a:defRPr sz="1600" dirty="0" smtClean="0"/>
        </a:defPPr>
      </a:lstStyle>
    </a:txDef>
  </a:objectDefaults>
  <a:extraClrSchemeLst/>
  <a:custClrLst>
    <a:custClr name="Strategy-Orange">
      <a:srgbClr val="FF9128"/>
    </a:custClr>
    <a:custClr name="Strategy-Carmine">
      <a:srgbClr val="BD001D"/>
    </a:custClr>
    <a:custClr name="Consulting-Light Aqua">
      <a:srgbClr val="00F3FF"/>
    </a:custClr>
    <a:custClr name="Consulting-Dark Violet">
      <a:srgbClr val="7500C0"/>
    </a:custClr>
    <a:custClr name="Digital-Lime">
      <a:srgbClr val="00FF00"/>
    </a:custClr>
    <a:custClr name="Digital-Sunglow">
      <a:srgbClr val="FFD42E"/>
    </a:custClr>
    <a:custClr name="Technology-Aqua">
      <a:srgbClr val="00F3FF"/>
    </a:custClr>
    <a:custClr name="Technology-Lime">
      <a:srgbClr val="00FF00"/>
    </a:custClr>
    <a:custClr name="Operations-Aqua">
      <a:srgbClr val="00F3FF"/>
    </a:custClr>
    <a:custClr name="Operations-Navy Blue">
      <a:srgbClr val="004DFF"/>
    </a:custClr>
    <a:custClr name="Strategy-Orange Red">
      <a:srgbClr val="FF3C0F"/>
    </a:custClr>
    <a:custClr name="Strategy-Dark Carmine">
      <a:srgbClr val="920026"/>
    </a:custClr>
    <a:custClr name="Consulting-Electric Purple">
      <a:srgbClr val="A100FF"/>
    </a:custClr>
    <a:custClr name="Consulting-Indigo">
      <a:srgbClr val="5F0095"/>
    </a:custClr>
    <a:custClr name="Digital-Yellow">
      <a:srgbClr val="FFFF00"/>
    </a:custClr>
    <a:custClr name="Digital-Selective Yellow">
      <a:srgbClr val="FFB600"/>
    </a:custClr>
    <a:custClr name="Technology-Spring Green">
      <a:srgbClr val="00FF7D"/>
    </a:custClr>
    <a:custClr name="Technology-Dark Lime">
      <a:srgbClr val="00D700"/>
    </a:custClr>
    <a:custClr name="Operations-Deep Sky Blue">
      <a:srgbClr val="00BAFF"/>
    </a:custClr>
    <a:custClr name="Operations-Blue">
      <a:srgbClr val="2800FF"/>
    </a:custClr>
    <a:custClr name="Strategy-Red">
      <a:srgbClr val="FF0000"/>
    </a:custClr>
    <a:custClr name="Strategy-Burgundy">
      <a:srgbClr val="710012"/>
    </a:custClr>
    <a:custClr name="Consulting-Electric Indigo">
      <a:srgbClr val="7E00FF"/>
    </a:custClr>
    <a:custClr name="Consulting-Dark Indigo">
      <a:srgbClr val="380089"/>
    </a:custClr>
    <a:custClr name="Digital-Golden Yellow">
      <a:srgbClr val="FFEA00"/>
    </a:custClr>
    <a:custClr name="Digital-Dark Orange">
      <a:srgbClr val="FF9500"/>
    </a:custClr>
    <a:custClr name="Technology-Spring Bud">
      <a:srgbClr val="B9FF00"/>
    </a:custClr>
    <a:custClr name="Technology-British Racing Green">
      <a:srgbClr val="00530A"/>
    </a:custClr>
    <a:custClr name="Operations-Dodger Blue">
      <a:srgbClr val="008EFF"/>
    </a:custClr>
    <a:custClr name="Operations-Dark Blue">
      <a:srgbClr val="000088"/>
    </a:custClr>
  </a:custClrLst>
  <a:extLst>
    <a:ext uri="{05A4C25C-085E-4340-85A3-A5531E510DB2}">
      <thm15:themeFamily xmlns:thm15="http://schemas.microsoft.com/office/thememl/2012/main" name="Acc_Strategy_Template_Graphik_v2" id="{66C56F3E-1918-4C63-B1A3-80DA955B88CC}" vid="{63D85A43-D179-4756-AF80-DEBC64AC4E9C}"/>
    </a:ext>
  </a:extLst>
</a:theme>
</file>

<file path=ppt/theme/theme9.xml><?xml version="1.0" encoding="utf-8"?>
<a:theme xmlns:a="http://schemas.openxmlformats.org/drawingml/2006/main" name="2_Content Layouts">
  <a:themeElements>
    <a:clrScheme name="Core Brand New">
      <a:dk1>
        <a:srgbClr val="000000"/>
      </a:dk1>
      <a:lt1>
        <a:srgbClr val="FFFFFF"/>
      </a:lt1>
      <a:dk2>
        <a:srgbClr val="595959"/>
      </a:dk2>
      <a:lt2>
        <a:srgbClr val="D8D8D8"/>
      </a:lt2>
      <a:accent1>
        <a:srgbClr val="A100FF"/>
      </a:accent1>
      <a:accent2>
        <a:srgbClr val="7500C0"/>
      </a:accent2>
      <a:accent3>
        <a:srgbClr val="460073"/>
      </a:accent3>
      <a:accent4>
        <a:srgbClr val="00BAFF"/>
      </a:accent4>
      <a:accent5>
        <a:srgbClr val="008EFF"/>
      </a:accent5>
      <a:accent6>
        <a:srgbClr val="004DEF"/>
      </a:accent6>
      <a:hlink>
        <a:srgbClr val="A100FF"/>
      </a:hlink>
      <a:folHlink>
        <a:srgbClr val="A100FF"/>
      </a:folHlink>
    </a:clrScheme>
    <a:fontScheme name="Accenture_Graphik">
      <a:majorFont>
        <a:latin typeface="Graphik"/>
        <a:ea typeface=""/>
        <a:cs typeface=""/>
      </a:majorFont>
      <a:minorFont>
        <a:latin typeface="Graphi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wrap="none" lIns="0" tIns="0" rIns="0" bIns="0">
        <a:spAutoFit/>
      </a:bodyPr>
      <a:lstStyle>
        <a:defPPr algn="l" defTabSz="815350">
          <a:defRPr sz="1050" b="1" dirty="0" smtClean="0">
            <a:solidFill>
              <a:prstClr val="black"/>
            </a:solidFill>
            <a:latin typeface="Graphik Semibold" panose="020B0503030202060203" pitchFamily="34" charset="77"/>
            <a:ea typeface="Times New Roman" panose="02020603050405020304" pitchFamily="18" charset="0"/>
          </a:defRPr>
        </a:defPPr>
      </a:lst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45720" rtlCol="0">
        <a:spAutoFit/>
      </a:bodyPr>
      <a:lstStyle>
        <a:defPPr>
          <a:defRPr sz="1600" dirty="0" smtClean="0"/>
        </a:defPPr>
      </a:lstStyle>
    </a:txDef>
  </a:objectDefaults>
  <a:extraClrSchemeLst/>
  <a:custClrLst>
    <a:custClr name="Strategy-Orange">
      <a:srgbClr val="FF9128"/>
    </a:custClr>
    <a:custClr name="Strategy-Carmine">
      <a:srgbClr val="BD001D"/>
    </a:custClr>
    <a:custClr name="Consulting-Light Aqua">
      <a:srgbClr val="00F3FF"/>
    </a:custClr>
    <a:custClr name="Consulting-Dark Violet">
      <a:srgbClr val="7500C0"/>
    </a:custClr>
    <a:custClr name="Digital-Lime">
      <a:srgbClr val="00FF00"/>
    </a:custClr>
    <a:custClr name="Digital-Sunglow">
      <a:srgbClr val="FFD42E"/>
    </a:custClr>
    <a:custClr name="Technology-Aqua">
      <a:srgbClr val="00F3FF"/>
    </a:custClr>
    <a:custClr name="Technology-Lime">
      <a:srgbClr val="00FF00"/>
    </a:custClr>
    <a:custClr name="Operations-Aqua">
      <a:srgbClr val="00F3FF"/>
    </a:custClr>
    <a:custClr name="Operations-Navy Blue">
      <a:srgbClr val="004DFF"/>
    </a:custClr>
    <a:custClr name="Strategy-Orange Red">
      <a:srgbClr val="FF3C0F"/>
    </a:custClr>
    <a:custClr name="Strategy-Dark Carmine">
      <a:srgbClr val="920026"/>
    </a:custClr>
    <a:custClr name="Consulting-Electric Purple">
      <a:srgbClr val="A100FF"/>
    </a:custClr>
    <a:custClr name="Consulting-Indigo">
      <a:srgbClr val="5F0095"/>
    </a:custClr>
    <a:custClr name="Digital-Yellow">
      <a:srgbClr val="FFFF00"/>
    </a:custClr>
    <a:custClr name="Digital-Selective Yellow">
      <a:srgbClr val="FFB600"/>
    </a:custClr>
    <a:custClr name="Technology-Spring Green">
      <a:srgbClr val="00FF7D"/>
    </a:custClr>
    <a:custClr name="Technology-Dark Lime">
      <a:srgbClr val="00D700"/>
    </a:custClr>
    <a:custClr name="Operations-Deep Sky Blue">
      <a:srgbClr val="00BAFF"/>
    </a:custClr>
    <a:custClr name="Operations-Blue">
      <a:srgbClr val="2800FF"/>
    </a:custClr>
    <a:custClr name="Strategy-Red">
      <a:srgbClr val="FF0000"/>
    </a:custClr>
    <a:custClr name="Strategy-Burgundy">
      <a:srgbClr val="710012"/>
    </a:custClr>
    <a:custClr name="Consulting-Electric Indigo">
      <a:srgbClr val="7E00FF"/>
    </a:custClr>
    <a:custClr name="Consulting-Dark Indigo">
      <a:srgbClr val="380089"/>
    </a:custClr>
    <a:custClr name="Digital-Golden Yellow">
      <a:srgbClr val="FFEA00"/>
    </a:custClr>
    <a:custClr name="Digital-Dark Orange">
      <a:srgbClr val="FF9500"/>
    </a:custClr>
    <a:custClr name="Technology-Spring Bud">
      <a:srgbClr val="B9FF00"/>
    </a:custClr>
    <a:custClr name="Technology-British Racing Green">
      <a:srgbClr val="00530A"/>
    </a:custClr>
    <a:custClr name="Operations-Dodger Blue">
      <a:srgbClr val="008EFF"/>
    </a:custClr>
    <a:custClr name="Operations-Dark Blue">
      <a:srgbClr val="000088"/>
    </a:custClr>
  </a:custClrLst>
  <a:extLst>
    <a:ext uri="{05A4C25C-085E-4340-85A3-A5531E510DB2}">
      <thm15:themeFamily xmlns:thm15="http://schemas.microsoft.com/office/thememl/2012/main" name="Acc_Template_Graphik_v2" id="{2D45DE15-391D-42D9-AF53-B02CAD431F5E}" vid="{B20C05C2-E4F9-413F-B83B-EFE7D88550AE}"/>
    </a:ext>
  </a:extLst>
</a:theme>
</file>

<file path=ppt/theme/themeOverride1.xml><?xml version="1.0" encoding="utf-8"?>
<a:themeOverride xmlns:a="http://schemas.openxmlformats.org/drawingml/2006/main">
  <a:clrScheme name="Products Visual">
    <a:dk1>
      <a:srgbClr val="000000"/>
    </a:dk1>
    <a:lt1>
      <a:srgbClr val="FFFFFF"/>
    </a:lt1>
    <a:dk2>
      <a:srgbClr val="666666"/>
    </a:dk2>
    <a:lt2>
      <a:srgbClr val="BBBB00"/>
    </a:lt2>
    <a:accent1>
      <a:srgbClr val="66AA44"/>
    </a:accent1>
    <a:accent2>
      <a:srgbClr val="993399"/>
    </a:accent2>
    <a:accent3>
      <a:srgbClr val="003344"/>
    </a:accent3>
    <a:accent4>
      <a:srgbClr val="337722"/>
    </a:accent4>
    <a:accent5>
      <a:srgbClr val="551155"/>
    </a:accent5>
    <a:accent6>
      <a:srgbClr val="00BBEE"/>
    </a:accent6>
    <a:hlink>
      <a:srgbClr val="BBBB00"/>
    </a:hlink>
    <a:folHlink>
      <a:srgbClr val="77888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8160</TotalTime>
  <Words>933</Words>
  <Application>Microsoft Office PowerPoint</Application>
  <PresentationFormat>Widescreen</PresentationFormat>
  <Paragraphs>180</Paragraphs>
  <Slides>9</Slides>
  <Notes>6</Notes>
  <HiddenSlides>0</HiddenSlides>
  <MMClips>0</MMClips>
  <ScaleCrop>false</ScaleCrop>
  <HeadingPairs>
    <vt:vector size="8" baseType="variant">
      <vt:variant>
        <vt:lpstr>Fonts Used</vt:lpstr>
      </vt:variant>
      <vt:variant>
        <vt:i4>12</vt:i4>
      </vt:variant>
      <vt:variant>
        <vt:lpstr>Theme</vt:lpstr>
      </vt:variant>
      <vt:variant>
        <vt:i4>26</vt:i4>
      </vt:variant>
      <vt:variant>
        <vt:lpstr>Embedded OLE Servers</vt:lpstr>
      </vt:variant>
      <vt:variant>
        <vt:i4>1</vt:i4>
      </vt:variant>
      <vt:variant>
        <vt:lpstr>Slide Titles</vt:lpstr>
      </vt:variant>
      <vt:variant>
        <vt:i4>9</vt:i4>
      </vt:variant>
    </vt:vector>
  </HeadingPairs>
  <TitlesOfParts>
    <vt:vector size="48" baseType="lpstr">
      <vt:lpstr>Agfa Rotis Sans Serif</vt:lpstr>
      <vt:lpstr>Arial</vt:lpstr>
      <vt:lpstr>Arial Black</vt:lpstr>
      <vt:lpstr>Arial Bold</vt:lpstr>
      <vt:lpstr>Calibri</vt:lpstr>
      <vt:lpstr>Calibri Light</vt:lpstr>
      <vt:lpstr>Graphik</vt:lpstr>
      <vt:lpstr>Graphik Black</vt:lpstr>
      <vt:lpstr>Graphik Regular</vt:lpstr>
      <vt:lpstr>Graphik Super</vt:lpstr>
      <vt:lpstr>inherit</vt:lpstr>
      <vt:lpstr>Symbol</vt:lpstr>
      <vt:lpstr>1_Content Layouts</vt:lpstr>
      <vt:lpstr>Titles</vt:lpstr>
      <vt:lpstr>1_Titles</vt:lpstr>
      <vt:lpstr>14_Titles</vt:lpstr>
      <vt:lpstr>2_Titles</vt:lpstr>
      <vt:lpstr>Content Layouts</vt:lpstr>
      <vt:lpstr>6_Content Layouts</vt:lpstr>
      <vt:lpstr>7_Content Layouts</vt:lpstr>
      <vt:lpstr>2_Content Layouts</vt:lpstr>
      <vt:lpstr>4_Titles</vt:lpstr>
      <vt:lpstr>15_Titles</vt:lpstr>
      <vt:lpstr>5_Titles</vt:lpstr>
      <vt:lpstr>16_Titles</vt:lpstr>
      <vt:lpstr>7_Titles</vt:lpstr>
      <vt:lpstr>4_Accenture aug2016</vt:lpstr>
      <vt:lpstr>6_Titles</vt:lpstr>
      <vt:lpstr>Acc_Consulting_Template_Arial_v2</vt:lpstr>
      <vt:lpstr>16-3406 Accenture Security Template 16x9</vt:lpstr>
      <vt:lpstr>8_Titles</vt:lpstr>
      <vt:lpstr>9_Titles</vt:lpstr>
      <vt:lpstr>10_Titles</vt:lpstr>
      <vt:lpstr>3_Titles</vt:lpstr>
      <vt:lpstr>11_Titles</vt:lpstr>
      <vt:lpstr>3_Content Layouts</vt:lpstr>
      <vt:lpstr>7_Office Theme</vt:lpstr>
      <vt:lpstr>4_Content Layouts</vt:lpstr>
      <vt:lpstr>think-cell Slide</vt:lpstr>
      <vt:lpstr>PowerPoint Presentation</vt:lpstr>
      <vt:lpstr>EVERYTHING HAS CHANGED… </vt:lpstr>
      <vt:lpstr>“Millennials are not promiscuous; They are polygamous” </vt:lpstr>
      <vt:lpstr>consumers have new sources of influence on their purchase decisions</vt:lpstr>
      <vt:lpstr>The offer…they are looking for more than product… value, experience, service</vt:lpstr>
      <vt:lpstr>Channels… they’re everywhere.   And it’s not a value ‘chain’ anymore.</vt:lpstr>
      <vt:lpstr>Technology and funding have leveled the playing field    </vt:lpstr>
      <vt:lpstr>THE MIGHTY ARE FALLING </vt:lpstr>
      <vt:lpstr>Future view</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 cg&amp;s  leadership team Meeting</dc:title>
  <dc:creator>Fortoul, Marianella</dc:creator>
  <cp:lastModifiedBy>J Hampto</cp:lastModifiedBy>
  <cp:revision>52</cp:revision>
  <dcterms:created xsi:type="dcterms:W3CDTF">2018-10-22T14:46:45Z</dcterms:created>
  <dcterms:modified xsi:type="dcterms:W3CDTF">2019-04-10T14:26:12Z</dcterms:modified>
</cp:coreProperties>
</file>